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7" r:id="rId5"/>
    <p:sldId id="258" r:id="rId6"/>
    <p:sldId id="260" r:id="rId7"/>
    <p:sldId id="261" r:id="rId8"/>
    <p:sldId id="262" r:id="rId9"/>
    <p:sldId id="263" r:id="rId10"/>
    <p:sldId id="264" r:id="rId11"/>
    <p:sldId id="265" r:id="rId12"/>
    <p:sldId id="266" r:id="rId13"/>
    <p:sldId id="285" r:id="rId14"/>
    <p:sldId id="283" r:id="rId15"/>
    <p:sldId id="286" r:id="rId16"/>
    <p:sldId id="287" r:id="rId17"/>
    <p:sldId id="288" r:id="rId18"/>
    <p:sldId id="267" r:id="rId19"/>
    <p:sldId id="268" r:id="rId20"/>
    <p:sldId id="269" r:id="rId21"/>
    <p:sldId id="270" r:id="rId22"/>
    <p:sldId id="271" r:id="rId23"/>
    <p:sldId id="273" r:id="rId24"/>
    <p:sldId id="272" r:id="rId25"/>
    <p:sldId id="274" r:id="rId26"/>
    <p:sldId id="275" r:id="rId27"/>
    <p:sldId id="277" r:id="rId28"/>
    <p:sldId id="278" r:id="rId29"/>
    <p:sldId id="279" r:id="rId30"/>
    <p:sldId id="280" r:id="rId31"/>
    <p:sldId id="281" r:id="rId32"/>
    <p:sldId id="282"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ED"/>
    <a:srgbClr val="184973"/>
    <a:srgbClr val="0B2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876" y="-852"/>
      </p:cViewPr>
      <p:guideLst>
        <p:guide orient="horz" pos="1620"/>
        <p:guide orient="horz" pos="531"/>
        <p:guide orient="horz" pos="3026"/>
        <p:guide pos="2880"/>
        <p:guide pos="204"/>
        <p:guide pos="55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1"/>
          <p:cNvSpPr>
            <a:spLocks noChangeArrowheads="1"/>
          </p:cNvSpPr>
          <p:nvPr userDrawn="1"/>
        </p:nvSpPr>
        <p:spPr bwMode="auto">
          <a:xfrm>
            <a:off x="0" y="5000625"/>
            <a:ext cx="2197100" cy="142875"/>
          </a:xfrm>
          <a:prstGeom prst="rect">
            <a:avLst/>
          </a:prstGeom>
          <a:solidFill>
            <a:srgbClr val="184973"/>
          </a:solidFill>
          <a:ln>
            <a:noFill/>
          </a:ln>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sp>
        <p:nvSpPr>
          <p:cNvPr id="8" name="矩形 2"/>
          <p:cNvSpPr>
            <a:spLocks noChangeArrowheads="1"/>
          </p:cNvSpPr>
          <p:nvPr userDrawn="1"/>
        </p:nvSpPr>
        <p:spPr bwMode="auto">
          <a:xfrm>
            <a:off x="2197100" y="5000625"/>
            <a:ext cx="6946900" cy="142875"/>
          </a:xfrm>
          <a:prstGeom prst="rect">
            <a:avLst/>
          </a:prstGeom>
          <a:solidFill>
            <a:srgbClr val="00A7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en-US">
              <a:solidFill>
                <a:srgbClr val="FFFFFF"/>
              </a:solidFill>
              <a:ea typeface="微软雅黑" panose="020B0503020204020204" pitchFamily="34" charset="-122"/>
            </a:endParaRPr>
          </a:p>
        </p:txBody>
      </p:sp>
      <p:sp>
        <p:nvSpPr>
          <p:cNvPr id="9" name="平行四边形 3"/>
          <p:cNvSpPr>
            <a:spLocks noChangeArrowheads="1"/>
          </p:cNvSpPr>
          <p:nvPr userDrawn="1"/>
        </p:nvSpPr>
        <p:spPr bwMode="auto">
          <a:xfrm>
            <a:off x="2155825" y="4999038"/>
            <a:ext cx="101600" cy="144462"/>
          </a:xfrm>
          <a:prstGeom prst="parallelogram">
            <a:avLst>
              <a:gd name="adj" fmla="val 41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sp>
        <p:nvSpPr>
          <p:cNvPr id="10" name="矩形 8"/>
          <p:cNvSpPr>
            <a:spLocks noChangeArrowheads="1"/>
          </p:cNvSpPr>
          <p:nvPr userDrawn="1"/>
        </p:nvSpPr>
        <p:spPr bwMode="auto">
          <a:xfrm>
            <a:off x="1588" y="306388"/>
            <a:ext cx="41275" cy="446087"/>
          </a:xfrm>
          <a:prstGeom prst="rect">
            <a:avLst/>
          </a:prstGeom>
          <a:solidFill>
            <a:srgbClr val="00A7E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anose="020B0604020202020204" pitchFamily="34" charset="0"/>
              <a:buNone/>
            </a:pPr>
            <a:endParaRPr lang="zh-CN" altLang="en-US">
              <a:solidFill>
                <a:srgbClr val="FFFFFF"/>
              </a:solidFill>
              <a:ea typeface="微软雅黑" panose="020B0503020204020204" pitchFamily="34" charset="-122"/>
            </a:endParaRPr>
          </a:p>
        </p:txBody>
      </p:sp>
      <p:sp>
        <p:nvSpPr>
          <p:cNvPr id="11" name="矩形 9"/>
          <p:cNvSpPr>
            <a:spLocks noChangeArrowheads="1"/>
          </p:cNvSpPr>
          <p:nvPr userDrawn="1"/>
        </p:nvSpPr>
        <p:spPr bwMode="auto">
          <a:xfrm>
            <a:off x="92075" y="306388"/>
            <a:ext cx="512763" cy="446087"/>
          </a:xfrm>
          <a:prstGeom prst="rect">
            <a:avLst/>
          </a:prstGeom>
          <a:solidFill>
            <a:srgbClr val="00A7ED"/>
          </a:solidFill>
          <a:ln>
            <a:noFill/>
          </a:ln>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sp>
        <p:nvSpPr>
          <p:cNvPr id="12" name="文本框 10"/>
          <p:cNvSpPr txBox="1">
            <a:spLocks noChangeArrowheads="1"/>
          </p:cNvSpPr>
          <p:nvPr userDrawn="1"/>
        </p:nvSpPr>
        <p:spPr bwMode="auto">
          <a:xfrm>
            <a:off x="42863" y="376238"/>
            <a:ext cx="611187" cy="307975"/>
          </a:xfrm>
          <a:prstGeom prst="rect">
            <a:avLst/>
          </a:prstGeom>
          <a:noFill/>
          <a:ln w="9525">
            <a:noFill/>
            <a:miter lim="800000"/>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fld id="{8BC29DC7-281F-4FE0-905B-A1E75A910388}" type="slidenum">
              <a:rPr lang="zh-CN" altLang="en-US" sz="1400" smtClean="0">
                <a:solidFill>
                  <a:schemeClr val="bg1"/>
                </a:solidFill>
                <a:latin typeface="微软雅黑" panose="020B0503020204020204" pitchFamily="34" charset="-122"/>
                <a:ea typeface="微软雅黑" panose="020B0503020204020204" pitchFamily="34" charset="-122"/>
              </a:rPr>
            </a:fld>
            <a:endParaRPr lang="zh-CN" altLang="en-US" sz="140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300"/>
                                        <p:tgtEl>
                                          <p:spTgt spid="12"/>
                                        </p:tgtEl>
                                      </p:cBhvr>
                                    </p:animEffect>
                                    <p:anim calcmode="lin" valueType="num">
                                      <p:cBhvr>
                                        <p:cTn id="16" dur="300" fill="hold"/>
                                        <p:tgtEl>
                                          <p:spTgt spid="12"/>
                                        </p:tgtEl>
                                        <p:attrNameLst>
                                          <p:attrName>ppt_x</p:attrName>
                                        </p:attrNameLst>
                                      </p:cBhvr>
                                      <p:tavLst>
                                        <p:tav tm="0">
                                          <p:val>
                                            <p:strVal val="#ppt_x"/>
                                          </p:val>
                                        </p:tav>
                                        <p:tav tm="100000">
                                          <p:val>
                                            <p:strVal val="#ppt_x"/>
                                          </p:val>
                                        </p:tav>
                                      </p:tavLst>
                                    </p:anim>
                                    <p:anim calcmode="lin" valueType="num">
                                      <p:cBhvr>
                                        <p:cTn id="17" dur="3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P spid="12"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矩形 1"/>
          <p:cNvSpPr/>
          <p:nvPr userDrawn="1"/>
        </p:nvSpPr>
        <p:spPr>
          <a:xfrm>
            <a:off x="0" y="5001059"/>
            <a:ext cx="2197100" cy="142441"/>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2197100" y="5001059"/>
            <a:ext cx="6946900" cy="142441"/>
          </a:xfrm>
          <a:prstGeom prst="rect">
            <a:avLst/>
          </a:prstGeom>
          <a:solidFill>
            <a:srgbClr val="18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userDrawn="1"/>
        </p:nvSpPr>
        <p:spPr>
          <a:xfrm>
            <a:off x="2155590" y="4999500"/>
            <a:ext cx="102041" cy="144000"/>
          </a:xfrm>
          <a:prstGeom prst="parallelogram">
            <a:avLst>
              <a:gd name="adj" fmla="val 413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7516269" y="4638331"/>
            <a:ext cx="1559152" cy="312542"/>
            <a:chOff x="6830469" y="323964"/>
            <a:chExt cx="1559152" cy="312542"/>
          </a:xfrm>
        </p:grpSpPr>
        <p:sp>
          <p:nvSpPr>
            <p:cNvPr id="6" name="TextBox 5"/>
            <p:cNvSpPr txBox="1"/>
            <p:nvPr/>
          </p:nvSpPr>
          <p:spPr>
            <a:xfrm>
              <a:off x="7118673" y="326625"/>
              <a:ext cx="1270948" cy="307221"/>
            </a:xfrm>
            <a:prstGeom prst="rect">
              <a:avLst/>
            </a:prstGeom>
            <a:noFill/>
          </p:spPr>
          <p:txBody>
            <a:bodyPr wrap="square" lIns="90887" tIns="45445" rIns="90887" bIns="45445">
              <a:spAutoFit/>
            </a:bodyPr>
            <a:lstStyle/>
            <a:p>
              <a:pPr defTabSz="915670" fontAlgn="auto">
                <a:spcBef>
                  <a:spcPts val="0"/>
                </a:spcBef>
                <a:spcAft>
                  <a:spcPts val="0"/>
                </a:spcAft>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武汉智特科技</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7" name="Picture 1" descr="C:\Users\Administrator\Desktop\智特logo.png"/>
            <p:cNvPicPr>
              <a:picLocks noChangeAspect="1" noChangeArrowheads="1"/>
            </p:cNvPicPr>
            <p:nvPr/>
          </p:nvPicPr>
          <p:blipFill>
            <a:blip r:embed="rId2" cstate="print"/>
            <a:srcRect/>
            <a:stretch>
              <a:fillRect/>
            </a:stretch>
          </p:blipFill>
          <p:spPr bwMode="auto">
            <a:xfrm>
              <a:off x="6830469" y="323964"/>
              <a:ext cx="313524" cy="312542"/>
            </a:xfrm>
            <a:prstGeom prst="rect">
              <a:avLst/>
            </a:prstGeom>
            <a:noFill/>
          </p:spPr>
        </p:pic>
      </p:grpSp>
      <p:sp>
        <p:nvSpPr>
          <p:cNvPr id="8" name="TextBox 7"/>
          <p:cNvSpPr txBox="1"/>
          <p:nvPr userDrawn="1"/>
        </p:nvSpPr>
        <p:spPr>
          <a:xfrm>
            <a:off x="122578" y="4945170"/>
            <a:ext cx="1355486" cy="236229"/>
          </a:xfrm>
          <a:prstGeom prst="rect">
            <a:avLst/>
          </a:prstGeom>
          <a:noFill/>
        </p:spPr>
        <p:txBody>
          <a:bodyPr lIns="90887" tIns="45445" rIns="90887" bIns="45445">
            <a:spAutoFit/>
          </a:bodyPr>
          <a:lstStyle/>
          <a:p>
            <a:pPr defTabSz="915670" fontAlgn="auto">
              <a:spcBef>
                <a:spcPts val="0"/>
              </a:spcBef>
              <a:spcAft>
                <a:spcPts val="0"/>
              </a:spcAft>
              <a:defRPr/>
            </a:pPr>
            <a:r>
              <a:rPr lang="en-US" altLang="zh-CN" sz="900" dirty="0">
                <a:solidFill>
                  <a:srgbClr val="FFFFFF"/>
                </a:solidFill>
                <a:latin typeface="+mn-lt"/>
                <a:ea typeface="+mn-ea"/>
              </a:rPr>
              <a:t>www.zhiitek.com</a:t>
            </a:r>
            <a:endParaRPr lang="zh-CN" altLang="en-US" sz="900" dirty="0">
              <a:solidFill>
                <a:srgbClr val="FFFFFF"/>
              </a:solidFill>
              <a:latin typeface="+mn-lt"/>
              <a:ea typeface="+mn-ea"/>
            </a:endParaRPr>
          </a:p>
        </p:txBody>
      </p:sp>
      <p:sp>
        <p:nvSpPr>
          <p:cNvPr id="13" name="矩形 12"/>
          <p:cNvSpPr/>
          <p:nvPr userDrawn="1"/>
        </p:nvSpPr>
        <p:spPr>
          <a:xfrm>
            <a:off x="2078" y="307088"/>
            <a:ext cx="41563" cy="445132"/>
          </a:xfrm>
          <a:prstGeom prst="rect">
            <a:avLst/>
          </a:prstGeom>
          <a:solidFill>
            <a:srgbClr val="00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92651" y="307088"/>
            <a:ext cx="511674" cy="445132"/>
          </a:xfrm>
          <a:prstGeom prst="rect">
            <a:avLst/>
          </a:prstGeom>
          <a:solidFill>
            <a:srgbClr val="00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0"/>
          <p:cNvSpPr txBox="1"/>
          <p:nvPr userDrawn="1"/>
        </p:nvSpPr>
        <p:spPr>
          <a:xfrm>
            <a:off x="43066" y="375766"/>
            <a:ext cx="610845" cy="307777"/>
          </a:xfrm>
          <a:prstGeom prst="rect">
            <a:avLst/>
          </a:prstGeom>
          <a:noFill/>
        </p:spPr>
        <p:txBody>
          <a:bodyPr wrap="square" rtlCol="0">
            <a:spAutoFit/>
          </a:bodyPr>
          <a:lstStyle/>
          <a:p>
            <a:pPr algn="ctr"/>
            <a:fld id="{7398DE08-C191-43AA-BB89-D9D02D71C374}" type="slidenum">
              <a:rPr lang="zh-CN" altLang="en-US" sz="1400" smtClean="0">
                <a:solidFill>
                  <a:schemeClr val="bg1"/>
                </a:solidFill>
                <a:latin typeface="微软雅黑" panose="020B0503020204020204" pitchFamily="34" charset="-122"/>
                <a:ea typeface="微软雅黑" panose="020B0503020204020204" pitchFamily="34" charset="-122"/>
              </a:rPr>
            </a:fld>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文本框 6"/>
          <p:cNvSpPr txBox="1"/>
          <p:nvPr userDrawn="1"/>
        </p:nvSpPr>
        <p:spPr>
          <a:xfrm>
            <a:off x="652090" y="209550"/>
            <a:ext cx="4036240" cy="369332"/>
          </a:xfrm>
          <a:prstGeom prst="rect">
            <a:avLst/>
          </a:prstGeom>
          <a:noFill/>
        </p:spPr>
        <p:txBody>
          <a:bodyPr wrap="square" rtlCol="0">
            <a:spAutoFit/>
          </a:bodyPr>
          <a:lstStyle/>
          <a:p>
            <a:r>
              <a:rPr lang="zh-CN" altLang="en-US" b="1" spc="300" dirty="0">
                <a:solidFill>
                  <a:srgbClr val="0093DD"/>
                </a:solidFill>
                <a:latin typeface="微软雅黑" panose="020B0503020204020204" pitchFamily="34" charset="-122"/>
                <a:ea typeface="微软雅黑" panose="020B0503020204020204" pitchFamily="34" charset="-122"/>
              </a:rPr>
              <a:t>商业模式</a:t>
            </a:r>
            <a:r>
              <a:rPr lang="zh-CN" altLang="en-US" sz="1100" b="1" spc="300" dirty="0">
                <a:solidFill>
                  <a:srgbClr val="0093DD"/>
                </a:solidFill>
                <a:latin typeface="微软雅黑" panose="020B0503020204020204" pitchFamily="34" charset="-122"/>
                <a:ea typeface="微软雅黑" panose="020B0503020204020204" pitchFamily="34" charset="-122"/>
              </a:rPr>
              <a:t>（类似于</a:t>
            </a:r>
            <a:r>
              <a:rPr lang="en-US" altLang="zh-CN" sz="1100" b="1" spc="300" dirty="0">
                <a:solidFill>
                  <a:srgbClr val="0093DD"/>
                </a:solidFill>
                <a:latin typeface="微软雅黑" panose="020B0503020204020204" pitchFamily="34" charset="-122"/>
                <a:ea typeface="微软雅黑" panose="020B0503020204020204" pitchFamily="34" charset="-122"/>
              </a:rPr>
              <a:t>PPP</a:t>
            </a:r>
            <a:r>
              <a:rPr lang="zh-CN" altLang="en-US" sz="1100" b="1" spc="300" dirty="0">
                <a:solidFill>
                  <a:srgbClr val="0093DD"/>
                </a:solidFill>
                <a:latin typeface="微软雅黑" panose="020B0503020204020204" pitchFamily="34" charset="-122"/>
                <a:ea typeface="微软雅黑" panose="020B0503020204020204" pitchFamily="34" charset="-122"/>
              </a:rPr>
              <a:t>模式）</a:t>
            </a:r>
            <a:endParaRPr lang="zh-CN" altLang="en-US" sz="1100" b="1" spc="300" dirty="0">
              <a:solidFill>
                <a:srgbClr val="0093DD"/>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652091" y="470514"/>
            <a:ext cx="4036239" cy="338554"/>
          </a:xfrm>
          <a:prstGeom prst="rect">
            <a:avLst/>
          </a:prstGeom>
        </p:spPr>
        <p:txBody>
          <a:bodyPr wrap="square">
            <a:spAutoFit/>
          </a:bodyPr>
          <a:lstStyle/>
          <a:p>
            <a:r>
              <a:rPr lang="en-US" altLang="zh-CN" sz="1600" dirty="0">
                <a:solidFill>
                  <a:schemeClr val="bg1">
                    <a:lumMod val="50000"/>
                  </a:schemeClr>
                </a:solidFill>
              </a:rPr>
              <a:t>Business model </a:t>
            </a:r>
            <a:r>
              <a:rPr lang="en-US" altLang="zh-CN" sz="1100" dirty="0">
                <a:solidFill>
                  <a:schemeClr val="bg1">
                    <a:lumMod val="50000"/>
                  </a:schemeClr>
                </a:solidFill>
              </a:rPr>
              <a:t>(similar to PPP mode)</a:t>
            </a:r>
            <a:endParaRPr lang="zh-CN" altLang="en-US" sz="1100" dirty="0">
              <a:solidFill>
                <a:schemeClr val="bg1">
                  <a:lumMod val="50000"/>
                </a:scheme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0.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3.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2.png"/><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9.png"/><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slideLayout" Target="../slideLayouts/slideLayout3.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1" Type="http://schemas.openxmlformats.org/officeDocument/2006/relationships/slideLayout" Target="../slideLayouts/slideLayout3.xml"/><Relationship Id="rId10" Type="http://schemas.openxmlformats.org/officeDocument/2006/relationships/image" Target="../media/image39.png"/><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sj\Downloads\29638ccc\29638\1.jpg"/>
          <p:cNvPicPr>
            <a:picLocks noChangeAspect="1" noChangeArrowheads="1"/>
          </p:cNvPicPr>
          <p:nvPr/>
        </p:nvPicPr>
        <p:blipFill rotWithShape="1">
          <a:blip r:embed="rId1">
            <a:extLst>
              <a:ext uri="{28A0092B-C50C-407E-A947-70E740481C1C}">
                <a14:useLocalDpi xmlns:a14="http://schemas.microsoft.com/office/drawing/2010/main" val="0"/>
              </a:ext>
            </a:extLst>
          </a:blip>
          <a:srcRect l="10404" t="29138" b="31648"/>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57616" y="796950"/>
            <a:ext cx="2979420" cy="1858645"/>
          </a:xfrm>
          <a:prstGeom prst="rect">
            <a:avLst/>
          </a:prstGeom>
          <a:noFill/>
        </p:spPr>
        <p:txBody>
          <a:bodyPr wrap="none" rtlCol="0">
            <a:spAutoFit/>
          </a:bodyPr>
          <a:lstStyle/>
          <a:p>
            <a:r>
              <a:rPr lang="en-US" altLang="zh-CN" sz="11500" spc="300" dirty="0" smtClean="0">
                <a:solidFill>
                  <a:schemeClr val="bg1"/>
                </a:solidFill>
                <a:latin typeface="Impact" panose="020B0806030902050204" pitchFamily="34" charset="0"/>
              </a:rPr>
              <a:t>2017</a:t>
            </a:r>
            <a:endParaRPr lang="zh-CN" altLang="en-US" sz="11500" spc="300" dirty="0">
              <a:solidFill>
                <a:schemeClr val="bg1"/>
              </a:solidFill>
              <a:latin typeface="Impact" panose="020B0806030902050204" pitchFamily="34" charset="0"/>
            </a:endParaRPr>
          </a:p>
        </p:txBody>
      </p:sp>
      <p:sp>
        <p:nvSpPr>
          <p:cNvPr id="18" name="TextBox 17"/>
          <p:cNvSpPr txBox="1"/>
          <p:nvPr/>
        </p:nvSpPr>
        <p:spPr>
          <a:xfrm>
            <a:off x="1767386" y="2625126"/>
            <a:ext cx="5554980" cy="808990"/>
          </a:xfrm>
          <a:prstGeom prst="rect">
            <a:avLst/>
          </a:prstGeom>
          <a:noFill/>
        </p:spPr>
        <p:txBody>
          <a:bodyPr wrap="none" rtlCol="0">
            <a:spAutoFit/>
          </a:bodyPr>
          <a:lstStyle/>
          <a:p>
            <a:r>
              <a:rPr lang="zh-CN" altLang="en-US" sz="4400" b="1" spc="300" dirty="0" smtClean="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招商加盟商业计划书</a:t>
            </a:r>
            <a:endParaRPr lang="zh-CN" altLang="en-US" sz="4400" b="1" spc="3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endParaRPr>
          </a:p>
        </p:txBody>
      </p:sp>
      <p:sp>
        <p:nvSpPr>
          <p:cNvPr id="19" name="矩形 18"/>
          <p:cNvSpPr/>
          <p:nvPr/>
        </p:nvSpPr>
        <p:spPr>
          <a:xfrm>
            <a:off x="1727684" y="3436895"/>
            <a:ext cx="5688632" cy="584775"/>
          </a:xfrm>
          <a:prstGeom prst="rect">
            <a:avLst/>
          </a:prstGeom>
        </p:spPr>
        <p:txBody>
          <a:bodyPr wrap="square">
            <a:spAutoFit/>
          </a:bodyPr>
          <a:lstStyle/>
          <a:p>
            <a:r>
              <a:rPr lang="en-US" altLang="zh-CN" sz="1600" dirty="0">
                <a:solidFill>
                  <a:schemeClr val="bg1"/>
                </a:solidFill>
              </a:rPr>
              <a:t>Framework full business plan road show business culture and promote the introduction of universal dynamic template</a:t>
            </a:r>
            <a:endParaRPr lang="zh-CN" altLang="en-US" sz="1600" dirty="0">
              <a:solidFill>
                <a:schemeClr val="bg1"/>
              </a:solidFill>
            </a:endParaRPr>
          </a:p>
        </p:txBody>
      </p:sp>
      <p:sp>
        <p:nvSpPr>
          <p:cNvPr id="4" name="TextBox 3"/>
          <p:cNvSpPr txBox="1"/>
          <p:nvPr/>
        </p:nvSpPr>
        <p:spPr>
          <a:xfrm>
            <a:off x="7884368" y="238026"/>
            <a:ext cx="957442" cy="461665"/>
          </a:xfrm>
          <a:prstGeom prst="rect">
            <a:avLst/>
          </a:prstGeom>
          <a:noFill/>
        </p:spPr>
        <p:txBody>
          <a:bodyPr wrap="none" rtlCol="0">
            <a:spAutoFit/>
          </a:bodyPr>
          <a:lstStyle/>
          <a:p>
            <a:r>
              <a:rPr lang="en-US" altLang="zh-CN" sz="2400" spc="300" dirty="0">
                <a:solidFill>
                  <a:schemeClr val="bg1"/>
                </a:solidFill>
                <a:latin typeface="Impact" panose="020B0806030902050204" pitchFamily="34" charset="0"/>
              </a:rPr>
              <a:t>LOGO</a:t>
            </a:r>
            <a:endParaRPr lang="zh-CN" altLang="en-US" sz="2400" spc="3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行业背景</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2"/>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Industry background</a:t>
            </a:r>
            <a:endParaRPr lang="zh-CN" altLang="en-US" sz="1600" dirty="0">
              <a:solidFill>
                <a:schemeClr val="bg1">
                  <a:lumMod val="50000"/>
                </a:schemeClr>
              </a:solidFill>
            </a:endParaRPr>
          </a:p>
        </p:txBody>
      </p:sp>
      <p:grpSp>
        <p:nvGrpSpPr>
          <p:cNvPr id="4" name="组合 3"/>
          <p:cNvGrpSpPr/>
          <p:nvPr/>
        </p:nvGrpSpPr>
        <p:grpSpPr>
          <a:xfrm>
            <a:off x="2447754" y="742605"/>
            <a:ext cx="6356484" cy="4080222"/>
            <a:chOff x="3320821" y="875840"/>
            <a:chExt cx="8475312" cy="5440296"/>
          </a:xfrm>
        </p:grpSpPr>
        <p:sp>
          <p:nvSpPr>
            <p:cNvPr id="5" name="TextBox 7"/>
            <p:cNvSpPr txBox="1">
              <a:spLocks noChangeArrowheads="1"/>
            </p:cNvSpPr>
            <p:nvPr/>
          </p:nvSpPr>
          <p:spPr bwMode="auto">
            <a:xfrm>
              <a:off x="3320821" y="2318061"/>
              <a:ext cx="96436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智能化</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9"/>
            <p:cNvSpPr txBox="1">
              <a:spLocks noChangeArrowheads="1"/>
            </p:cNvSpPr>
            <p:nvPr/>
          </p:nvSpPr>
          <p:spPr bwMode="auto">
            <a:xfrm>
              <a:off x="6107169" y="5428471"/>
              <a:ext cx="120374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计价方式</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TextBox 11"/>
            <p:cNvSpPr txBox="1">
              <a:spLocks noChangeArrowheads="1"/>
            </p:cNvSpPr>
            <p:nvPr/>
          </p:nvSpPr>
          <p:spPr bwMode="auto">
            <a:xfrm>
              <a:off x="3923868" y="4311351"/>
              <a:ext cx="1443131"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充电桩对接</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TextBox 10"/>
            <p:cNvSpPr txBox="1">
              <a:spLocks noChangeArrowheads="1"/>
            </p:cNvSpPr>
            <p:nvPr/>
          </p:nvSpPr>
          <p:spPr bwMode="auto">
            <a:xfrm>
              <a:off x="9691972" y="2128612"/>
              <a:ext cx="111184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API</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接口</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Box 10"/>
            <p:cNvSpPr txBox="1">
              <a:spLocks noChangeArrowheads="1"/>
            </p:cNvSpPr>
            <p:nvPr/>
          </p:nvSpPr>
          <p:spPr bwMode="auto">
            <a:xfrm>
              <a:off x="10264228" y="3506156"/>
              <a:ext cx="1531905"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城市分站</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私人定制</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10"/>
            <p:cNvSpPr txBox="1">
              <a:spLocks noChangeArrowheads="1"/>
            </p:cNvSpPr>
            <p:nvPr/>
          </p:nvSpPr>
          <p:spPr bwMode="auto">
            <a:xfrm>
              <a:off x="4669736" y="1037263"/>
              <a:ext cx="178510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一键下单</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接单</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MH_Other_2"/>
            <p:cNvSpPr/>
            <p:nvPr>
              <p:custDataLst>
                <p:tags r:id="rId1"/>
              </p:custDataLst>
            </p:nvPr>
          </p:nvSpPr>
          <p:spPr>
            <a:xfrm rot="13209306" flipH="1">
              <a:off x="8006226" y="4779559"/>
              <a:ext cx="1725228" cy="872728"/>
            </a:xfrm>
            <a:custGeom>
              <a:avLst/>
              <a:gdLst>
                <a:gd name="connsiteX0" fmla="*/ 1859477 w 3508168"/>
                <a:gd name="connsiteY0" fmla="*/ 3286893 h 3286893"/>
                <a:gd name="connsiteX1" fmla="*/ 44531 w 3508168"/>
                <a:gd name="connsiteY1" fmla="*/ 72638 h 3286893"/>
                <a:gd name="connsiteX2" fmla="*/ 3508168 w 3508168"/>
                <a:gd name="connsiteY2" fmla="*/ 1042456 h 3286893"/>
                <a:gd name="connsiteX0-1" fmla="*/ 1859477 w 1859477"/>
                <a:gd name="connsiteY0-2" fmla="*/ 3214255 h 3214255"/>
                <a:gd name="connsiteX1-3" fmla="*/ 44531 w 1859477"/>
                <a:gd name="connsiteY1-4" fmla="*/ 0 h 3214255"/>
                <a:gd name="connsiteX0-5" fmla="*/ 1797042 w 1797042"/>
                <a:gd name="connsiteY0-6" fmla="*/ 2840845 h 2840846"/>
                <a:gd name="connsiteX1-7" fmla="*/ 46823 w 1797042"/>
                <a:gd name="connsiteY1-8" fmla="*/ 0 h 2840846"/>
                <a:gd name="connsiteX0-9" fmla="*/ 1797983 w 1797983"/>
                <a:gd name="connsiteY0-10" fmla="*/ 2840845 h 2840846"/>
                <a:gd name="connsiteX1-11" fmla="*/ 47764 w 1797983"/>
                <a:gd name="connsiteY1-12" fmla="*/ 0 h 2840846"/>
              </a:gdLst>
              <a:ahLst/>
              <a:cxnLst>
                <a:cxn ang="0">
                  <a:pos x="connsiteX0-1" y="connsiteY0-2"/>
                </a:cxn>
                <a:cxn ang="0">
                  <a:pos x="connsiteX1-3" y="connsiteY1-4"/>
                </a:cxn>
              </a:cxnLst>
              <a:rect l="l" t="t" r="r" b="b"/>
              <a:pathLst>
                <a:path w="1797983" h="2840846">
                  <a:moveTo>
                    <a:pt x="1797983" y="2840845"/>
                  </a:moveTo>
                  <a:cubicBezTo>
                    <a:pt x="727160" y="2021690"/>
                    <a:pt x="-227018" y="374073"/>
                    <a:pt x="47764" y="0"/>
                  </a:cubicBezTo>
                </a:path>
              </a:pathLst>
            </a:custGeom>
            <a:noFill/>
            <a:ln w="25400" cap="flat" cmpd="sng" algn="ctr">
              <a:solidFill>
                <a:schemeClr val="tx1">
                  <a:lumMod val="85000"/>
                  <a:lumOff val="15000"/>
                </a:schemeClr>
              </a:solidFill>
              <a:prstDash val="solid"/>
              <a:headEnd type="oval" w="med" len="med"/>
              <a:tailEnd type="oval" w="med" len="med"/>
            </a:ln>
            <a:effectLst/>
          </p:spPr>
          <p:txBody>
            <a:bodyPr anchor="ctr"/>
            <a:lstStyle/>
            <a:p>
              <a:pPr algn="ctr">
                <a:defRPr/>
              </a:pPr>
              <a:endParaRPr lang="en-US" kern="0" dirty="0">
                <a:solidFill>
                  <a:sysClr val="window" lastClr="FFFFFF"/>
                </a:solidFill>
                <a:latin typeface="Calibri" panose="020F0502020204030204"/>
              </a:endParaRPr>
            </a:p>
          </p:txBody>
        </p:sp>
        <p:sp>
          <p:nvSpPr>
            <p:cNvPr id="12" name="MH_Other_5"/>
            <p:cNvSpPr/>
            <p:nvPr>
              <p:custDataLst>
                <p:tags r:id="rId2"/>
              </p:custDataLst>
            </p:nvPr>
          </p:nvSpPr>
          <p:spPr>
            <a:xfrm>
              <a:off x="7498404" y="1906228"/>
              <a:ext cx="2306640" cy="3563069"/>
            </a:xfrm>
            <a:custGeom>
              <a:avLst/>
              <a:gdLst>
                <a:gd name="connsiteX0" fmla="*/ 1859477 w 3508168"/>
                <a:gd name="connsiteY0" fmla="*/ 3286893 h 3286893"/>
                <a:gd name="connsiteX1" fmla="*/ 44531 w 3508168"/>
                <a:gd name="connsiteY1" fmla="*/ 72638 h 3286893"/>
                <a:gd name="connsiteX2" fmla="*/ 3508168 w 3508168"/>
                <a:gd name="connsiteY2" fmla="*/ 1042456 h 3286893"/>
                <a:gd name="connsiteX0-1" fmla="*/ 1859477 w 1859477"/>
                <a:gd name="connsiteY0-2" fmla="*/ 3214255 h 3214255"/>
                <a:gd name="connsiteX1-3" fmla="*/ 44531 w 1859477"/>
                <a:gd name="connsiteY1-4" fmla="*/ 0 h 3214255"/>
                <a:gd name="connsiteX0-5" fmla="*/ 1887422 w 1887422"/>
                <a:gd name="connsiteY0-6" fmla="*/ 3197312 h 3197312"/>
                <a:gd name="connsiteX1-7" fmla="*/ 43577 w 1887422"/>
                <a:gd name="connsiteY1-8" fmla="*/ 0 h 3197312"/>
                <a:gd name="connsiteX0-9" fmla="*/ 1999564 w 1999564"/>
                <a:gd name="connsiteY0-10" fmla="*/ 3169073 h 3169073"/>
                <a:gd name="connsiteX1-11" fmla="*/ 40121 w 1999564"/>
                <a:gd name="connsiteY1-12" fmla="*/ 0 h 3169073"/>
              </a:gdLst>
              <a:ahLst/>
              <a:cxnLst>
                <a:cxn ang="0">
                  <a:pos x="connsiteX0-1" y="connsiteY0-2"/>
                </a:cxn>
                <a:cxn ang="0">
                  <a:pos x="connsiteX1-3" y="connsiteY1-4"/>
                </a:cxn>
              </a:cxnLst>
              <a:rect l="l" t="t" r="r" b="b"/>
              <a:pathLst>
                <a:path w="1999564" h="3169073">
                  <a:moveTo>
                    <a:pt x="1999564" y="3169073"/>
                  </a:moveTo>
                  <a:cubicBezTo>
                    <a:pt x="954700" y="1748982"/>
                    <a:pt x="-234661" y="374073"/>
                    <a:pt x="40121" y="0"/>
                  </a:cubicBezTo>
                </a:path>
              </a:pathLst>
            </a:custGeom>
            <a:noFill/>
            <a:ln w="25400" cap="flat" cmpd="sng" algn="ctr">
              <a:solidFill>
                <a:schemeClr val="tx1">
                  <a:lumMod val="85000"/>
                  <a:lumOff val="15000"/>
                </a:schemeClr>
              </a:solidFill>
              <a:prstDash val="solid"/>
              <a:headEnd type="oval" w="med" len="med"/>
              <a:tailEnd type="oval" w="med" len="med"/>
            </a:ln>
            <a:effectLst/>
          </p:spPr>
          <p:txBody>
            <a:bodyPr anchor="ctr"/>
            <a:lstStyle/>
            <a:p>
              <a:pPr algn="ctr"/>
              <a:endParaRPr lang="en-US" kern="0" dirty="0">
                <a:solidFill>
                  <a:sysClr val="window" lastClr="FFFFFF"/>
                </a:solidFill>
                <a:latin typeface="Calibri" panose="020F0502020204030204"/>
              </a:endParaRPr>
            </a:p>
          </p:txBody>
        </p:sp>
        <p:sp>
          <p:nvSpPr>
            <p:cNvPr id="13" name="MH_Other_6"/>
            <p:cNvSpPr/>
            <p:nvPr>
              <p:custDataLst>
                <p:tags r:id="rId3"/>
              </p:custDataLst>
            </p:nvPr>
          </p:nvSpPr>
          <p:spPr>
            <a:xfrm rot="4888143" flipV="1">
              <a:off x="7325882" y="3297977"/>
              <a:ext cx="1842375" cy="2882641"/>
            </a:xfrm>
            <a:custGeom>
              <a:avLst/>
              <a:gdLst>
                <a:gd name="connsiteX0" fmla="*/ 1859477 w 3508168"/>
                <a:gd name="connsiteY0" fmla="*/ 3286893 h 3286893"/>
                <a:gd name="connsiteX1" fmla="*/ 44531 w 3508168"/>
                <a:gd name="connsiteY1" fmla="*/ 72638 h 3286893"/>
                <a:gd name="connsiteX2" fmla="*/ 3508168 w 3508168"/>
                <a:gd name="connsiteY2" fmla="*/ 1042456 h 3286893"/>
                <a:gd name="connsiteX0-1" fmla="*/ 1859477 w 1859477"/>
                <a:gd name="connsiteY0-2" fmla="*/ 3214255 h 3214255"/>
                <a:gd name="connsiteX1-3" fmla="*/ 44531 w 1859477"/>
                <a:gd name="connsiteY1-4" fmla="*/ 0 h 3214255"/>
                <a:gd name="connsiteX0-5" fmla="*/ 1913356 w 1913356"/>
                <a:gd name="connsiteY0-6" fmla="*/ 2997585 h 2997585"/>
                <a:gd name="connsiteX1-7" fmla="*/ 42726 w 1913356"/>
                <a:gd name="connsiteY1-8" fmla="*/ 0 h 2997585"/>
                <a:gd name="connsiteX0-9" fmla="*/ 1917516 w 1917516"/>
                <a:gd name="connsiteY0-10" fmla="*/ 2997585 h 2997585"/>
                <a:gd name="connsiteX1-11" fmla="*/ 46886 w 1917516"/>
                <a:gd name="connsiteY1-12" fmla="*/ 0 h 2997585"/>
              </a:gdLst>
              <a:ahLst/>
              <a:cxnLst>
                <a:cxn ang="0">
                  <a:pos x="connsiteX0-1" y="connsiteY0-2"/>
                </a:cxn>
                <a:cxn ang="0">
                  <a:pos x="connsiteX1-3" y="connsiteY1-4"/>
                </a:cxn>
              </a:cxnLst>
              <a:rect l="l" t="t" r="r" b="b"/>
              <a:pathLst>
                <a:path w="1917516" h="2997585">
                  <a:moveTo>
                    <a:pt x="1917516" y="2997585"/>
                  </a:moveTo>
                  <a:cubicBezTo>
                    <a:pt x="745203" y="1636657"/>
                    <a:pt x="-227896" y="374073"/>
                    <a:pt x="46886" y="0"/>
                  </a:cubicBezTo>
                </a:path>
              </a:pathLst>
            </a:custGeom>
            <a:noFill/>
            <a:ln w="25400" cap="flat" cmpd="sng" algn="ctr">
              <a:solidFill>
                <a:schemeClr val="tx1">
                  <a:lumMod val="85000"/>
                  <a:lumOff val="15000"/>
                </a:schemeClr>
              </a:solidFill>
              <a:prstDash val="solid"/>
              <a:headEnd type="oval" w="med" len="med"/>
              <a:tailEnd type="oval" w="med" len="med"/>
            </a:ln>
            <a:effectLst/>
          </p:spPr>
          <p:txBody>
            <a:bodyPr anchor="ctr"/>
            <a:lstStyle/>
            <a:p>
              <a:pPr algn="ctr"/>
              <a:endParaRPr lang="en-US" kern="0" dirty="0">
                <a:solidFill>
                  <a:sysClr val="window" lastClr="FFFFFF"/>
                </a:solidFill>
                <a:latin typeface="Calibri" panose="020F0502020204030204"/>
              </a:endParaRPr>
            </a:p>
          </p:txBody>
        </p:sp>
        <p:sp>
          <p:nvSpPr>
            <p:cNvPr id="14" name="MH_Other_9"/>
            <p:cNvSpPr/>
            <p:nvPr>
              <p:custDataLst>
                <p:tags r:id="rId4"/>
              </p:custDataLst>
            </p:nvPr>
          </p:nvSpPr>
          <p:spPr>
            <a:xfrm>
              <a:off x="5845599" y="2630601"/>
              <a:ext cx="3972017" cy="2788415"/>
            </a:xfrm>
            <a:custGeom>
              <a:avLst/>
              <a:gdLst>
                <a:gd name="connsiteX0" fmla="*/ 4253345 w 4253345"/>
                <a:gd name="connsiteY0" fmla="*/ 2620437 h 4144437"/>
                <a:gd name="connsiteX1" fmla="*/ 429491 w 4253345"/>
                <a:gd name="connsiteY1" fmla="*/ 29637 h 4144437"/>
                <a:gd name="connsiteX2" fmla="*/ 41563 w 4253345"/>
                <a:gd name="connsiteY2" fmla="*/ 4144437 h 4144437"/>
                <a:gd name="connsiteX0-1" fmla="*/ 3823854 w 3823854"/>
                <a:gd name="connsiteY0-2" fmla="*/ 2620437 h 2620437"/>
                <a:gd name="connsiteX1-3" fmla="*/ 0 w 3823854"/>
                <a:gd name="connsiteY1-4" fmla="*/ 29637 h 2620437"/>
                <a:gd name="connsiteX0-5" fmla="*/ 4133085 w 4133085"/>
                <a:gd name="connsiteY0-6" fmla="*/ 2901562 h 2901563"/>
                <a:gd name="connsiteX1-7" fmla="*/ 0 w 4133085"/>
                <a:gd name="connsiteY1-8" fmla="*/ 25311 h 2901563"/>
              </a:gdLst>
              <a:ahLst/>
              <a:cxnLst>
                <a:cxn ang="0">
                  <a:pos x="connsiteX0-1" y="connsiteY0-2"/>
                </a:cxn>
                <a:cxn ang="0">
                  <a:pos x="connsiteX1-3" y="connsiteY1-4"/>
                </a:cxn>
              </a:cxnLst>
              <a:rect l="l" t="t" r="r" b="b"/>
              <a:pathLst>
                <a:path w="4133085" h="2901563">
                  <a:moveTo>
                    <a:pt x="4133085" y="2901562"/>
                  </a:moveTo>
                  <a:cubicBezTo>
                    <a:pt x="2572140" y="1479162"/>
                    <a:pt x="701964" y="-228689"/>
                    <a:pt x="0" y="25311"/>
                  </a:cubicBezTo>
                </a:path>
              </a:pathLst>
            </a:custGeom>
            <a:noFill/>
            <a:ln w="25400" cap="flat" cmpd="sng" algn="ctr">
              <a:solidFill>
                <a:schemeClr val="tx1">
                  <a:lumMod val="85000"/>
                  <a:lumOff val="15000"/>
                </a:schemeClr>
              </a:solidFill>
              <a:prstDash val="solid"/>
              <a:headEnd type="oval" w="med" len="med"/>
              <a:tailEnd type="oval" w="med" len="med"/>
            </a:ln>
            <a:effectLst/>
          </p:spPr>
          <p:txBody>
            <a:bodyPr anchor="ctr"/>
            <a:lstStyle/>
            <a:p>
              <a:pPr algn="ctr"/>
              <a:endParaRPr lang="en-US" kern="0" dirty="0">
                <a:solidFill>
                  <a:sysClr val="window" lastClr="FFFFFF"/>
                </a:solidFill>
                <a:latin typeface="Calibri" panose="020F0502020204030204"/>
              </a:endParaRPr>
            </a:p>
          </p:txBody>
        </p:sp>
        <p:sp>
          <p:nvSpPr>
            <p:cNvPr id="15" name="MH_Other_10"/>
            <p:cNvSpPr/>
            <p:nvPr>
              <p:custDataLst>
                <p:tags r:id="rId5"/>
              </p:custDataLst>
            </p:nvPr>
          </p:nvSpPr>
          <p:spPr>
            <a:xfrm rot="2767013">
              <a:off x="7839783" y="3725916"/>
              <a:ext cx="2726164" cy="913280"/>
            </a:xfrm>
            <a:custGeom>
              <a:avLst/>
              <a:gdLst>
                <a:gd name="connsiteX0" fmla="*/ 1859477 w 3508168"/>
                <a:gd name="connsiteY0" fmla="*/ 3286893 h 3286893"/>
                <a:gd name="connsiteX1" fmla="*/ 44531 w 3508168"/>
                <a:gd name="connsiteY1" fmla="*/ 72638 h 3286893"/>
                <a:gd name="connsiteX2" fmla="*/ 3508168 w 3508168"/>
                <a:gd name="connsiteY2" fmla="*/ 1042456 h 3286893"/>
                <a:gd name="connsiteX0-1" fmla="*/ 1859477 w 1859477"/>
                <a:gd name="connsiteY0-2" fmla="*/ 3214255 h 3214255"/>
                <a:gd name="connsiteX1-3" fmla="*/ 44531 w 1859477"/>
                <a:gd name="connsiteY1-4" fmla="*/ 0 h 3214255"/>
                <a:gd name="connsiteX0-5" fmla="*/ 2203129 w 2203129"/>
                <a:gd name="connsiteY0-6" fmla="*/ 3203311 h 3203312"/>
                <a:gd name="connsiteX1-7" fmla="*/ 35070 w 2203129"/>
                <a:gd name="connsiteY1-8" fmla="*/ 0 h 3203312"/>
                <a:gd name="connsiteX0-9" fmla="*/ 2205561 w 2205561"/>
                <a:gd name="connsiteY0-10" fmla="*/ 3203311 h 3203312"/>
                <a:gd name="connsiteX1-11" fmla="*/ 37502 w 2205561"/>
                <a:gd name="connsiteY1-12" fmla="*/ 0 h 3203312"/>
              </a:gdLst>
              <a:ahLst/>
              <a:cxnLst>
                <a:cxn ang="0">
                  <a:pos x="connsiteX0-1" y="connsiteY0-2"/>
                </a:cxn>
                <a:cxn ang="0">
                  <a:pos x="connsiteX1-3" y="connsiteY1-4"/>
                </a:cxn>
              </a:cxnLst>
              <a:rect l="l" t="t" r="r" b="b"/>
              <a:pathLst>
                <a:path w="2205561" h="3203312">
                  <a:moveTo>
                    <a:pt x="2205561" y="3203311"/>
                  </a:moveTo>
                  <a:cubicBezTo>
                    <a:pt x="1049759" y="2321866"/>
                    <a:pt x="-237280" y="374073"/>
                    <a:pt x="37502" y="0"/>
                  </a:cubicBezTo>
                </a:path>
              </a:pathLst>
            </a:custGeom>
            <a:noFill/>
            <a:ln w="25400" cap="flat" cmpd="sng" algn="ctr">
              <a:solidFill>
                <a:schemeClr val="tx1">
                  <a:lumMod val="85000"/>
                  <a:lumOff val="15000"/>
                </a:schemeClr>
              </a:solidFill>
              <a:prstDash val="solid"/>
              <a:headEnd type="oval" w="med" len="med"/>
              <a:tailEnd type="oval" w="med" len="med"/>
            </a:ln>
            <a:effectLst/>
          </p:spPr>
          <p:txBody>
            <a:bodyPr anchor="ctr"/>
            <a:lstStyle/>
            <a:p>
              <a:pPr algn="ctr">
                <a:defRPr/>
              </a:pPr>
              <a:endParaRPr lang="en-US" kern="0" dirty="0">
                <a:solidFill>
                  <a:sysClr val="window" lastClr="FFFFFF"/>
                </a:solidFill>
                <a:latin typeface="Calibri" panose="020F0502020204030204"/>
              </a:endParaRPr>
            </a:p>
          </p:txBody>
        </p:sp>
        <p:sp>
          <p:nvSpPr>
            <p:cNvPr id="16" name="MH_Other_12"/>
            <p:cNvSpPr/>
            <p:nvPr>
              <p:custDataLst>
                <p:tags r:id="rId6"/>
              </p:custDataLst>
            </p:nvPr>
          </p:nvSpPr>
          <p:spPr>
            <a:xfrm rot="2030857">
              <a:off x="9063098" y="4248184"/>
              <a:ext cx="1013416" cy="916400"/>
            </a:xfrm>
            <a:custGeom>
              <a:avLst/>
              <a:gdLst>
                <a:gd name="connsiteX0" fmla="*/ 1859477 w 3508168"/>
                <a:gd name="connsiteY0" fmla="*/ 3286893 h 3286893"/>
                <a:gd name="connsiteX1" fmla="*/ 44531 w 3508168"/>
                <a:gd name="connsiteY1" fmla="*/ 72638 h 3286893"/>
                <a:gd name="connsiteX2" fmla="*/ 3508168 w 3508168"/>
                <a:gd name="connsiteY2" fmla="*/ 1042456 h 3286893"/>
                <a:gd name="connsiteX0-1" fmla="*/ 1859477 w 1859477"/>
                <a:gd name="connsiteY0-2" fmla="*/ 3214255 h 3214255"/>
                <a:gd name="connsiteX1-3" fmla="*/ 44531 w 1859477"/>
                <a:gd name="connsiteY1-4" fmla="*/ 0 h 3214255"/>
              </a:gdLst>
              <a:ahLst/>
              <a:cxnLst>
                <a:cxn ang="0">
                  <a:pos x="connsiteX0-1" y="connsiteY0-2"/>
                </a:cxn>
                <a:cxn ang="0">
                  <a:pos x="connsiteX1-3" y="connsiteY1-4"/>
                </a:cxn>
              </a:cxnLst>
              <a:rect l="l" t="t" r="r" b="b"/>
              <a:pathLst>
                <a:path w="1859477" h="3214255">
                  <a:moveTo>
                    <a:pt x="1859477" y="3214255"/>
                  </a:moveTo>
                  <a:cubicBezTo>
                    <a:pt x="814613" y="1794164"/>
                    <a:pt x="-230251" y="374073"/>
                    <a:pt x="44531" y="0"/>
                  </a:cubicBezTo>
                </a:path>
              </a:pathLst>
            </a:custGeom>
            <a:noFill/>
            <a:ln w="25400" cap="flat" cmpd="sng" algn="ctr">
              <a:solidFill>
                <a:schemeClr val="bg1"/>
              </a:solidFill>
              <a:prstDash val="solid"/>
              <a:headEnd type="oval" w="med" len="med"/>
              <a:tailEnd type="oval" w="med" len="med"/>
            </a:ln>
            <a:effectLst/>
          </p:spPr>
          <p:txBody>
            <a:bodyPr anchor="ctr"/>
            <a:lstStyle/>
            <a:p>
              <a:pPr algn="ctr">
                <a:defRPr/>
              </a:pPr>
              <a:endParaRPr lang="en-US" kern="0" dirty="0">
                <a:solidFill>
                  <a:sysClr val="window" lastClr="FFFFFF"/>
                </a:solidFill>
                <a:latin typeface="Calibri" panose="020F0502020204030204"/>
              </a:endParaRPr>
            </a:p>
          </p:txBody>
        </p:sp>
        <p:sp>
          <p:nvSpPr>
            <p:cNvPr id="17" name="MH_Title_1"/>
            <p:cNvSpPr/>
            <p:nvPr>
              <p:custDataLst>
                <p:tags r:id="rId7"/>
              </p:custDataLst>
            </p:nvPr>
          </p:nvSpPr>
          <p:spPr>
            <a:xfrm>
              <a:off x="9237272" y="4891788"/>
              <a:ext cx="1424348" cy="1424348"/>
            </a:xfrm>
            <a:prstGeom prst="ellipse">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ea typeface="微软雅黑" panose="020B0503020204020204" pitchFamily="34" charset="-122"/>
                </a:rPr>
                <a:t>APP</a:t>
              </a:r>
              <a:endParaRPr lang="zh-CN" altLang="en-US" sz="1500" dirty="0">
                <a:ea typeface="微软雅黑" panose="020B0503020204020204" pitchFamily="34" charset="-122"/>
              </a:endParaRPr>
            </a:p>
          </p:txBody>
        </p:sp>
        <p:sp>
          <p:nvSpPr>
            <p:cNvPr id="18" name="任意多边形 17"/>
            <p:cNvSpPr/>
            <p:nvPr/>
          </p:nvSpPr>
          <p:spPr>
            <a:xfrm>
              <a:off x="7537136" y="4962645"/>
              <a:ext cx="843848" cy="843846"/>
            </a:xfrm>
            <a:custGeom>
              <a:avLst/>
              <a:gdLst>
                <a:gd name="connsiteX0" fmla="*/ 497058 w 843848"/>
                <a:gd name="connsiteY0" fmla="*/ 552425 h 843846"/>
                <a:gd name="connsiteX1" fmla="*/ 525915 w 843848"/>
                <a:gd name="connsiteY1" fmla="*/ 552425 h 843846"/>
                <a:gd name="connsiteX2" fmla="*/ 540344 w 843848"/>
                <a:gd name="connsiteY2" fmla="*/ 566866 h 843846"/>
                <a:gd name="connsiteX3" fmla="*/ 540344 w 843848"/>
                <a:gd name="connsiteY3" fmla="*/ 595749 h 843846"/>
                <a:gd name="connsiteX4" fmla="*/ 525915 w 843848"/>
                <a:gd name="connsiteY4" fmla="*/ 610191 h 843846"/>
                <a:gd name="connsiteX5" fmla="*/ 497058 w 843848"/>
                <a:gd name="connsiteY5" fmla="*/ 610191 h 843846"/>
                <a:gd name="connsiteX6" fmla="*/ 482519 w 843848"/>
                <a:gd name="connsiteY6" fmla="*/ 595749 h 843846"/>
                <a:gd name="connsiteX7" fmla="*/ 482519 w 843848"/>
                <a:gd name="connsiteY7" fmla="*/ 566866 h 843846"/>
                <a:gd name="connsiteX8" fmla="*/ 497058 w 843848"/>
                <a:gd name="connsiteY8" fmla="*/ 552425 h 843846"/>
                <a:gd name="connsiteX9" fmla="*/ 417534 w 843848"/>
                <a:gd name="connsiteY9" fmla="*/ 552425 h 843846"/>
                <a:gd name="connsiteX10" fmla="*/ 446502 w 843848"/>
                <a:gd name="connsiteY10" fmla="*/ 552425 h 843846"/>
                <a:gd name="connsiteX11" fmla="*/ 460931 w 843848"/>
                <a:gd name="connsiteY11" fmla="*/ 566866 h 843846"/>
                <a:gd name="connsiteX12" fmla="*/ 460931 w 843848"/>
                <a:gd name="connsiteY12" fmla="*/ 595749 h 843846"/>
                <a:gd name="connsiteX13" fmla="*/ 446502 w 843848"/>
                <a:gd name="connsiteY13" fmla="*/ 610191 h 843846"/>
                <a:gd name="connsiteX14" fmla="*/ 417534 w 843848"/>
                <a:gd name="connsiteY14" fmla="*/ 610191 h 843846"/>
                <a:gd name="connsiteX15" fmla="*/ 403105 w 843848"/>
                <a:gd name="connsiteY15" fmla="*/ 595749 h 843846"/>
                <a:gd name="connsiteX16" fmla="*/ 403105 w 843848"/>
                <a:gd name="connsiteY16" fmla="*/ 566866 h 843846"/>
                <a:gd name="connsiteX17" fmla="*/ 417534 w 843848"/>
                <a:gd name="connsiteY17" fmla="*/ 552425 h 843846"/>
                <a:gd name="connsiteX18" fmla="*/ 338120 w 843848"/>
                <a:gd name="connsiteY18" fmla="*/ 552425 h 843846"/>
                <a:gd name="connsiteX19" fmla="*/ 366978 w 843848"/>
                <a:gd name="connsiteY19" fmla="*/ 552425 h 843846"/>
                <a:gd name="connsiteX20" fmla="*/ 381407 w 843848"/>
                <a:gd name="connsiteY20" fmla="*/ 566866 h 843846"/>
                <a:gd name="connsiteX21" fmla="*/ 381407 w 843848"/>
                <a:gd name="connsiteY21" fmla="*/ 595749 h 843846"/>
                <a:gd name="connsiteX22" fmla="*/ 366978 w 843848"/>
                <a:gd name="connsiteY22" fmla="*/ 610191 h 843846"/>
                <a:gd name="connsiteX23" fmla="*/ 338120 w 843848"/>
                <a:gd name="connsiteY23" fmla="*/ 610191 h 843846"/>
                <a:gd name="connsiteX24" fmla="*/ 323581 w 843848"/>
                <a:gd name="connsiteY24" fmla="*/ 595749 h 843846"/>
                <a:gd name="connsiteX25" fmla="*/ 323581 w 843848"/>
                <a:gd name="connsiteY25" fmla="*/ 566866 h 843846"/>
                <a:gd name="connsiteX26" fmla="*/ 338120 w 843848"/>
                <a:gd name="connsiteY26" fmla="*/ 552425 h 843846"/>
                <a:gd name="connsiteX27" fmla="*/ 497058 w 843848"/>
                <a:gd name="connsiteY27" fmla="*/ 472832 h 843846"/>
                <a:gd name="connsiteX28" fmla="*/ 525915 w 843848"/>
                <a:gd name="connsiteY28" fmla="*/ 472832 h 843846"/>
                <a:gd name="connsiteX29" fmla="*/ 540344 w 843848"/>
                <a:gd name="connsiteY29" fmla="*/ 487273 h 843846"/>
                <a:gd name="connsiteX30" fmla="*/ 540344 w 843848"/>
                <a:gd name="connsiteY30" fmla="*/ 516266 h 843846"/>
                <a:gd name="connsiteX31" fmla="*/ 525915 w 843848"/>
                <a:gd name="connsiteY31" fmla="*/ 530708 h 843846"/>
                <a:gd name="connsiteX32" fmla="*/ 497058 w 843848"/>
                <a:gd name="connsiteY32" fmla="*/ 530708 h 843846"/>
                <a:gd name="connsiteX33" fmla="*/ 482519 w 843848"/>
                <a:gd name="connsiteY33" fmla="*/ 516266 h 843846"/>
                <a:gd name="connsiteX34" fmla="*/ 482519 w 843848"/>
                <a:gd name="connsiteY34" fmla="*/ 487273 h 843846"/>
                <a:gd name="connsiteX35" fmla="*/ 497058 w 843848"/>
                <a:gd name="connsiteY35" fmla="*/ 472832 h 843846"/>
                <a:gd name="connsiteX36" fmla="*/ 417534 w 843848"/>
                <a:gd name="connsiteY36" fmla="*/ 472832 h 843846"/>
                <a:gd name="connsiteX37" fmla="*/ 446502 w 843848"/>
                <a:gd name="connsiteY37" fmla="*/ 472832 h 843846"/>
                <a:gd name="connsiteX38" fmla="*/ 460931 w 843848"/>
                <a:gd name="connsiteY38" fmla="*/ 487273 h 843846"/>
                <a:gd name="connsiteX39" fmla="*/ 460931 w 843848"/>
                <a:gd name="connsiteY39" fmla="*/ 516266 h 843846"/>
                <a:gd name="connsiteX40" fmla="*/ 446502 w 843848"/>
                <a:gd name="connsiteY40" fmla="*/ 530708 h 843846"/>
                <a:gd name="connsiteX41" fmla="*/ 417534 w 843848"/>
                <a:gd name="connsiteY41" fmla="*/ 530708 h 843846"/>
                <a:gd name="connsiteX42" fmla="*/ 403105 w 843848"/>
                <a:gd name="connsiteY42" fmla="*/ 516266 h 843846"/>
                <a:gd name="connsiteX43" fmla="*/ 403105 w 843848"/>
                <a:gd name="connsiteY43" fmla="*/ 487273 h 843846"/>
                <a:gd name="connsiteX44" fmla="*/ 417534 w 843848"/>
                <a:gd name="connsiteY44" fmla="*/ 472832 h 843846"/>
                <a:gd name="connsiteX45" fmla="*/ 338120 w 843848"/>
                <a:gd name="connsiteY45" fmla="*/ 472832 h 843846"/>
                <a:gd name="connsiteX46" fmla="*/ 366978 w 843848"/>
                <a:gd name="connsiteY46" fmla="*/ 472832 h 843846"/>
                <a:gd name="connsiteX47" fmla="*/ 381407 w 843848"/>
                <a:gd name="connsiteY47" fmla="*/ 487273 h 843846"/>
                <a:gd name="connsiteX48" fmla="*/ 381407 w 843848"/>
                <a:gd name="connsiteY48" fmla="*/ 516266 h 843846"/>
                <a:gd name="connsiteX49" fmla="*/ 366978 w 843848"/>
                <a:gd name="connsiteY49" fmla="*/ 530708 h 843846"/>
                <a:gd name="connsiteX50" fmla="*/ 338120 w 843848"/>
                <a:gd name="connsiteY50" fmla="*/ 530708 h 843846"/>
                <a:gd name="connsiteX51" fmla="*/ 323581 w 843848"/>
                <a:gd name="connsiteY51" fmla="*/ 516266 h 843846"/>
                <a:gd name="connsiteX52" fmla="*/ 323581 w 843848"/>
                <a:gd name="connsiteY52" fmla="*/ 487273 h 843846"/>
                <a:gd name="connsiteX53" fmla="*/ 338120 w 843848"/>
                <a:gd name="connsiteY53" fmla="*/ 472832 h 843846"/>
                <a:gd name="connsiteX54" fmla="*/ 497058 w 843848"/>
                <a:gd name="connsiteY54" fmla="*/ 393349 h 843846"/>
                <a:gd name="connsiteX55" fmla="*/ 525915 w 843848"/>
                <a:gd name="connsiteY55" fmla="*/ 393349 h 843846"/>
                <a:gd name="connsiteX56" fmla="*/ 540344 w 843848"/>
                <a:gd name="connsiteY56" fmla="*/ 407790 h 843846"/>
                <a:gd name="connsiteX57" fmla="*/ 540344 w 843848"/>
                <a:gd name="connsiteY57" fmla="*/ 436673 h 843846"/>
                <a:gd name="connsiteX58" fmla="*/ 525915 w 843848"/>
                <a:gd name="connsiteY58" fmla="*/ 451115 h 843846"/>
                <a:gd name="connsiteX59" fmla="*/ 497058 w 843848"/>
                <a:gd name="connsiteY59" fmla="*/ 451115 h 843846"/>
                <a:gd name="connsiteX60" fmla="*/ 482519 w 843848"/>
                <a:gd name="connsiteY60" fmla="*/ 436673 h 843846"/>
                <a:gd name="connsiteX61" fmla="*/ 482519 w 843848"/>
                <a:gd name="connsiteY61" fmla="*/ 407790 h 843846"/>
                <a:gd name="connsiteX62" fmla="*/ 497058 w 843848"/>
                <a:gd name="connsiteY62" fmla="*/ 393349 h 843846"/>
                <a:gd name="connsiteX63" fmla="*/ 417534 w 843848"/>
                <a:gd name="connsiteY63" fmla="*/ 393349 h 843846"/>
                <a:gd name="connsiteX64" fmla="*/ 446502 w 843848"/>
                <a:gd name="connsiteY64" fmla="*/ 393349 h 843846"/>
                <a:gd name="connsiteX65" fmla="*/ 460931 w 843848"/>
                <a:gd name="connsiteY65" fmla="*/ 407790 h 843846"/>
                <a:gd name="connsiteX66" fmla="*/ 460931 w 843848"/>
                <a:gd name="connsiteY66" fmla="*/ 436673 h 843846"/>
                <a:gd name="connsiteX67" fmla="*/ 446502 w 843848"/>
                <a:gd name="connsiteY67" fmla="*/ 451115 h 843846"/>
                <a:gd name="connsiteX68" fmla="*/ 417534 w 843848"/>
                <a:gd name="connsiteY68" fmla="*/ 451115 h 843846"/>
                <a:gd name="connsiteX69" fmla="*/ 403105 w 843848"/>
                <a:gd name="connsiteY69" fmla="*/ 436673 h 843846"/>
                <a:gd name="connsiteX70" fmla="*/ 403105 w 843848"/>
                <a:gd name="connsiteY70" fmla="*/ 407790 h 843846"/>
                <a:gd name="connsiteX71" fmla="*/ 417534 w 843848"/>
                <a:gd name="connsiteY71" fmla="*/ 393349 h 843846"/>
                <a:gd name="connsiteX72" fmla="*/ 338120 w 843848"/>
                <a:gd name="connsiteY72" fmla="*/ 393349 h 843846"/>
                <a:gd name="connsiteX73" fmla="*/ 366978 w 843848"/>
                <a:gd name="connsiteY73" fmla="*/ 393349 h 843846"/>
                <a:gd name="connsiteX74" fmla="*/ 381407 w 843848"/>
                <a:gd name="connsiteY74" fmla="*/ 407790 h 843846"/>
                <a:gd name="connsiteX75" fmla="*/ 381407 w 843848"/>
                <a:gd name="connsiteY75" fmla="*/ 436673 h 843846"/>
                <a:gd name="connsiteX76" fmla="*/ 366978 w 843848"/>
                <a:gd name="connsiteY76" fmla="*/ 451115 h 843846"/>
                <a:gd name="connsiteX77" fmla="*/ 338120 w 843848"/>
                <a:gd name="connsiteY77" fmla="*/ 451115 h 843846"/>
                <a:gd name="connsiteX78" fmla="*/ 323581 w 843848"/>
                <a:gd name="connsiteY78" fmla="*/ 436673 h 843846"/>
                <a:gd name="connsiteX79" fmla="*/ 323581 w 843848"/>
                <a:gd name="connsiteY79" fmla="*/ 407790 h 843846"/>
                <a:gd name="connsiteX80" fmla="*/ 338120 w 843848"/>
                <a:gd name="connsiteY80" fmla="*/ 393349 h 843846"/>
                <a:gd name="connsiteX81" fmla="*/ 323361 w 843848"/>
                <a:gd name="connsiteY81" fmla="*/ 306259 h 843846"/>
                <a:gd name="connsiteX82" fmla="*/ 540454 w 843848"/>
                <a:gd name="connsiteY82" fmla="*/ 306259 h 843846"/>
                <a:gd name="connsiteX83" fmla="*/ 540454 w 843848"/>
                <a:gd name="connsiteY83" fmla="*/ 364687 h 843846"/>
                <a:gd name="connsiteX84" fmla="*/ 323361 w 843848"/>
                <a:gd name="connsiteY84" fmla="*/ 364687 h 843846"/>
                <a:gd name="connsiteX85" fmla="*/ 323361 w 843848"/>
                <a:gd name="connsiteY85" fmla="*/ 306259 h 843846"/>
                <a:gd name="connsiteX86" fmla="*/ 310034 w 843848"/>
                <a:gd name="connsiteY86" fmla="*/ 270321 h 843846"/>
                <a:gd name="connsiteX87" fmla="*/ 287454 w 843848"/>
                <a:gd name="connsiteY87" fmla="*/ 292920 h 843846"/>
                <a:gd name="connsiteX88" fmla="*/ 287454 w 843848"/>
                <a:gd name="connsiteY88" fmla="*/ 608647 h 843846"/>
                <a:gd name="connsiteX89" fmla="*/ 312126 w 843848"/>
                <a:gd name="connsiteY89" fmla="*/ 631136 h 843846"/>
                <a:gd name="connsiteX90" fmla="*/ 553782 w 843848"/>
                <a:gd name="connsiteY90" fmla="*/ 631136 h 843846"/>
                <a:gd name="connsiteX91" fmla="*/ 576361 w 843848"/>
                <a:gd name="connsiteY91" fmla="*/ 608647 h 843846"/>
                <a:gd name="connsiteX92" fmla="*/ 576361 w 843848"/>
                <a:gd name="connsiteY92" fmla="*/ 292920 h 843846"/>
                <a:gd name="connsiteX93" fmla="*/ 553782 w 843848"/>
                <a:gd name="connsiteY93" fmla="*/ 270321 h 843846"/>
                <a:gd name="connsiteX94" fmla="*/ 310034 w 843848"/>
                <a:gd name="connsiteY94" fmla="*/ 270321 h 843846"/>
                <a:gd name="connsiteX95" fmla="*/ 421924 w 843848"/>
                <a:gd name="connsiteY95" fmla="*/ 0 h 843846"/>
                <a:gd name="connsiteX96" fmla="*/ 843848 w 843848"/>
                <a:gd name="connsiteY96" fmla="*/ 421923 h 843846"/>
                <a:gd name="connsiteX97" fmla="*/ 421924 w 843848"/>
                <a:gd name="connsiteY97" fmla="*/ 843846 h 843846"/>
                <a:gd name="connsiteX98" fmla="*/ 0 w 843848"/>
                <a:gd name="connsiteY98" fmla="*/ 421923 h 843846"/>
                <a:gd name="connsiteX99" fmla="*/ 421924 w 843848"/>
                <a:gd name="connsiteY99" fmla="*/ 0 h 8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3848" h="843846">
                  <a:moveTo>
                    <a:pt x="497058" y="552425"/>
                  </a:moveTo>
                  <a:cubicBezTo>
                    <a:pt x="497058" y="552425"/>
                    <a:pt x="497058" y="552425"/>
                    <a:pt x="525915" y="552425"/>
                  </a:cubicBezTo>
                  <a:cubicBezTo>
                    <a:pt x="533846" y="552425"/>
                    <a:pt x="540344" y="558819"/>
                    <a:pt x="540344" y="566866"/>
                  </a:cubicBezTo>
                  <a:cubicBezTo>
                    <a:pt x="540344" y="566866"/>
                    <a:pt x="540344" y="566866"/>
                    <a:pt x="540344" y="595749"/>
                  </a:cubicBezTo>
                  <a:cubicBezTo>
                    <a:pt x="540344" y="603687"/>
                    <a:pt x="533846" y="610191"/>
                    <a:pt x="525915" y="610191"/>
                  </a:cubicBezTo>
                  <a:cubicBezTo>
                    <a:pt x="525915" y="610191"/>
                    <a:pt x="525915" y="610191"/>
                    <a:pt x="497058" y="610191"/>
                  </a:cubicBezTo>
                  <a:cubicBezTo>
                    <a:pt x="489017" y="610191"/>
                    <a:pt x="482519" y="603687"/>
                    <a:pt x="482519" y="595749"/>
                  </a:cubicBezTo>
                  <a:lnTo>
                    <a:pt x="482519" y="566866"/>
                  </a:lnTo>
                  <a:cubicBezTo>
                    <a:pt x="482519" y="558819"/>
                    <a:pt x="489017" y="552425"/>
                    <a:pt x="497058" y="552425"/>
                  </a:cubicBezTo>
                  <a:close/>
                  <a:moveTo>
                    <a:pt x="417534" y="552425"/>
                  </a:moveTo>
                  <a:cubicBezTo>
                    <a:pt x="417534" y="552425"/>
                    <a:pt x="417534" y="552425"/>
                    <a:pt x="446502" y="552425"/>
                  </a:cubicBezTo>
                  <a:cubicBezTo>
                    <a:pt x="454432" y="552425"/>
                    <a:pt x="460931" y="558819"/>
                    <a:pt x="460931" y="566866"/>
                  </a:cubicBezTo>
                  <a:cubicBezTo>
                    <a:pt x="460931" y="566866"/>
                    <a:pt x="460931" y="566866"/>
                    <a:pt x="460931" y="595749"/>
                  </a:cubicBezTo>
                  <a:cubicBezTo>
                    <a:pt x="460931" y="603687"/>
                    <a:pt x="454432" y="610191"/>
                    <a:pt x="446502" y="610191"/>
                  </a:cubicBezTo>
                  <a:cubicBezTo>
                    <a:pt x="446502" y="610191"/>
                    <a:pt x="446502" y="610191"/>
                    <a:pt x="417534" y="610191"/>
                  </a:cubicBezTo>
                  <a:cubicBezTo>
                    <a:pt x="409604" y="610191"/>
                    <a:pt x="403105" y="603687"/>
                    <a:pt x="403105" y="595749"/>
                  </a:cubicBezTo>
                  <a:lnTo>
                    <a:pt x="403105" y="566866"/>
                  </a:lnTo>
                  <a:cubicBezTo>
                    <a:pt x="403105" y="558819"/>
                    <a:pt x="409604" y="552425"/>
                    <a:pt x="417534" y="552425"/>
                  </a:cubicBezTo>
                  <a:close/>
                  <a:moveTo>
                    <a:pt x="338120" y="552425"/>
                  </a:moveTo>
                  <a:cubicBezTo>
                    <a:pt x="338120" y="552425"/>
                    <a:pt x="338120" y="552425"/>
                    <a:pt x="366978" y="552425"/>
                  </a:cubicBezTo>
                  <a:cubicBezTo>
                    <a:pt x="374908" y="552425"/>
                    <a:pt x="381407" y="558819"/>
                    <a:pt x="381407" y="566866"/>
                  </a:cubicBezTo>
                  <a:cubicBezTo>
                    <a:pt x="381407" y="566866"/>
                    <a:pt x="381407" y="566866"/>
                    <a:pt x="381407" y="595749"/>
                  </a:cubicBezTo>
                  <a:cubicBezTo>
                    <a:pt x="381407" y="603687"/>
                    <a:pt x="374908" y="610191"/>
                    <a:pt x="366978" y="610191"/>
                  </a:cubicBezTo>
                  <a:cubicBezTo>
                    <a:pt x="366978" y="610191"/>
                    <a:pt x="366978" y="610191"/>
                    <a:pt x="338120" y="610191"/>
                  </a:cubicBezTo>
                  <a:cubicBezTo>
                    <a:pt x="330080" y="610191"/>
                    <a:pt x="323581" y="603687"/>
                    <a:pt x="323581" y="595749"/>
                  </a:cubicBezTo>
                  <a:lnTo>
                    <a:pt x="323581" y="566866"/>
                  </a:lnTo>
                  <a:cubicBezTo>
                    <a:pt x="323581" y="558819"/>
                    <a:pt x="330080" y="552425"/>
                    <a:pt x="338120" y="552425"/>
                  </a:cubicBezTo>
                  <a:close/>
                  <a:moveTo>
                    <a:pt x="497058" y="472832"/>
                  </a:moveTo>
                  <a:cubicBezTo>
                    <a:pt x="497058" y="472832"/>
                    <a:pt x="497058" y="472832"/>
                    <a:pt x="525915" y="472832"/>
                  </a:cubicBezTo>
                  <a:cubicBezTo>
                    <a:pt x="533846" y="472832"/>
                    <a:pt x="540344" y="479336"/>
                    <a:pt x="540344" y="487273"/>
                  </a:cubicBezTo>
                  <a:cubicBezTo>
                    <a:pt x="540344" y="487273"/>
                    <a:pt x="540344" y="487273"/>
                    <a:pt x="540344" y="516266"/>
                  </a:cubicBezTo>
                  <a:cubicBezTo>
                    <a:pt x="540344" y="524204"/>
                    <a:pt x="533846" y="530708"/>
                    <a:pt x="525915" y="530708"/>
                  </a:cubicBezTo>
                  <a:cubicBezTo>
                    <a:pt x="525915" y="530708"/>
                    <a:pt x="525915" y="530708"/>
                    <a:pt x="497058" y="530708"/>
                  </a:cubicBezTo>
                  <a:cubicBezTo>
                    <a:pt x="489017" y="530708"/>
                    <a:pt x="482519" y="524204"/>
                    <a:pt x="482519" y="516266"/>
                  </a:cubicBezTo>
                  <a:lnTo>
                    <a:pt x="482519" y="487273"/>
                  </a:lnTo>
                  <a:cubicBezTo>
                    <a:pt x="482519" y="479336"/>
                    <a:pt x="489017" y="472832"/>
                    <a:pt x="497058" y="472832"/>
                  </a:cubicBezTo>
                  <a:close/>
                  <a:moveTo>
                    <a:pt x="417534" y="472832"/>
                  </a:moveTo>
                  <a:cubicBezTo>
                    <a:pt x="417534" y="472832"/>
                    <a:pt x="417534" y="472832"/>
                    <a:pt x="446502" y="472832"/>
                  </a:cubicBezTo>
                  <a:cubicBezTo>
                    <a:pt x="454432" y="472832"/>
                    <a:pt x="460931" y="479336"/>
                    <a:pt x="460931" y="487273"/>
                  </a:cubicBezTo>
                  <a:cubicBezTo>
                    <a:pt x="460931" y="487273"/>
                    <a:pt x="460931" y="487273"/>
                    <a:pt x="460931" y="516266"/>
                  </a:cubicBezTo>
                  <a:cubicBezTo>
                    <a:pt x="460931" y="524204"/>
                    <a:pt x="454432" y="530708"/>
                    <a:pt x="446502" y="530708"/>
                  </a:cubicBezTo>
                  <a:cubicBezTo>
                    <a:pt x="446502" y="530708"/>
                    <a:pt x="446502" y="530708"/>
                    <a:pt x="417534" y="530708"/>
                  </a:cubicBezTo>
                  <a:cubicBezTo>
                    <a:pt x="409604" y="530708"/>
                    <a:pt x="403105" y="524204"/>
                    <a:pt x="403105" y="516266"/>
                  </a:cubicBezTo>
                  <a:lnTo>
                    <a:pt x="403105" y="487273"/>
                  </a:lnTo>
                  <a:cubicBezTo>
                    <a:pt x="403105" y="479336"/>
                    <a:pt x="409604" y="472832"/>
                    <a:pt x="417534" y="472832"/>
                  </a:cubicBezTo>
                  <a:close/>
                  <a:moveTo>
                    <a:pt x="338120" y="472832"/>
                  </a:moveTo>
                  <a:cubicBezTo>
                    <a:pt x="338120" y="472832"/>
                    <a:pt x="338120" y="472832"/>
                    <a:pt x="366978" y="472832"/>
                  </a:cubicBezTo>
                  <a:cubicBezTo>
                    <a:pt x="374908" y="472832"/>
                    <a:pt x="381407" y="479336"/>
                    <a:pt x="381407" y="487273"/>
                  </a:cubicBezTo>
                  <a:cubicBezTo>
                    <a:pt x="381407" y="487273"/>
                    <a:pt x="381407" y="487273"/>
                    <a:pt x="381407" y="516266"/>
                  </a:cubicBezTo>
                  <a:cubicBezTo>
                    <a:pt x="381407" y="524204"/>
                    <a:pt x="374908" y="530708"/>
                    <a:pt x="366978" y="530708"/>
                  </a:cubicBezTo>
                  <a:cubicBezTo>
                    <a:pt x="366978" y="530708"/>
                    <a:pt x="366978" y="530708"/>
                    <a:pt x="338120" y="530708"/>
                  </a:cubicBezTo>
                  <a:cubicBezTo>
                    <a:pt x="330080" y="530708"/>
                    <a:pt x="323581" y="524204"/>
                    <a:pt x="323581" y="516266"/>
                  </a:cubicBezTo>
                  <a:lnTo>
                    <a:pt x="323581" y="487273"/>
                  </a:lnTo>
                  <a:cubicBezTo>
                    <a:pt x="323581" y="479336"/>
                    <a:pt x="330080" y="472832"/>
                    <a:pt x="338120" y="472832"/>
                  </a:cubicBezTo>
                  <a:close/>
                  <a:moveTo>
                    <a:pt x="497058" y="393349"/>
                  </a:moveTo>
                  <a:cubicBezTo>
                    <a:pt x="497058" y="393349"/>
                    <a:pt x="497058" y="393349"/>
                    <a:pt x="525915" y="393349"/>
                  </a:cubicBezTo>
                  <a:cubicBezTo>
                    <a:pt x="533846" y="393349"/>
                    <a:pt x="540344" y="399743"/>
                    <a:pt x="540344" y="407790"/>
                  </a:cubicBezTo>
                  <a:cubicBezTo>
                    <a:pt x="540344" y="407790"/>
                    <a:pt x="540344" y="407790"/>
                    <a:pt x="540344" y="436673"/>
                  </a:cubicBezTo>
                  <a:cubicBezTo>
                    <a:pt x="540344" y="444610"/>
                    <a:pt x="533846" y="451115"/>
                    <a:pt x="525915" y="451115"/>
                  </a:cubicBezTo>
                  <a:cubicBezTo>
                    <a:pt x="525915" y="451115"/>
                    <a:pt x="525915" y="451115"/>
                    <a:pt x="497058" y="451115"/>
                  </a:cubicBezTo>
                  <a:cubicBezTo>
                    <a:pt x="489017" y="451115"/>
                    <a:pt x="482519" y="444610"/>
                    <a:pt x="482519" y="436673"/>
                  </a:cubicBezTo>
                  <a:lnTo>
                    <a:pt x="482519" y="407790"/>
                  </a:lnTo>
                  <a:cubicBezTo>
                    <a:pt x="482519" y="399743"/>
                    <a:pt x="489017" y="393349"/>
                    <a:pt x="497058" y="393349"/>
                  </a:cubicBezTo>
                  <a:close/>
                  <a:moveTo>
                    <a:pt x="417534" y="393349"/>
                  </a:moveTo>
                  <a:cubicBezTo>
                    <a:pt x="417534" y="393349"/>
                    <a:pt x="417534" y="393349"/>
                    <a:pt x="446502" y="393349"/>
                  </a:cubicBezTo>
                  <a:cubicBezTo>
                    <a:pt x="454432" y="393349"/>
                    <a:pt x="460931" y="399743"/>
                    <a:pt x="460931" y="407790"/>
                  </a:cubicBezTo>
                  <a:cubicBezTo>
                    <a:pt x="460931" y="407790"/>
                    <a:pt x="460931" y="407790"/>
                    <a:pt x="460931" y="436673"/>
                  </a:cubicBezTo>
                  <a:cubicBezTo>
                    <a:pt x="460931" y="444610"/>
                    <a:pt x="454432" y="451115"/>
                    <a:pt x="446502" y="451115"/>
                  </a:cubicBezTo>
                  <a:cubicBezTo>
                    <a:pt x="446502" y="451115"/>
                    <a:pt x="446502" y="451115"/>
                    <a:pt x="417534" y="451115"/>
                  </a:cubicBezTo>
                  <a:cubicBezTo>
                    <a:pt x="409604" y="451115"/>
                    <a:pt x="403105" y="444610"/>
                    <a:pt x="403105" y="436673"/>
                  </a:cubicBezTo>
                  <a:lnTo>
                    <a:pt x="403105" y="407790"/>
                  </a:lnTo>
                  <a:cubicBezTo>
                    <a:pt x="403105" y="399743"/>
                    <a:pt x="409604" y="393349"/>
                    <a:pt x="417534" y="393349"/>
                  </a:cubicBezTo>
                  <a:close/>
                  <a:moveTo>
                    <a:pt x="338120" y="393349"/>
                  </a:moveTo>
                  <a:cubicBezTo>
                    <a:pt x="338120" y="393349"/>
                    <a:pt x="338120" y="393349"/>
                    <a:pt x="366978" y="393349"/>
                  </a:cubicBezTo>
                  <a:cubicBezTo>
                    <a:pt x="374908" y="393349"/>
                    <a:pt x="381407" y="399743"/>
                    <a:pt x="381407" y="407790"/>
                  </a:cubicBezTo>
                  <a:cubicBezTo>
                    <a:pt x="381407" y="407790"/>
                    <a:pt x="381407" y="407790"/>
                    <a:pt x="381407" y="436673"/>
                  </a:cubicBezTo>
                  <a:cubicBezTo>
                    <a:pt x="381407" y="444610"/>
                    <a:pt x="374908" y="451115"/>
                    <a:pt x="366978" y="451115"/>
                  </a:cubicBezTo>
                  <a:cubicBezTo>
                    <a:pt x="366978" y="451115"/>
                    <a:pt x="366978" y="451115"/>
                    <a:pt x="338120" y="451115"/>
                  </a:cubicBezTo>
                  <a:cubicBezTo>
                    <a:pt x="330080" y="451115"/>
                    <a:pt x="323581" y="444610"/>
                    <a:pt x="323581" y="436673"/>
                  </a:cubicBezTo>
                  <a:lnTo>
                    <a:pt x="323581" y="407790"/>
                  </a:lnTo>
                  <a:cubicBezTo>
                    <a:pt x="323581" y="399743"/>
                    <a:pt x="330080" y="393349"/>
                    <a:pt x="338120" y="393349"/>
                  </a:cubicBezTo>
                  <a:close/>
                  <a:moveTo>
                    <a:pt x="323361" y="306259"/>
                  </a:moveTo>
                  <a:cubicBezTo>
                    <a:pt x="323361" y="306259"/>
                    <a:pt x="323361" y="306259"/>
                    <a:pt x="540454" y="306259"/>
                  </a:cubicBezTo>
                  <a:lnTo>
                    <a:pt x="540454" y="364687"/>
                  </a:lnTo>
                  <a:cubicBezTo>
                    <a:pt x="540454" y="364687"/>
                    <a:pt x="540454" y="364687"/>
                    <a:pt x="323361" y="364687"/>
                  </a:cubicBezTo>
                  <a:cubicBezTo>
                    <a:pt x="323361" y="364687"/>
                    <a:pt x="323361" y="364687"/>
                    <a:pt x="323361" y="306259"/>
                  </a:cubicBezTo>
                  <a:close/>
                  <a:moveTo>
                    <a:pt x="310034" y="270321"/>
                  </a:moveTo>
                  <a:cubicBezTo>
                    <a:pt x="297587" y="270321"/>
                    <a:pt x="287454" y="280463"/>
                    <a:pt x="287454" y="292920"/>
                  </a:cubicBezTo>
                  <a:cubicBezTo>
                    <a:pt x="287454" y="292920"/>
                    <a:pt x="287454" y="292920"/>
                    <a:pt x="287454" y="608647"/>
                  </a:cubicBezTo>
                  <a:cubicBezTo>
                    <a:pt x="287454" y="620994"/>
                    <a:pt x="299680" y="631136"/>
                    <a:pt x="312126" y="631136"/>
                  </a:cubicBezTo>
                  <a:cubicBezTo>
                    <a:pt x="312126" y="631136"/>
                    <a:pt x="312126" y="631136"/>
                    <a:pt x="553782" y="631136"/>
                  </a:cubicBezTo>
                  <a:cubicBezTo>
                    <a:pt x="566228" y="631136"/>
                    <a:pt x="576361" y="620994"/>
                    <a:pt x="576361" y="608647"/>
                  </a:cubicBezTo>
                  <a:cubicBezTo>
                    <a:pt x="576361" y="608647"/>
                    <a:pt x="576361" y="608647"/>
                    <a:pt x="576361" y="292920"/>
                  </a:cubicBezTo>
                  <a:cubicBezTo>
                    <a:pt x="576361" y="280463"/>
                    <a:pt x="566228" y="270321"/>
                    <a:pt x="553782" y="270321"/>
                  </a:cubicBezTo>
                  <a:cubicBezTo>
                    <a:pt x="553782" y="270321"/>
                    <a:pt x="553782" y="270321"/>
                    <a:pt x="310034" y="270321"/>
                  </a:cubicBezTo>
                  <a:close/>
                  <a:moveTo>
                    <a:pt x="421924" y="0"/>
                  </a:moveTo>
                  <a:cubicBezTo>
                    <a:pt x="654946" y="0"/>
                    <a:pt x="843848" y="188901"/>
                    <a:pt x="843848" y="421923"/>
                  </a:cubicBezTo>
                  <a:cubicBezTo>
                    <a:pt x="843848" y="654945"/>
                    <a:pt x="654946" y="843846"/>
                    <a:pt x="421924" y="843846"/>
                  </a:cubicBezTo>
                  <a:cubicBezTo>
                    <a:pt x="188902" y="843846"/>
                    <a:pt x="0" y="654945"/>
                    <a:pt x="0" y="421923"/>
                  </a:cubicBezTo>
                  <a:cubicBezTo>
                    <a:pt x="0" y="188901"/>
                    <a:pt x="188902" y="0"/>
                    <a:pt x="421924" y="0"/>
                  </a:cubicBezTo>
                  <a:close/>
                </a:path>
              </a:pathLst>
            </a:cu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sp>
          <p:nvSpPr>
            <p:cNvPr id="19" name="任意多边形 18"/>
            <p:cNvSpPr/>
            <p:nvPr/>
          </p:nvSpPr>
          <p:spPr>
            <a:xfrm>
              <a:off x="6980096" y="875840"/>
              <a:ext cx="1101506" cy="1101504"/>
            </a:xfrm>
            <a:custGeom>
              <a:avLst/>
              <a:gdLst>
                <a:gd name="connsiteX0" fmla="*/ 541374 w 1101506"/>
                <a:gd name="connsiteY0" fmla="*/ 752012 h 1101504"/>
                <a:gd name="connsiteX1" fmla="*/ 542747 w 1101506"/>
                <a:gd name="connsiteY1" fmla="*/ 752012 h 1101504"/>
                <a:gd name="connsiteX2" fmla="*/ 544218 w 1101506"/>
                <a:gd name="connsiteY2" fmla="*/ 752012 h 1101504"/>
                <a:gd name="connsiteX3" fmla="*/ 545591 w 1101506"/>
                <a:gd name="connsiteY3" fmla="*/ 752110 h 1101504"/>
                <a:gd name="connsiteX4" fmla="*/ 546964 w 1101506"/>
                <a:gd name="connsiteY4" fmla="*/ 752306 h 1101504"/>
                <a:gd name="connsiteX5" fmla="*/ 548239 w 1101506"/>
                <a:gd name="connsiteY5" fmla="*/ 752502 h 1101504"/>
                <a:gd name="connsiteX6" fmla="*/ 549514 w 1101506"/>
                <a:gd name="connsiteY6" fmla="*/ 752796 h 1101504"/>
                <a:gd name="connsiteX7" fmla="*/ 550888 w 1101506"/>
                <a:gd name="connsiteY7" fmla="*/ 753188 h 1101504"/>
                <a:gd name="connsiteX8" fmla="*/ 552163 w 1101506"/>
                <a:gd name="connsiteY8" fmla="*/ 753581 h 1101504"/>
                <a:gd name="connsiteX9" fmla="*/ 553339 w 1101506"/>
                <a:gd name="connsiteY9" fmla="*/ 754071 h 1101504"/>
                <a:gd name="connsiteX10" fmla="*/ 554516 w 1101506"/>
                <a:gd name="connsiteY10" fmla="*/ 754561 h 1101504"/>
                <a:gd name="connsiteX11" fmla="*/ 555693 w 1101506"/>
                <a:gd name="connsiteY11" fmla="*/ 755247 h 1101504"/>
                <a:gd name="connsiteX12" fmla="*/ 556772 w 1101506"/>
                <a:gd name="connsiteY12" fmla="*/ 755933 h 1101504"/>
                <a:gd name="connsiteX13" fmla="*/ 557949 w 1101506"/>
                <a:gd name="connsiteY13" fmla="*/ 756620 h 1101504"/>
                <a:gd name="connsiteX14" fmla="*/ 559028 w 1101506"/>
                <a:gd name="connsiteY14" fmla="*/ 757404 h 1101504"/>
                <a:gd name="connsiteX15" fmla="*/ 560009 w 1101506"/>
                <a:gd name="connsiteY15" fmla="*/ 758188 h 1101504"/>
                <a:gd name="connsiteX16" fmla="*/ 560989 w 1101506"/>
                <a:gd name="connsiteY16" fmla="*/ 758973 h 1101504"/>
                <a:gd name="connsiteX17" fmla="*/ 561970 w 1101506"/>
                <a:gd name="connsiteY17" fmla="*/ 759855 h 1101504"/>
                <a:gd name="connsiteX18" fmla="*/ 562853 w 1101506"/>
                <a:gd name="connsiteY18" fmla="*/ 760835 h 1101504"/>
                <a:gd name="connsiteX19" fmla="*/ 563638 w 1101506"/>
                <a:gd name="connsiteY19" fmla="*/ 761718 h 1101504"/>
                <a:gd name="connsiteX20" fmla="*/ 564520 w 1101506"/>
                <a:gd name="connsiteY20" fmla="*/ 762894 h 1101504"/>
                <a:gd name="connsiteX21" fmla="*/ 565305 w 1101506"/>
                <a:gd name="connsiteY21" fmla="*/ 763874 h 1101504"/>
                <a:gd name="connsiteX22" fmla="*/ 565991 w 1101506"/>
                <a:gd name="connsiteY22" fmla="*/ 764953 h 1101504"/>
                <a:gd name="connsiteX23" fmla="*/ 566580 w 1101506"/>
                <a:gd name="connsiteY23" fmla="*/ 766129 h 1101504"/>
                <a:gd name="connsiteX24" fmla="*/ 567168 w 1101506"/>
                <a:gd name="connsiteY24" fmla="*/ 767208 h 1101504"/>
                <a:gd name="connsiteX25" fmla="*/ 567757 w 1101506"/>
                <a:gd name="connsiteY25" fmla="*/ 768482 h 1101504"/>
                <a:gd name="connsiteX26" fmla="*/ 568247 w 1101506"/>
                <a:gd name="connsiteY26" fmla="*/ 769757 h 1101504"/>
                <a:gd name="connsiteX27" fmla="*/ 568639 w 1101506"/>
                <a:gd name="connsiteY27" fmla="*/ 770933 h 1101504"/>
                <a:gd name="connsiteX28" fmla="*/ 569032 w 1101506"/>
                <a:gd name="connsiteY28" fmla="*/ 772208 h 1101504"/>
                <a:gd name="connsiteX29" fmla="*/ 569326 w 1101506"/>
                <a:gd name="connsiteY29" fmla="*/ 773580 h 1101504"/>
                <a:gd name="connsiteX30" fmla="*/ 569522 w 1101506"/>
                <a:gd name="connsiteY30" fmla="*/ 774855 h 1101504"/>
                <a:gd name="connsiteX31" fmla="*/ 569718 w 1101506"/>
                <a:gd name="connsiteY31" fmla="*/ 776325 h 1101504"/>
                <a:gd name="connsiteX32" fmla="*/ 569816 w 1101506"/>
                <a:gd name="connsiteY32" fmla="*/ 777600 h 1101504"/>
                <a:gd name="connsiteX33" fmla="*/ 569816 w 1101506"/>
                <a:gd name="connsiteY33" fmla="*/ 778972 h 1101504"/>
                <a:gd name="connsiteX34" fmla="*/ 569816 w 1101506"/>
                <a:gd name="connsiteY34" fmla="*/ 780345 h 1101504"/>
                <a:gd name="connsiteX35" fmla="*/ 569718 w 1101506"/>
                <a:gd name="connsiteY35" fmla="*/ 781717 h 1101504"/>
                <a:gd name="connsiteX36" fmla="*/ 569522 w 1101506"/>
                <a:gd name="connsiteY36" fmla="*/ 783188 h 1101504"/>
                <a:gd name="connsiteX37" fmla="*/ 569326 w 1101506"/>
                <a:gd name="connsiteY37" fmla="*/ 784462 h 1101504"/>
                <a:gd name="connsiteX38" fmla="*/ 569032 w 1101506"/>
                <a:gd name="connsiteY38" fmla="*/ 785737 h 1101504"/>
                <a:gd name="connsiteX39" fmla="*/ 568639 w 1101506"/>
                <a:gd name="connsiteY39" fmla="*/ 787011 h 1101504"/>
                <a:gd name="connsiteX40" fmla="*/ 568247 w 1101506"/>
                <a:gd name="connsiteY40" fmla="*/ 788286 h 1101504"/>
                <a:gd name="connsiteX41" fmla="*/ 567757 w 1101506"/>
                <a:gd name="connsiteY41" fmla="*/ 789462 h 1101504"/>
                <a:gd name="connsiteX42" fmla="*/ 567168 w 1101506"/>
                <a:gd name="connsiteY42" fmla="*/ 790737 h 1101504"/>
                <a:gd name="connsiteX43" fmla="*/ 566580 w 1101506"/>
                <a:gd name="connsiteY43" fmla="*/ 791913 h 1101504"/>
                <a:gd name="connsiteX44" fmla="*/ 565991 w 1101506"/>
                <a:gd name="connsiteY44" fmla="*/ 792991 h 1101504"/>
                <a:gd name="connsiteX45" fmla="*/ 565305 w 1101506"/>
                <a:gd name="connsiteY45" fmla="*/ 794070 h 1101504"/>
                <a:gd name="connsiteX46" fmla="*/ 564520 w 1101506"/>
                <a:gd name="connsiteY46" fmla="*/ 795148 h 1101504"/>
                <a:gd name="connsiteX47" fmla="*/ 563638 w 1101506"/>
                <a:gd name="connsiteY47" fmla="*/ 796129 h 1101504"/>
                <a:gd name="connsiteX48" fmla="*/ 562853 w 1101506"/>
                <a:gd name="connsiteY48" fmla="*/ 797207 h 1101504"/>
                <a:gd name="connsiteX49" fmla="*/ 561970 w 1101506"/>
                <a:gd name="connsiteY49" fmla="*/ 798187 h 1101504"/>
                <a:gd name="connsiteX50" fmla="*/ 560989 w 1101506"/>
                <a:gd name="connsiteY50" fmla="*/ 799070 h 1101504"/>
                <a:gd name="connsiteX51" fmla="*/ 560009 w 1101506"/>
                <a:gd name="connsiteY51" fmla="*/ 799854 h 1101504"/>
                <a:gd name="connsiteX52" fmla="*/ 559028 w 1101506"/>
                <a:gd name="connsiteY52" fmla="*/ 800638 h 1101504"/>
                <a:gd name="connsiteX53" fmla="*/ 557949 w 1101506"/>
                <a:gd name="connsiteY53" fmla="*/ 801423 h 1101504"/>
                <a:gd name="connsiteX54" fmla="*/ 556772 w 1101506"/>
                <a:gd name="connsiteY54" fmla="*/ 802109 h 1101504"/>
                <a:gd name="connsiteX55" fmla="*/ 555693 w 1101506"/>
                <a:gd name="connsiteY55" fmla="*/ 802697 h 1101504"/>
                <a:gd name="connsiteX56" fmla="*/ 554516 w 1101506"/>
                <a:gd name="connsiteY56" fmla="*/ 803285 h 1101504"/>
                <a:gd name="connsiteX57" fmla="*/ 553339 w 1101506"/>
                <a:gd name="connsiteY57" fmla="*/ 803972 h 1101504"/>
                <a:gd name="connsiteX58" fmla="*/ 552163 w 1101506"/>
                <a:gd name="connsiteY58" fmla="*/ 804462 h 1101504"/>
                <a:gd name="connsiteX59" fmla="*/ 550888 w 1101506"/>
                <a:gd name="connsiteY59" fmla="*/ 804854 h 1101504"/>
                <a:gd name="connsiteX60" fmla="*/ 549514 w 1101506"/>
                <a:gd name="connsiteY60" fmla="*/ 805148 h 1101504"/>
                <a:gd name="connsiteX61" fmla="*/ 548239 w 1101506"/>
                <a:gd name="connsiteY61" fmla="*/ 805442 h 1101504"/>
                <a:gd name="connsiteX62" fmla="*/ 546964 w 1101506"/>
                <a:gd name="connsiteY62" fmla="*/ 805736 h 1101504"/>
                <a:gd name="connsiteX63" fmla="*/ 545591 w 1101506"/>
                <a:gd name="connsiteY63" fmla="*/ 805932 h 1101504"/>
                <a:gd name="connsiteX64" fmla="*/ 544218 w 1101506"/>
                <a:gd name="connsiteY64" fmla="*/ 806030 h 1101504"/>
                <a:gd name="connsiteX65" fmla="*/ 542747 w 1101506"/>
                <a:gd name="connsiteY65" fmla="*/ 806030 h 1101504"/>
                <a:gd name="connsiteX66" fmla="*/ 541374 w 1101506"/>
                <a:gd name="connsiteY66" fmla="*/ 806030 h 1101504"/>
                <a:gd name="connsiteX67" fmla="*/ 540099 w 1101506"/>
                <a:gd name="connsiteY67" fmla="*/ 805932 h 1101504"/>
                <a:gd name="connsiteX68" fmla="*/ 538726 w 1101506"/>
                <a:gd name="connsiteY68" fmla="*/ 805736 h 1101504"/>
                <a:gd name="connsiteX69" fmla="*/ 537451 w 1101506"/>
                <a:gd name="connsiteY69" fmla="*/ 805442 h 1101504"/>
                <a:gd name="connsiteX70" fmla="*/ 535980 w 1101506"/>
                <a:gd name="connsiteY70" fmla="*/ 805148 h 1101504"/>
                <a:gd name="connsiteX71" fmla="*/ 534803 w 1101506"/>
                <a:gd name="connsiteY71" fmla="*/ 804854 h 1101504"/>
                <a:gd name="connsiteX72" fmla="*/ 533528 w 1101506"/>
                <a:gd name="connsiteY72" fmla="*/ 804462 h 1101504"/>
                <a:gd name="connsiteX73" fmla="*/ 532351 w 1101506"/>
                <a:gd name="connsiteY73" fmla="*/ 803972 h 1101504"/>
                <a:gd name="connsiteX74" fmla="*/ 531174 w 1101506"/>
                <a:gd name="connsiteY74" fmla="*/ 803285 h 1101504"/>
                <a:gd name="connsiteX75" fmla="*/ 529997 w 1101506"/>
                <a:gd name="connsiteY75" fmla="*/ 802697 h 1101504"/>
                <a:gd name="connsiteX76" fmla="*/ 528722 w 1101506"/>
                <a:gd name="connsiteY76" fmla="*/ 802109 h 1101504"/>
                <a:gd name="connsiteX77" fmla="*/ 527643 w 1101506"/>
                <a:gd name="connsiteY77" fmla="*/ 801423 h 1101504"/>
                <a:gd name="connsiteX78" fmla="*/ 526663 w 1101506"/>
                <a:gd name="connsiteY78" fmla="*/ 800638 h 1101504"/>
                <a:gd name="connsiteX79" fmla="*/ 525682 w 1101506"/>
                <a:gd name="connsiteY79" fmla="*/ 799854 h 1101504"/>
                <a:gd name="connsiteX80" fmla="*/ 524701 w 1101506"/>
                <a:gd name="connsiteY80" fmla="*/ 799070 h 1101504"/>
                <a:gd name="connsiteX81" fmla="*/ 523720 w 1101506"/>
                <a:gd name="connsiteY81" fmla="*/ 798187 h 1101504"/>
                <a:gd name="connsiteX82" fmla="*/ 522838 w 1101506"/>
                <a:gd name="connsiteY82" fmla="*/ 797207 h 1101504"/>
                <a:gd name="connsiteX83" fmla="*/ 521955 w 1101506"/>
                <a:gd name="connsiteY83" fmla="*/ 796129 h 1101504"/>
                <a:gd name="connsiteX84" fmla="*/ 521170 w 1101506"/>
                <a:gd name="connsiteY84" fmla="*/ 795148 h 1101504"/>
                <a:gd name="connsiteX85" fmla="*/ 520386 w 1101506"/>
                <a:gd name="connsiteY85" fmla="*/ 794070 h 1101504"/>
                <a:gd name="connsiteX86" fmla="*/ 519699 w 1101506"/>
                <a:gd name="connsiteY86" fmla="*/ 792991 h 1101504"/>
                <a:gd name="connsiteX87" fmla="*/ 519111 w 1101506"/>
                <a:gd name="connsiteY87" fmla="*/ 791913 h 1101504"/>
                <a:gd name="connsiteX88" fmla="*/ 518522 w 1101506"/>
                <a:gd name="connsiteY88" fmla="*/ 790737 h 1101504"/>
                <a:gd name="connsiteX89" fmla="*/ 517934 w 1101506"/>
                <a:gd name="connsiteY89" fmla="*/ 789462 h 1101504"/>
                <a:gd name="connsiteX90" fmla="*/ 517443 w 1101506"/>
                <a:gd name="connsiteY90" fmla="*/ 788286 h 1101504"/>
                <a:gd name="connsiteX91" fmla="*/ 517051 w 1101506"/>
                <a:gd name="connsiteY91" fmla="*/ 787011 h 1101504"/>
                <a:gd name="connsiteX92" fmla="*/ 516659 w 1101506"/>
                <a:gd name="connsiteY92" fmla="*/ 785737 h 1101504"/>
                <a:gd name="connsiteX93" fmla="*/ 516364 w 1101506"/>
                <a:gd name="connsiteY93" fmla="*/ 784462 h 1101504"/>
                <a:gd name="connsiteX94" fmla="*/ 516168 w 1101506"/>
                <a:gd name="connsiteY94" fmla="*/ 783188 h 1101504"/>
                <a:gd name="connsiteX95" fmla="*/ 515972 w 1101506"/>
                <a:gd name="connsiteY95" fmla="*/ 781717 h 1101504"/>
                <a:gd name="connsiteX96" fmla="*/ 515874 w 1101506"/>
                <a:gd name="connsiteY96" fmla="*/ 780345 h 1101504"/>
                <a:gd name="connsiteX97" fmla="*/ 515874 w 1101506"/>
                <a:gd name="connsiteY97" fmla="*/ 778972 h 1101504"/>
                <a:gd name="connsiteX98" fmla="*/ 515874 w 1101506"/>
                <a:gd name="connsiteY98" fmla="*/ 777600 h 1101504"/>
                <a:gd name="connsiteX99" fmla="*/ 515972 w 1101506"/>
                <a:gd name="connsiteY99" fmla="*/ 776325 h 1101504"/>
                <a:gd name="connsiteX100" fmla="*/ 516168 w 1101506"/>
                <a:gd name="connsiteY100" fmla="*/ 774855 h 1101504"/>
                <a:gd name="connsiteX101" fmla="*/ 516364 w 1101506"/>
                <a:gd name="connsiteY101" fmla="*/ 773580 h 1101504"/>
                <a:gd name="connsiteX102" fmla="*/ 516659 w 1101506"/>
                <a:gd name="connsiteY102" fmla="*/ 772208 h 1101504"/>
                <a:gd name="connsiteX103" fmla="*/ 517051 w 1101506"/>
                <a:gd name="connsiteY103" fmla="*/ 770933 h 1101504"/>
                <a:gd name="connsiteX104" fmla="*/ 517443 w 1101506"/>
                <a:gd name="connsiteY104" fmla="*/ 769757 h 1101504"/>
                <a:gd name="connsiteX105" fmla="*/ 517934 w 1101506"/>
                <a:gd name="connsiteY105" fmla="*/ 768482 h 1101504"/>
                <a:gd name="connsiteX106" fmla="*/ 518522 w 1101506"/>
                <a:gd name="connsiteY106" fmla="*/ 767208 h 1101504"/>
                <a:gd name="connsiteX107" fmla="*/ 519111 w 1101506"/>
                <a:gd name="connsiteY107" fmla="*/ 766129 h 1101504"/>
                <a:gd name="connsiteX108" fmla="*/ 519699 w 1101506"/>
                <a:gd name="connsiteY108" fmla="*/ 764953 h 1101504"/>
                <a:gd name="connsiteX109" fmla="*/ 520386 w 1101506"/>
                <a:gd name="connsiteY109" fmla="*/ 763874 h 1101504"/>
                <a:gd name="connsiteX110" fmla="*/ 521170 w 1101506"/>
                <a:gd name="connsiteY110" fmla="*/ 762894 h 1101504"/>
                <a:gd name="connsiteX111" fmla="*/ 521955 w 1101506"/>
                <a:gd name="connsiteY111" fmla="*/ 761718 h 1101504"/>
                <a:gd name="connsiteX112" fmla="*/ 522838 w 1101506"/>
                <a:gd name="connsiteY112" fmla="*/ 760835 h 1101504"/>
                <a:gd name="connsiteX113" fmla="*/ 523720 w 1101506"/>
                <a:gd name="connsiteY113" fmla="*/ 759855 h 1101504"/>
                <a:gd name="connsiteX114" fmla="*/ 524701 w 1101506"/>
                <a:gd name="connsiteY114" fmla="*/ 758973 h 1101504"/>
                <a:gd name="connsiteX115" fmla="*/ 525682 w 1101506"/>
                <a:gd name="connsiteY115" fmla="*/ 758188 h 1101504"/>
                <a:gd name="connsiteX116" fmla="*/ 526663 w 1101506"/>
                <a:gd name="connsiteY116" fmla="*/ 757404 h 1101504"/>
                <a:gd name="connsiteX117" fmla="*/ 527643 w 1101506"/>
                <a:gd name="connsiteY117" fmla="*/ 756620 h 1101504"/>
                <a:gd name="connsiteX118" fmla="*/ 528722 w 1101506"/>
                <a:gd name="connsiteY118" fmla="*/ 755933 h 1101504"/>
                <a:gd name="connsiteX119" fmla="*/ 529997 w 1101506"/>
                <a:gd name="connsiteY119" fmla="*/ 755247 h 1101504"/>
                <a:gd name="connsiteX120" fmla="*/ 531174 w 1101506"/>
                <a:gd name="connsiteY120" fmla="*/ 754561 h 1101504"/>
                <a:gd name="connsiteX121" fmla="*/ 532351 w 1101506"/>
                <a:gd name="connsiteY121" fmla="*/ 754071 h 1101504"/>
                <a:gd name="connsiteX122" fmla="*/ 533528 w 1101506"/>
                <a:gd name="connsiteY122" fmla="*/ 753581 h 1101504"/>
                <a:gd name="connsiteX123" fmla="*/ 534803 w 1101506"/>
                <a:gd name="connsiteY123" fmla="*/ 753188 h 1101504"/>
                <a:gd name="connsiteX124" fmla="*/ 535980 w 1101506"/>
                <a:gd name="connsiteY124" fmla="*/ 752796 h 1101504"/>
                <a:gd name="connsiteX125" fmla="*/ 537451 w 1101506"/>
                <a:gd name="connsiteY125" fmla="*/ 752502 h 1101504"/>
                <a:gd name="connsiteX126" fmla="*/ 538726 w 1101506"/>
                <a:gd name="connsiteY126" fmla="*/ 752306 h 1101504"/>
                <a:gd name="connsiteX127" fmla="*/ 540099 w 1101506"/>
                <a:gd name="connsiteY127" fmla="*/ 752110 h 1101504"/>
                <a:gd name="connsiteX128" fmla="*/ 416718 w 1101506"/>
                <a:gd name="connsiteY128" fmla="*/ 373785 h 1101504"/>
                <a:gd name="connsiteX129" fmla="*/ 668972 w 1101506"/>
                <a:gd name="connsiteY129" fmla="*/ 373785 h 1101504"/>
                <a:gd name="connsiteX130" fmla="*/ 668972 w 1101506"/>
                <a:gd name="connsiteY130" fmla="*/ 733973 h 1101504"/>
                <a:gd name="connsiteX131" fmla="*/ 416718 w 1101506"/>
                <a:gd name="connsiteY131" fmla="*/ 733973 h 1101504"/>
                <a:gd name="connsiteX132" fmla="*/ 514893 w 1101506"/>
                <a:gd name="connsiteY132" fmla="*/ 319865 h 1101504"/>
                <a:gd name="connsiteX133" fmla="*/ 515874 w 1101506"/>
                <a:gd name="connsiteY133" fmla="*/ 319865 h 1101504"/>
                <a:gd name="connsiteX134" fmla="*/ 569816 w 1101506"/>
                <a:gd name="connsiteY134" fmla="*/ 319865 h 1101504"/>
                <a:gd name="connsiteX135" fmla="*/ 570699 w 1101506"/>
                <a:gd name="connsiteY135" fmla="*/ 319865 h 1101504"/>
                <a:gd name="connsiteX136" fmla="*/ 571680 w 1101506"/>
                <a:gd name="connsiteY136" fmla="*/ 319963 h 1101504"/>
                <a:gd name="connsiteX137" fmla="*/ 572563 w 1101506"/>
                <a:gd name="connsiteY137" fmla="*/ 320257 h 1101504"/>
                <a:gd name="connsiteX138" fmla="*/ 573347 w 1101506"/>
                <a:gd name="connsiteY138" fmla="*/ 320551 h 1101504"/>
                <a:gd name="connsiteX139" fmla="*/ 574132 w 1101506"/>
                <a:gd name="connsiteY139" fmla="*/ 320845 h 1101504"/>
                <a:gd name="connsiteX140" fmla="*/ 574916 w 1101506"/>
                <a:gd name="connsiteY140" fmla="*/ 321335 h 1101504"/>
                <a:gd name="connsiteX141" fmla="*/ 575603 w 1101506"/>
                <a:gd name="connsiteY141" fmla="*/ 321825 h 1101504"/>
                <a:gd name="connsiteX142" fmla="*/ 576191 w 1101506"/>
                <a:gd name="connsiteY142" fmla="*/ 322414 h 1101504"/>
                <a:gd name="connsiteX143" fmla="*/ 576780 w 1101506"/>
                <a:gd name="connsiteY143" fmla="*/ 323002 h 1101504"/>
                <a:gd name="connsiteX144" fmla="*/ 577270 w 1101506"/>
                <a:gd name="connsiteY144" fmla="*/ 323688 h 1101504"/>
                <a:gd name="connsiteX145" fmla="*/ 577761 w 1101506"/>
                <a:gd name="connsiteY145" fmla="*/ 324472 h 1101504"/>
                <a:gd name="connsiteX146" fmla="*/ 578055 w 1101506"/>
                <a:gd name="connsiteY146" fmla="*/ 325257 h 1101504"/>
                <a:gd name="connsiteX147" fmla="*/ 578545 w 1101506"/>
                <a:gd name="connsiteY147" fmla="*/ 326139 h 1101504"/>
                <a:gd name="connsiteX148" fmla="*/ 578741 w 1101506"/>
                <a:gd name="connsiteY148" fmla="*/ 327021 h 1101504"/>
                <a:gd name="connsiteX149" fmla="*/ 578839 w 1101506"/>
                <a:gd name="connsiteY149" fmla="*/ 327904 h 1101504"/>
                <a:gd name="connsiteX150" fmla="*/ 578938 w 1101506"/>
                <a:gd name="connsiteY150" fmla="*/ 328786 h 1101504"/>
                <a:gd name="connsiteX151" fmla="*/ 578839 w 1101506"/>
                <a:gd name="connsiteY151" fmla="*/ 329668 h 1101504"/>
                <a:gd name="connsiteX152" fmla="*/ 578741 w 1101506"/>
                <a:gd name="connsiteY152" fmla="*/ 330551 h 1101504"/>
                <a:gd name="connsiteX153" fmla="*/ 578545 w 1101506"/>
                <a:gd name="connsiteY153" fmla="*/ 331433 h 1101504"/>
                <a:gd name="connsiteX154" fmla="*/ 578055 w 1101506"/>
                <a:gd name="connsiteY154" fmla="*/ 332217 h 1101504"/>
                <a:gd name="connsiteX155" fmla="*/ 577761 w 1101506"/>
                <a:gd name="connsiteY155" fmla="*/ 333100 h 1101504"/>
                <a:gd name="connsiteX156" fmla="*/ 577270 w 1101506"/>
                <a:gd name="connsiteY156" fmla="*/ 333884 h 1101504"/>
                <a:gd name="connsiteX157" fmla="*/ 576780 w 1101506"/>
                <a:gd name="connsiteY157" fmla="*/ 334570 h 1101504"/>
                <a:gd name="connsiteX158" fmla="*/ 576191 w 1101506"/>
                <a:gd name="connsiteY158" fmla="*/ 335158 h 1101504"/>
                <a:gd name="connsiteX159" fmla="*/ 575603 w 1101506"/>
                <a:gd name="connsiteY159" fmla="*/ 335747 h 1101504"/>
                <a:gd name="connsiteX160" fmla="*/ 574916 w 1101506"/>
                <a:gd name="connsiteY160" fmla="*/ 336237 h 1101504"/>
                <a:gd name="connsiteX161" fmla="*/ 574132 w 1101506"/>
                <a:gd name="connsiteY161" fmla="*/ 336727 h 1101504"/>
                <a:gd name="connsiteX162" fmla="*/ 573347 w 1101506"/>
                <a:gd name="connsiteY162" fmla="*/ 337119 h 1101504"/>
                <a:gd name="connsiteX163" fmla="*/ 572563 w 1101506"/>
                <a:gd name="connsiteY163" fmla="*/ 337413 h 1101504"/>
                <a:gd name="connsiteX164" fmla="*/ 571680 w 1101506"/>
                <a:gd name="connsiteY164" fmla="*/ 337609 h 1101504"/>
                <a:gd name="connsiteX165" fmla="*/ 570699 w 1101506"/>
                <a:gd name="connsiteY165" fmla="*/ 337707 h 1101504"/>
                <a:gd name="connsiteX166" fmla="*/ 569816 w 1101506"/>
                <a:gd name="connsiteY166" fmla="*/ 337805 h 1101504"/>
                <a:gd name="connsiteX167" fmla="*/ 515874 w 1101506"/>
                <a:gd name="connsiteY167" fmla="*/ 337805 h 1101504"/>
                <a:gd name="connsiteX168" fmla="*/ 514893 w 1101506"/>
                <a:gd name="connsiteY168" fmla="*/ 337707 h 1101504"/>
                <a:gd name="connsiteX169" fmla="*/ 514011 w 1101506"/>
                <a:gd name="connsiteY169" fmla="*/ 337609 h 1101504"/>
                <a:gd name="connsiteX170" fmla="*/ 513128 w 1101506"/>
                <a:gd name="connsiteY170" fmla="*/ 337413 h 1101504"/>
                <a:gd name="connsiteX171" fmla="*/ 512343 w 1101506"/>
                <a:gd name="connsiteY171" fmla="*/ 337119 h 1101504"/>
                <a:gd name="connsiteX172" fmla="*/ 511559 w 1101506"/>
                <a:gd name="connsiteY172" fmla="*/ 336727 h 1101504"/>
                <a:gd name="connsiteX173" fmla="*/ 510774 w 1101506"/>
                <a:gd name="connsiteY173" fmla="*/ 336237 h 1101504"/>
                <a:gd name="connsiteX174" fmla="*/ 510088 w 1101506"/>
                <a:gd name="connsiteY174" fmla="*/ 335747 h 1101504"/>
                <a:gd name="connsiteX175" fmla="*/ 509499 w 1101506"/>
                <a:gd name="connsiteY175" fmla="*/ 335158 h 1101504"/>
                <a:gd name="connsiteX176" fmla="*/ 508911 w 1101506"/>
                <a:gd name="connsiteY176" fmla="*/ 334570 h 1101504"/>
                <a:gd name="connsiteX177" fmla="*/ 508322 w 1101506"/>
                <a:gd name="connsiteY177" fmla="*/ 333884 h 1101504"/>
                <a:gd name="connsiteX178" fmla="*/ 507832 w 1101506"/>
                <a:gd name="connsiteY178" fmla="*/ 333100 h 1101504"/>
                <a:gd name="connsiteX179" fmla="*/ 507439 w 1101506"/>
                <a:gd name="connsiteY179" fmla="*/ 332217 h 1101504"/>
                <a:gd name="connsiteX180" fmla="*/ 507145 w 1101506"/>
                <a:gd name="connsiteY180" fmla="*/ 331433 h 1101504"/>
                <a:gd name="connsiteX181" fmla="*/ 506949 w 1101506"/>
                <a:gd name="connsiteY181" fmla="*/ 330551 h 1101504"/>
                <a:gd name="connsiteX182" fmla="*/ 506851 w 1101506"/>
                <a:gd name="connsiteY182" fmla="*/ 329668 h 1101504"/>
                <a:gd name="connsiteX183" fmla="*/ 506753 w 1101506"/>
                <a:gd name="connsiteY183" fmla="*/ 328786 h 1101504"/>
                <a:gd name="connsiteX184" fmla="*/ 506851 w 1101506"/>
                <a:gd name="connsiteY184" fmla="*/ 327904 h 1101504"/>
                <a:gd name="connsiteX185" fmla="*/ 506949 w 1101506"/>
                <a:gd name="connsiteY185" fmla="*/ 327021 h 1101504"/>
                <a:gd name="connsiteX186" fmla="*/ 507145 w 1101506"/>
                <a:gd name="connsiteY186" fmla="*/ 326139 h 1101504"/>
                <a:gd name="connsiteX187" fmla="*/ 507439 w 1101506"/>
                <a:gd name="connsiteY187" fmla="*/ 325257 h 1101504"/>
                <a:gd name="connsiteX188" fmla="*/ 507832 w 1101506"/>
                <a:gd name="connsiteY188" fmla="*/ 324472 h 1101504"/>
                <a:gd name="connsiteX189" fmla="*/ 508322 w 1101506"/>
                <a:gd name="connsiteY189" fmla="*/ 323688 h 1101504"/>
                <a:gd name="connsiteX190" fmla="*/ 508911 w 1101506"/>
                <a:gd name="connsiteY190" fmla="*/ 323002 h 1101504"/>
                <a:gd name="connsiteX191" fmla="*/ 509499 w 1101506"/>
                <a:gd name="connsiteY191" fmla="*/ 322414 h 1101504"/>
                <a:gd name="connsiteX192" fmla="*/ 510088 w 1101506"/>
                <a:gd name="connsiteY192" fmla="*/ 321825 h 1101504"/>
                <a:gd name="connsiteX193" fmla="*/ 510774 w 1101506"/>
                <a:gd name="connsiteY193" fmla="*/ 321335 h 1101504"/>
                <a:gd name="connsiteX194" fmla="*/ 511559 w 1101506"/>
                <a:gd name="connsiteY194" fmla="*/ 320845 h 1101504"/>
                <a:gd name="connsiteX195" fmla="*/ 512343 w 1101506"/>
                <a:gd name="connsiteY195" fmla="*/ 320551 h 1101504"/>
                <a:gd name="connsiteX196" fmla="*/ 513128 w 1101506"/>
                <a:gd name="connsiteY196" fmla="*/ 320257 h 1101504"/>
                <a:gd name="connsiteX197" fmla="*/ 514011 w 1101506"/>
                <a:gd name="connsiteY197" fmla="*/ 319963 h 1101504"/>
                <a:gd name="connsiteX198" fmla="*/ 443689 w 1101506"/>
                <a:gd name="connsiteY198" fmla="*/ 283689 h 1101504"/>
                <a:gd name="connsiteX199" fmla="*/ 441434 w 1101506"/>
                <a:gd name="connsiteY199" fmla="*/ 283787 h 1101504"/>
                <a:gd name="connsiteX200" fmla="*/ 439178 w 1101506"/>
                <a:gd name="connsiteY200" fmla="*/ 283983 h 1101504"/>
                <a:gd name="connsiteX201" fmla="*/ 436922 w 1101506"/>
                <a:gd name="connsiteY201" fmla="*/ 284375 h 1101504"/>
                <a:gd name="connsiteX202" fmla="*/ 434666 w 1101506"/>
                <a:gd name="connsiteY202" fmla="*/ 284767 h 1101504"/>
                <a:gd name="connsiteX203" fmla="*/ 432607 w 1101506"/>
                <a:gd name="connsiteY203" fmla="*/ 285258 h 1101504"/>
                <a:gd name="connsiteX204" fmla="*/ 430351 w 1101506"/>
                <a:gd name="connsiteY204" fmla="*/ 285846 h 1101504"/>
                <a:gd name="connsiteX205" fmla="*/ 428291 w 1101506"/>
                <a:gd name="connsiteY205" fmla="*/ 286532 h 1101504"/>
                <a:gd name="connsiteX206" fmla="*/ 426330 w 1101506"/>
                <a:gd name="connsiteY206" fmla="*/ 287316 h 1101504"/>
                <a:gd name="connsiteX207" fmla="*/ 424270 w 1101506"/>
                <a:gd name="connsiteY207" fmla="*/ 288199 h 1101504"/>
                <a:gd name="connsiteX208" fmla="*/ 422309 w 1101506"/>
                <a:gd name="connsiteY208" fmla="*/ 289179 h 1101504"/>
                <a:gd name="connsiteX209" fmla="*/ 420445 w 1101506"/>
                <a:gd name="connsiteY209" fmla="*/ 290258 h 1101504"/>
                <a:gd name="connsiteX210" fmla="*/ 418680 w 1101506"/>
                <a:gd name="connsiteY210" fmla="*/ 291532 h 1101504"/>
                <a:gd name="connsiteX211" fmla="*/ 416816 w 1101506"/>
                <a:gd name="connsiteY211" fmla="*/ 292807 h 1101504"/>
                <a:gd name="connsiteX212" fmla="*/ 415149 w 1101506"/>
                <a:gd name="connsiteY212" fmla="*/ 294081 h 1101504"/>
                <a:gd name="connsiteX213" fmla="*/ 413482 w 1101506"/>
                <a:gd name="connsiteY213" fmla="*/ 295454 h 1101504"/>
                <a:gd name="connsiteX214" fmla="*/ 412011 w 1101506"/>
                <a:gd name="connsiteY214" fmla="*/ 296924 h 1101504"/>
                <a:gd name="connsiteX215" fmla="*/ 410441 w 1101506"/>
                <a:gd name="connsiteY215" fmla="*/ 298591 h 1101504"/>
                <a:gd name="connsiteX216" fmla="*/ 408970 w 1101506"/>
                <a:gd name="connsiteY216" fmla="*/ 300257 h 1101504"/>
                <a:gd name="connsiteX217" fmla="*/ 407695 w 1101506"/>
                <a:gd name="connsiteY217" fmla="*/ 301924 h 1101504"/>
                <a:gd name="connsiteX218" fmla="*/ 406420 w 1101506"/>
                <a:gd name="connsiteY218" fmla="*/ 303591 h 1101504"/>
                <a:gd name="connsiteX219" fmla="*/ 405243 w 1101506"/>
                <a:gd name="connsiteY219" fmla="*/ 305551 h 1101504"/>
                <a:gd name="connsiteX220" fmla="*/ 404164 w 1101506"/>
                <a:gd name="connsiteY220" fmla="*/ 307414 h 1101504"/>
                <a:gd name="connsiteX221" fmla="*/ 403184 w 1101506"/>
                <a:gd name="connsiteY221" fmla="*/ 309277 h 1101504"/>
                <a:gd name="connsiteX222" fmla="*/ 402203 w 1101506"/>
                <a:gd name="connsiteY222" fmla="*/ 311237 h 1101504"/>
                <a:gd name="connsiteX223" fmla="*/ 401418 w 1101506"/>
                <a:gd name="connsiteY223" fmla="*/ 313394 h 1101504"/>
                <a:gd name="connsiteX224" fmla="*/ 400732 w 1101506"/>
                <a:gd name="connsiteY224" fmla="*/ 315453 h 1101504"/>
                <a:gd name="connsiteX225" fmla="*/ 400143 w 1101506"/>
                <a:gd name="connsiteY225" fmla="*/ 317512 h 1101504"/>
                <a:gd name="connsiteX226" fmla="*/ 399653 w 1101506"/>
                <a:gd name="connsiteY226" fmla="*/ 319767 h 1101504"/>
                <a:gd name="connsiteX227" fmla="*/ 399261 w 1101506"/>
                <a:gd name="connsiteY227" fmla="*/ 321924 h 1101504"/>
                <a:gd name="connsiteX228" fmla="*/ 398966 w 1101506"/>
                <a:gd name="connsiteY228" fmla="*/ 324178 h 1101504"/>
                <a:gd name="connsiteX229" fmla="*/ 398770 w 1101506"/>
                <a:gd name="connsiteY229" fmla="*/ 326531 h 1101504"/>
                <a:gd name="connsiteX230" fmla="*/ 398770 w 1101506"/>
                <a:gd name="connsiteY230" fmla="*/ 328786 h 1101504"/>
                <a:gd name="connsiteX231" fmla="*/ 398770 w 1101506"/>
                <a:gd name="connsiteY231" fmla="*/ 778972 h 1101504"/>
                <a:gd name="connsiteX232" fmla="*/ 398770 w 1101506"/>
                <a:gd name="connsiteY232" fmla="*/ 781325 h 1101504"/>
                <a:gd name="connsiteX233" fmla="*/ 398966 w 1101506"/>
                <a:gd name="connsiteY233" fmla="*/ 783580 h 1101504"/>
                <a:gd name="connsiteX234" fmla="*/ 399261 w 1101506"/>
                <a:gd name="connsiteY234" fmla="*/ 785835 h 1101504"/>
                <a:gd name="connsiteX235" fmla="*/ 399653 w 1101506"/>
                <a:gd name="connsiteY235" fmla="*/ 787991 h 1101504"/>
                <a:gd name="connsiteX236" fmla="*/ 400143 w 1101506"/>
                <a:gd name="connsiteY236" fmla="*/ 790246 h 1101504"/>
                <a:gd name="connsiteX237" fmla="*/ 400732 w 1101506"/>
                <a:gd name="connsiteY237" fmla="*/ 792403 h 1101504"/>
                <a:gd name="connsiteX238" fmla="*/ 401418 w 1101506"/>
                <a:gd name="connsiteY238" fmla="*/ 794462 h 1101504"/>
                <a:gd name="connsiteX239" fmla="*/ 402203 w 1101506"/>
                <a:gd name="connsiteY239" fmla="*/ 796423 h 1101504"/>
                <a:gd name="connsiteX240" fmla="*/ 403184 w 1101506"/>
                <a:gd name="connsiteY240" fmla="*/ 798481 h 1101504"/>
                <a:gd name="connsiteX241" fmla="*/ 404164 w 1101506"/>
                <a:gd name="connsiteY241" fmla="*/ 800442 h 1101504"/>
                <a:gd name="connsiteX242" fmla="*/ 405243 w 1101506"/>
                <a:gd name="connsiteY242" fmla="*/ 802305 h 1101504"/>
                <a:gd name="connsiteX243" fmla="*/ 406420 w 1101506"/>
                <a:gd name="connsiteY243" fmla="*/ 804168 h 1101504"/>
                <a:gd name="connsiteX244" fmla="*/ 407695 w 1101506"/>
                <a:gd name="connsiteY244" fmla="*/ 805932 h 1101504"/>
                <a:gd name="connsiteX245" fmla="*/ 408970 w 1101506"/>
                <a:gd name="connsiteY245" fmla="*/ 807599 h 1101504"/>
                <a:gd name="connsiteX246" fmla="*/ 410441 w 1101506"/>
                <a:gd name="connsiteY246" fmla="*/ 809168 h 1101504"/>
                <a:gd name="connsiteX247" fmla="*/ 412011 w 1101506"/>
                <a:gd name="connsiteY247" fmla="*/ 810834 h 1101504"/>
                <a:gd name="connsiteX248" fmla="*/ 413482 w 1101506"/>
                <a:gd name="connsiteY248" fmla="*/ 812305 h 1101504"/>
                <a:gd name="connsiteX249" fmla="*/ 415149 w 1101506"/>
                <a:gd name="connsiteY249" fmla="*/ 813677 h 1101504"/>
                <a:gd name="connsiteX250" fmla="*/ 416816 w 1101506"/>
                <a:gd name="connsiteY250" fmla="*/ 815050 h 1101504"/>
                <a:gd name="connsiteX251" fmla="*/ 418680 w 1101506"/>
                <a:gd name="connsiteY251" fmla="*/ 816324 h 1101504"/>
                <a:gd name="connsiteX252" fmla="*/ 420445 w 1101506"/>
                <a:gd name="connsiteY252" fmla="*/ 817501 h 1101504"/>
                <a:gd name="connsiteX253" fmla="*/ 422309 w 1101506"/>
                <a:gd name="connsiteY253" fmla="*/ 818579 h 1101504"/>
                <a:gd name="connsiteX254" fmla="*/ 424270 w 1101506"/>
                <a:gd name="connsiteY254" fmla="*/ 819559 h 1101504"/>
                <a:gd name="connsiteX255" fmla="*/ 426330 w 1101506"/>
                <a:gd name="connsiteY255" fmla="*/ 820442 h 1101504"/>
                <a:gd name="connsiteX256" fmla="*/ 428291 w 1101506"/>
                <a:gd name="connsiteY256" fmla="*/ 821324 h 1101504"/>
                <a:gd name="connsiteX257" fmla="*/ 430351 w 1101506"/>
                <a:gd name="connsiteY257" fmla="*/ 822010 h 1101504"/>
                <a:gd name="connsiteX258" fmla="*/ 432607 w 1101506"/>
                <a:gd name="connsiteY258" fmla="*/ 822599 h 1101504"/>
                <a:gd name="connsiteX259" fmla="*/ 434666 w 1101506"/>
                <a:gd name="connsiteY259" fmla="*/ 823089 h 1101504"/>
                <a:gd name="connsiteX260" fmla="*/ 436922 w 1101506"/>
                <a:gd name="connsiteY260" fmla="*/ 823481 h 1101504"/>
                <a:gd name="connsiteX261" fmla="*/ 439178 w 1101506"/>
                <a:gd name="connsiteY261" fmla="*/ 823775 h 1101504"/>
                <a:gd name="connsiteX262" fmla="*/ 441434 w 1101506"/>
                <a:gd name="connsiteY262" fmla="*/ 823971 h 1101504"/>
                <a:gd name="connsiteX263" fmla="*/ 443689 w 1101506"/>
                <a:gd name="connsiteY263" fmla="*/ 823971 h 1101504"/>
                <a:gd name="connsiteX264" fmla="*/ 641903 w 1101506"/>
                <a:gd name="connsiteY264" fmla="*/ 823971 h 1101504"/>
                <a:gd name="connsiteX265" fmla="*/ 644159 w 1101506"/>
                <a:gd name="connsiteY265" fmla="*/ 823971 h 1101504"/>
                <a:gd name="connsiteX266" fmla="*/ 646414 w 1101506"/>
                <a:gd name="connsiteY266" fmla="*/ 823775 h 1101504"/>
                <a:gd name="connsiteX267" fmla="*/ 648768 w 1101506"/>
                <a:gd name="connsiteY267" fmla="*/ 823481 h 1101504"/>
                <a:gd name="connsiteX268" fmla="*/ 650926 w 1101506"/>
                <a:gd name="connsiteY268" fmla="*/ 823089 h 1101504"/>
                <a:gd name="connsiteX269" fmla="*/ 653084 w 1101506"/>
                <a:gd name="connsiteY269" fmla="*/ 822599 h 1101504"/>
                <a:gd name="connsiteX270" fmla="*/ 655241 w 1101506"/>
                <a:gd name="connsiteY270" fmla="*/ 822010 h 1101504"/>
                <a:gd name="connsiteX271" fmla="*/ 657301 w 1101506"/>
                <a:gd name="connsiteY271" fmla="*/ 821324 h 1101504"/>
                <a:gd name="connsiteX272" fmla="*/ 659361 w 1101506"/>
                <a:gd name="connsiteY272" fmla="*/ 820442 h 1101504"/>
                <a:gd name="connsiteX273" fmla="*/ 661322 w 1101506"/>
                <a:gd name="connsiteY273" fmla="*/ 819559 h 1101504"/>
                <a:gd name="connsiteX274" fmla="*/ 663382 w 1101506"/>
                <a:gd name="connsiteY274" fmla="*/ 818579 h 1101504"/>
                <a:gd name="connsiteX275" fmla="*/ 665147 w 1101506"/>
                <a:gd name="connsiteY275" fmla="*/ 817501 h 1101504"/>
                <a:gd name="connsiteX276" fmla="*/ 667011 w 1101506"/>
                <a:gd name="connsiteY276" fmla="*/ 816324 h 1101504"/>
                <a:gd name="connsiteX277" fmla="*/ 668874 w 1101506"/>
                <a:gd name="connsiteY277" fmla="*/ 815050 h 1101504"/>
                <a:gd name="connsiteX278" fmla="*/ 670541 w 1101506"/>
                <a:gd name="connsiteY278" fmla="*/ 813677 h 1101504"/>
                <a:gd name="connsiteX279" fmla="*/ 672111 w 1101506"/>
                <a:gd name="connsiteY279" fmla="*/ 812305 h 1101504"/>
                <a:gd name="connsiteX280" fmla="*/ 673680 w 1101506"/>
                <a:gd name="connsiteY280" fmla="*/ 810834 h 1101504"/>
                <a:gd name="connsiteX281" fmla="*/ 675151 w 1101506"/>
                <a:gd name="connsiteY281" fmla="*/ 809168 h 1101504"/>
                <a:gd name="connsiteX282" fmla="*/ 676622 w 1101506"/>
                <a:gd name="connsiteY282" fmla="*/ 807599 h 1101504"/>
                <a:gd name="connsiteX283" fmla="*/ 677995 w 1101506"/>
                <a:gd name="connsiteY283" fmla="*/ 805932 h 1101504"/>
                <a:gd name="connsiteX284" fmla="*/ 679172 w 1101506"/>
                <a:gd name="connsiteY284" fmla="*/ 804168 h 1101504"/>
                <a:gd name="connsiteX285" fmla="*/ 680349 w 1101506"/>
                <a:gd name="connsiteY285" fmla="*/ 802305 h 1101504"/>
                <a:gd name="connsiteX286" fmla="*/ 681428 w 1101506"/>
                <a:gd name="connsiteY286" fmla="*/ 800442 h 1101504"/>
                <a:gd name="connsiteX287" fmla="*/ 682409 w 1101506"/>
                <a:gd name="connsiteY287" fmla="*/ 798481 h 1101504"/>
                <a:gd name="connsiteX288" fmla="*/ 683389 w 1101506"/>
                <a:gd name="connsiteY288" fmla="*/ 796423 h 1101504"/>
                <a:gd name="connsiteX289" fmla="*/ 684174 w 1101506"/>
                <a:gd name="connsiteY289" fmla="*/ 794462 h 1101504"/>
                <a:gd name="connsiteX290" fmla="*/ 684959 w 1101506"/>
                <a:gd name="connsiteY290" fmla="*/ 792403 h 1101504"/>
                <a:gd name="connsiteX291" fmla="*/ 685547 w 1101506"/>
                <a:gd name="connsiteY291" fmla="*/ 790246 h 1101504"/>
                <a:gd name="connsiteX292" fmla="*/ 686038 w 1101506"/>
                <a:gd name="connsiteY292" fmla="*/ 787991 h 1101504"/>
                <a:gd name="connsiteX293" fmla="*/ 686430 w 1101506"/>
                <a:gd name="connsiteY293" fmla="*/ 785835 h 1101504"/>
                <a:gd name="connsiteX294" fmla="*/ 686724 w 1101506"/>
                <a:gd name="connsiteY294" fmla="*/ 783580 h 1101504"/>
                <a:gd name="connsiteX295" fmla="*/ 686822 w 1101506"/>
                <a:gd name="connsiteY295" fmla="*/ 781325 h 1101504"/>
                <a:gd name="connsiteX296" fmla="*/ 686920 w 1101506"/>
                <a:gd name="connsiteY296" fmla="*/ 778972 h 1101504"/>
                <a:gd name="connsiteX297" fmla="*/ 686920 w 1101506"/>
                <a:gd name="connsiteY297" fmla="*/ 328786 h 1101504"/>
                <a:gd name="connsiteX298" fmla="*/ 686822 w 1101506"/>
                <a:gd name="connsiteY298" fmla="*/ 326531 h 1101504"/>
                <a:gd name="connsiteX299" fmla="*/ 686724 w 1101506"/>
                <a:gd name="connsiteY299" fmla="*/ 324178 h 1101504"/>
                <a:gd name="connsiteX300" fmla="*/ 686430 w 1101506"/>
                <a:gd name="connsiteY300" fmla="*/ 321924 h 1101504"/>
                <a:gd name="connsiteX301" fmla="*/ 686038 w 1101506"/>
                <a:gd name="connsiteY301" fmla="*/ 319767 h 1101504"/>
                <a:gd name="connsiteX302" fmla="*/ 685547 w 1101506"/>
                <a:gd name="connsiteY302" fmla="*/ 317512 h 1101504"/>
                <a:gd name="connsiteX303" fmla="*/ 684959 w 1101506"/>
                <a:gd name="connsiteY303" fmla="*/ 315453 h 1101504"/>
                <a:gd name="connsiteX304" fmla="*/ 684174 w 1101506"/>
                <a:gd name="connsiteY304" fmla="*/ 313394 h 1101504"/>
                <a:gd name="connsiteX305" fmla="*/ 683389 w 1101506"/>
                <a:gd name="connsiteY305" fmla="*/ 311237 h 1101504"/>
                <a:gd name="connsiteX306" fmla="*/ 682409 w 1101506"/>
                <a:gd name="connsiteY306" fmla="*/ 309277 h 1101504"/>
                <a:gd name="connsiteX307" fmla="*/ 681428 w 1101506"/>
                <a:gd name="connsiteY307" fmla="*/ 307414 h 1101504"/>
                <a:gd name="connsiteX308" fmla="*/ 680349 w 1101506"/>
                <a:gd name="connsiteY308" fmla="*/ 305551 h 1101504"/>
                <a:gd name="connsiteX309" fmla="*/ 679172 w 1101506"/>
                <a:gd name="connsiteY309" fmla="*/ 303591 h 1101504"/>
                <a:gd name="connsiteX310" fmla="*/ 677995 w 1101506"/>
                <a:gd name="connsiteY310" fmla="*/ 301924 h 1101504"/>
                <a:gd name="connsiteX311" fmla="*/ 676622 w 1101506"/>
                <a:gd name="connsiteY311" fmla="*/ 300257 h 1101504"/>
                <a:gd name="connsiteX312" fmla="*/ 675151 w 1101506"/>
                <a:gd name="connsiteY312" fmla="*/ 298591 h 1101504"/>
                <a:gd name="connsiteX313" fmla="*/ 673680 w 1101506"/>
                <a:gd name="connsiteY313" fmla="*/ 296924 h 1101504"/>
                <a:gd name="connsiteX314" fmla="*/ 672111 w 1101506"/>
                <a:gd name="connsiteY314" fmla="*/ 295454 h 1101504"/>
                <a:gd name="connsiteX315" fmla="*/ 670541 w 1101506"/>
                <a:gd name="connsiteY315" fmla="*/ 294081 h 1101504"/>
                <a:gd name="connsiteX316" fmla="*/ 668874 w 1101506"/>
                <a:gd name="connsiteY316" fmla="*/ 292807 h 1101504"/>
                <a:gd name="connsiteX317" fmla="*/ 667011 w 1101506"/>
                <a:gd name="connsiteY317" fmla="*/ 291532 h 1101504"/>
                <a:gd name="connsiteX318" fmla="*/ 665147 w 1101506"/>
                <a:gd name="connsiteY318" fmla="*/ 290258 h 1101504"/>
                <a:gd name="connsiteX319" fmla="*/ 663382 w 1101506"/>
                <a:gd name="connsiteY319" fmla="*/ 289179 h 1101504"/>
                <a:gd name="connsiteX320" fmla="*/ 661322 w 1101506"/>
                <a:gd name="connsiteY320" fmla="*/ 288199 h 1101504"/>
                <a:gd name="connsiteX321" fmla="*/ 659361 w 1101506"/>
                <a:gd name="connsiteY321" fmla="*/ 287316 h 1101504"/>
                <a:gd name="connsiteX322" fmla="*/ 657301 w 1101506"/>
                <a:gd name="connsiteY322" fmla="*/ 286532 h 1101504"/>
                <a:gd name="connsiteX323" fmla="*/ 655241 w 1101506"/>
                <a:gd name="connsiteY323" fmla="*/ 285846 h 1101504"/>
                <a:gd name="connsiteX324" fmla="*/ 653084 w 1101506"/>
                <a:gd name="connsiteY324" fmla="*/ 285258 h 1101504"/>
                <a:gd name="connsiteX325" fmla="*/ 650926 w 1101506"/>
                <a:gd name="connsiteY325" fmla="*/ 284767 h 1101504"/>
                <a:gd name="connsiteX326" fmla="*/ 648768 w 1101506"/>
                <a:gd name="connsiteY326" fmla="*/ 284375 h 1101504"/>
                <a:gd name="connsiteX327" fmla="*/ 646414 w 1101506"/>
                <a:gd name="connsiteY327" fmla="*/ 283983 h 1101504"/>
                <a:gd name="connsiteX328" fmla="*/ 644159 w 1101506"/>
                <a:gd name="connsiteY328" fmla="*/ 283787 h 1101504"/>
                <a:gd name="connsiteX329" fmla="*/ 641903 w 1101506"/>
                <a:gd name="connsiteY329" fmla="*/ 283689 h 1101504"/>
                <a:gd name="connsiteX330" fmla="*/ 550753 w 1101506"/>
                <a:gd name="connsiteY330" fmla="*/ 0 h 1101504"/>
                <a:gd name="connsiteX331" fmla="*/ 1101506 w 1101506"/>
                <a:gd name="connsiteY331" fmla="*/ 550752 h 1101504"/>
                <a:gd name="connsiteX332" fmla="*/ 550753 w 1101506"/>
                <a:gd name="connsiteY332" fmla="*/ 1101504 h 1101504"/>
                <a:gd name="connsiteX333" fmla="*/ 0 w 1101506"/>
                <a:gd name="connsiteY333" fmla="*/ 550752 h 1101504"/>
                <a:gd name="connsiteX334" fmla="*/ 550753 w 1101506"/>
                <a:gd name="connsiteY334" fmla="*/ 0 h 110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101506" h="1101504">
                  <a:moveTo>
                    <a:pt x="541374" y="752012"/>
                  </a:moveTo>
                  <a:lnTo>
                    <a:pt x="542747" y="752012"/>
                  </a:lnTo>
                  <a:lnTo>
                    <a:pt x="544218" y="752012"/>
                  </a:lnTo>
                  <a:lnTo>
                    <a:pt x="545591" y="752110"/>
                  </a:lnTo>
                  <a:lnTo>
                    <a:pt x="546964" y="752306"/>
                  </a:lnTo>
                  <a:lnTo>
                    <a:pt x="548239" y="752502"/>
                  </a:lnTo>
                  <a:lnTo>
                    <a:pt x="549514" y="752796"/>
                  </a:lnTo>
                  <a:lnTo>
                    <a:pt x="550888" y="753188"/>
                  </a:lnTo>
                  <a:lnTo>
                    <a:pt x="552163" y="753581"/>
                  </a:lnTo>
                  <a:lnTo>
                    <a:pt x="553339" y="754071"/>
                  </a:lnTo>
                  <a:lnTo>
                    <a:pt x="554516" y="754561"/>
                  </a:lnTo>
                  <a:lnTo>
                    <a:pt x="555693" y="755247"/>
                  </a:lnTo>
                  <a:lnTo>
                    <a:pt x="556772" y="755933"/>
                  </a:lnTo>
                  <a:lnTo>
                    <a:pt x="557949" y="756620"/>
                  </a:lnTo>
                  <a:lnTo>
                    <a:pt x="559028" y="757404"/>
                  </a:lnTo>
                  <a:lnTo>
                    <a:pt x="560009" y="758188"/>
                  </a:lnTo>
                  <a:lnTo>
                    <a:pt x="560989" y="758973"/>
                  </a:lnTo>
                  <a:lnTo>
                    <a:pt x="561970" y="759855"/>
                  </a:lnTo>
                  <a:lnTo>
                    <a:pt x="562853" y="760835"/>
                  </a:lnTo>
                  <a:lnTo>
                    <a:pt x="563638" y="761718"/>
                  </a:lnTo>
                  <a:lnTo>
                    <a:pt x="564520" y="762894"/>
                  </a:lnTo>
                  <a:lnTo>
                    <a:pt x="565305" y="763874"/>
                  </a:lnTo>
                  <a:lnTo>
                    <a:pt x="565991" y="764953"/>
                  </a:lnTo>
                  <a:lnTo>
                    <a:pt x="566580" y="766129"/>
                  </a:lnTo>
                  <a:lnTo>
                    <a:pt x="567168" y="767208"/>
                  </a:lnTo>
                  <a:lnTo>
                    <a:pt x="567757" y="768482"/>
                  </a:lnTo>
                  <a:lnTo>
                    <a:pt x="568247" y="769757"/>
                  </a:lnTo>
                  <a:lnTo>
                    <a:pt x="568639" y="770933"/>
                  </a:lnTo>
                  <a:lnTo>
                    <a:pt x="569032" y="772208"/>
                  </a:lnTo>
                  <a:lnTo>
                    <a:pt x="569326" y="773580"/>
                  </a:lnTo>
                  <a:lnTo>
                    <a:pt x="569522" y="774855"/>
                  </a:lnTo>
                  <a:lnTo>
                    <a:pt x="569718" y="776325"/>
                  </a:lnTo>
                  <a:lnTo>
                    <a:pt x="569816" y="777600"/>
                  </a:lnTo>
                  <a:lnTo>
                    <a:pt x="569816" y="778972"/>
                  </a:lnTo>
                  <a:lnTo>
                    <a:pt x="569816" y="780345"/>
                  </a:lnTo>
                  <a:lnTo>
                    <a:pt x="569718" y="781717"/>
                  </a:lnTo>
                  <a:lnTo>
                    <a:pt x="569522" y="783188"/>
                  </a:lnTo>
                  <a:lnTo>
                    <a:pt x="569326" y="784462"/>
                  </a:lnTo>
                  <a:lnTo>
                    <a:pt x="569032" y="785737"/>
                  </a:lnTo>
                  <a:lnTo>
                    <a:pt x="568639" y="787011"/>
                  </a:lnTo>
                  <a:lnTo>
                    <a:pt x="568247" y="788286"/>
                  </a:lnTo>
                  <a:lnTo>
                    <a:pt x="567757" y="789462"/>
                  </a:lnTo>
                  <a:lnTo>
                    <a:pt x="567168" y="790737"/>
                  </a:lnTo>
                  <a:lnTo>
                    <a:pt x="566580" y="791913"/>
                  </a:lnTo>
                  <a:lnTo>
                    <a:pt x="565991" y="792991"/>
                  </a:lnTo>
                  <a:lnTo>
                    <a:pt x="565305" y="794070"/>
                  </a:lnTo>
                  <a:lnTo>
                    <a:pt x="564520" y="795148"/>
                  </a:lnTo>
                  <a:lnTo>
                    <a:pt x="563638" y="796129"/>
                  </a:lnTo>
                  <a:lnTo>
                    <a:pt x="562853" y="797207"/>
                  </a:lnTo>
                  <a:lnTo>
                    <a:pt x="561970" y="798187"/>
                  </a:lnTo>
                  <a:lnTo>
                    <a:pt x="560989" y="799070"/>
                  </a:lnTo>
                  <a:lnTo>
                    <a:pt x="560009" y="799854"/>
                  </a:lnTo>
                  <a:lnTo>
                    <a:pt x="559028" y="800638"/>
                  </a:lnTo>
                  <a:lnTo>
                    <a:pt x="557949" y="801423"/>
                  </a:lnTo>
                  <a:lnTo>
                    <a:pt x="556772" y="802109"/>
                  </a:lnTo>
                  <a:lnTo>
                    <a:pt x="555693" y="802697"/>
                  </a:lnTo>
                  <a:lnTo>
                    <a:pt x="554516" y="803285"/>
                  </a:lnTo>
                  <a:lnTo>
                    <a:pt x="553339" y="803972"/>
                  </a:lnTo>
                  <a:lnTo>
                    <a:pt x="552163" y="804462"/>
                  </a:lnTo>
                  <a:lnTo>
                    <a:pt x="550888" y="804854"/>
                  </a:lnTo>
                  <a:lnTo>
                    <a:pt x="549514" y="805148"/>
                  </a:lnTo>
                  <a:lnTo>
                    <a:pt x="548239" y="805442"/>
                  </a:lnTo>
                  <a:lnTo>
                    <a:pt x="546964" y="805736"/>
                  </a:lnTo>
                  <a:lnTo>
                    <a:pt x="545591" y="805932"/>
                  </a:lnTo>
                  <a:lnTo>
                    <a:pt x="544218" y="806030"/>
                  </a:lnTo>
                  <a:lnTo>
                    <a:pt x="542747" y="806030"/>
                  </a:lnTo>
                  <a:lnTo>
                    <a:pt x="541374" y="806030"/>
                  </a:lnTo>
                  <a:lnTo>
                    <a:pt x="540099" y="805932"/>
                  </a:lnTo>
                  <a:lnTo>
                    <a:pt x="538726" y="805736"/>
                  </a:lnTo>
                  <a:lnTo>
                    <a:pt x="537451" y="805442"/>
                  </a:lnTo>
                  <a:lnTo>
                    <a:pt x="535980" y="805148"/>
                  </a:lnTo>
                  <a:lnTo>
                    <a:pt x="534803" y="804854"/>
                  </a:lnTo>
                  <a:lnTo>
                    <a:pt x="533528" y="804462"/>
                  </a:lnTo>
                  <a:lnTo>
                    <a:pt x="532351" y="803972"/>
                  </a:lnTo>
                  <a:lnTo>
                    <a:pt x="531174" y="803285"/>
                  </a:lnTo>
                  <a:lnTo>
                    <a:pt x="529997" y="802697"/>
                  </a:lnTo>
                  <a:lnTo>
                    <a:pt x="528722" y="802109"/>
                  </a:lnTo>
                  <a:lnTo>
                    <a:pt x="527643" y="801423"/>
                  </a:lnTo>
                  <a:lnTo>
                    <a:pt x="526663" y="800638"/>
                  </a:lnTo>
                  <a:lnTo>
                    <a:pt x="525682" y="799854"/>
                  </a:lnTo>
                  <a:lnTo>
                    <a:pt x="524701" y="799070"/>
                  </a:lnTo>
                  <a:lnTo>
                    <a:pt x="523720" y="798187"/>
                  </a:lnTo>
                  <a:lnTo>
                    <a:pt x="522838" y="797207"/>
                  </a:lnTo>
                  <a:lnTo>
                    <a:pt x="521955" y="796129"/>
                  </a:lnTo>
                  <a:lnTo>
                    <a:pt x="521170" y="795148"/>
                  </a:lnTo>
                  <a:lnTo>
                    <a:pt x="520386" y="794070"/>
                  </a:lnTo>
                  <a:lnTo>
                    <a:pt x="519699" y="792991"/>
                  </a:lnTo>
                  <a:lnTo>
                    <a:pt x="519111" y="791913"/>
                  </a:lnTo>
                  <a:lnTo>
                    <a:pt x="518522" y="790737"/>
                  </a:lnTo>
                  <a:lnTo>
                    <a:pt x="517934" y="789462"/>
                  </a:lnTo>
                  <a:lnTo>
                    <a:pt x="517443" y="788286"/>
                  </a:lnTo>
                  <a:lnTo>
                    <a:pt x="517051" y="787011"/>
                  </a:lnTo>
                  <a:lnTo>
                    <a:pt x="516659" y="785737"/>
                  </a:lnTo>
                  <a:lnTo>
                    <a:pt x="516364" y="784462"/>
                  </a:lnTo>
                  <a:lnTo>
                    <a:pt x="516168" y="783188"/>
                  </a:lnTo>
                  <a:lnTo>
                    <a:pt x="515972" y="781717"/>
                  </a:lnTo>
                  <a:lnTo>
                    <a:pt x="515874" y="780345"/>
                  </a:lnTo>
                  <a:lnTo>
                    <a:pt x="515874" y="778972"/>
                  </a:lnTo>
                  <a:lnTo>
                    <a:pt x="515874" y="777600"/>
                  </a:lnTo>
                  <a:lnTo>
                    <a:pt x="515972" y="776325"/>
                  </a:lnTo>
                  <a:lnTo>
                    <a:pt x="516168" y="774855"/>
                  </a:lnTo>
                  <a:lnTo>
                    <a:pt x="516364" y="773580"/>
                  </a:lnTo>
                  <a:lnTo>
                    <a:pt x="516659" y="772208"/>
                  </a:lnTo>
                  <a:lnTo>
                    <a:pt x="517051" y="770933"/>
                  </a:lnTo>
                  <a:lnTo>
                    <a:pt x="517443" y="769757"/>
                  </a:lnTo>
                  <a:lnTo>
                    <a:pt x="517934" y="768482"/>
                  </a:lnTo>
                  <a:lnTo>
                    <a:pt x="518522" y="767208"/>
                  </a:lnTo>
                  <a:lnTo>
                    <a:pt x="519111" y="766129"/>
                  </a:lnTo>
                  <a:lnTo>
                    <a:pt x="519699" y="764953"/>
                  </a:lnTo>
                  <a:lnTo>
                    <a:pt x="520386" y="763874"/>
                  </a:lnTo>
                  <a:lnTo>
                    <a:pt x="521170" y="762894"/>
                  </a:lnTo>
                  <a:lnTo>
                    <a:pt x="521955" y="761718"/>
                  </a:lnTo>
                  <a:lnTo>
                    <a:pt x="522838" y="760835"/>
                  </a:lnTo>
                  <a:lnTo>
                    <a:pt x="523720" y="759855"/>
                  </a:lnTo>
                  <a:lnTo>
                    <a:pt x="524701" y="758973"/>
                  </a:lnTo>
                  <a:lnTo>
                    <a:pt x="525682" y="758188"/>
                  </a:lnTo>
                  <a:lnTo>
                    <a:pt x="526663" y="757404"/>
                  </a:lnTo>
                  <a:lnTo>
                    <a:pt x="527643" y="756620"/>
                  </a:lnTo>
                  <a:lnTo>
                    <a:pt x="528722" y="755933"/>
                  </a:lnTo>
                  <a:lnTo>
                    <a:pt x="529997" y="755247"/>
                  </a:lnTo>
                  <a:lnTo>
                    <a:pt x="531174" y="754561"/>
                  </a:lnTo>
                  <a:lnTo>
                    <a:pt x="532351" y="754071"/>
                  </a:lnTo>
                  <a:lnTo>
                    <a:pt x="533528" y="753581"/>
                  </a:lnTo>
                  <a:lnTo>
                    <a:pt x="534803" y="753188"/>
                  </a:lnTo>
                  <a:lnTo>
                    <a:pt x="535980" y="752796"/>
                  </a:lnTo>
                  <a:lnTo>
                    <a:pt x="537451" y="752502"/>
                  </a:lnTo>
                  <a:lnTo>
                    <a:pt x="538726" y="752306"/>
                  </a:lnTo>
                  <a:lnTo>
                    <a:pt x="540099" y="752110"/>
                  </a:lnTo>
                  <a:close/>
                  <a:moveTo>
                    <a:pt x="416718" y="373785"/>
                  </a:moveTo>
                  <a:lnTo>
                    <a:pt x="668972" y="373785"/>
                  </a:lnTo>
                  <a:lnTo>
                    <a:pt x="668972" y="733973"/>
                  </a:lnTo>
                  <a:lnTo>
                    <a:pt x="416718" y="733973"/>
                  </a:lnTo>
                  <a:close/>
                  <a:moveTo>
                    <a:pt x="514893" y="319865"/>
                  </a:moveTo>
                  <a:lnTo>
                    <a:pt x="515874" y="319865"/>
                  </a:lnTo>
                  <a:lnTo>
                    <a:pt x="569816" y="319865"/>
                  </a:lnTo>
                  <a:lnTo>
                    <a:pt x="570699" y="319865"/>
                  </a:lnTo>
                  <a:lnTo>
                    <a:pt x="571680" y="319963"/>
                  </a:lnTo>
                  <a:lnTo>
                    <a:pt x="572563" y="320257"/>
                  </a:lnTo>
                  <a:lnTo>
                    <a:pt x="573347" y="320551"/>
                  </a:lnTo>
                  <a:lnTo>
                    <a:pt x="574132" y="320845"/>
                  </a:lnTo>
                  <a:lnTo>
                    <a:pt x="574916" y="321335"/>
                  </a:lnTo>
                  <a:lnTo>
                    <a:pt x="575603" y="321825"/>
                  </a:lnTo>
                  <a:lnTo>
                    <a:pt x="576191" y="322414"/>
                  </a:lnTo>
                  <a:lnTo>
                    <a:pt x="576780" y="323002"/>
                  </a:lnTo>
                  <a:lnTo>
                    <a:pt x="577270" y="323688"/>
                  </a:lnTo>
                  <a:lnTo>
                    <a:pt x="577761" y="324472"/>
                  </a:lnTo>
                  <a:lnTo>
                    <a:pt x="578055" y="325257"/>
                  </a:lnTo>
                  <a:lnTo>
                    <a:pt x="578545" y="326139"/>
                  </a:lnTo>
                  <a:lnTo>
                    <a:pt x="578741" y="327021"/>
                  </a:lnTo>
                  <a:lnTo>
                    <a:pt x="578839" y="327904"/>
                  </a:lnTo>
                  <a:lnTo>
                    <a:pt x="578938" y="328786"/>
                  </a:lnTo>
                  <a:lnTo>
                    <a:pt x="578839" y="329668"/>
                  </a:lnTo>
                  <a:lnTo>
                    <a:pt x="578741" y="330551"/>
                  </a:lnTo>
                  <a:lnTo>
                    <a:pt x="578545" y="331433"/>
                  </a:lnTo>
                  <a:lnTo>
                    <a:pt x="578055" y="332217"/>
                  </a:lnTo>
                  <a:lnTo>
                    <a:pt x="577761" y="333100"/>
                  </a:lnTo>
                  <a:lnTo>
                    <a:pt x="577270" y="333884"/>
                  </a:lnTo>
                  <a:lnTo>
                    <a:pt x="576780" y="334570"/>
                  </a:lnTo>
                  <a:lnTo>
                    <a:pt x="576191" y="335158"/>
                  </a:lnTo>
                  <a:lnTo>
                    <a:pt x="575603" y="335747"/>
                  </a:lnTo>
                  <a:lnTo>
                    <a:pt x="574916" y="336237"/>
                  </a:lnTo>
                  <a:lnTo>
                    <a:pt x="574132" y="336727"/>
                  </a:lnTo>
                  <a:lnTo>
                    <a:pt x="573347" y="337119"/>
                  </a:lnTo>
                  <a:lnTo>
                    <a:pt x="572563" y="337413"/>
                  </a:lnTo>
                  <a:lnTo>
                    <a:pt x="571680" y="337609"/>
                  </a:lnTo>
                  <a:lnTo>
                    <a:pt x="570699" y="337707"/>
                  </a:lnTo>
                  <a:lnTo>
                    <a:pt x="569816" y="337805"/>
                  </a:lnTo>
                  <a:lnTo>
                    <a:pt x="515874" y="337805"/>
                  </a:lnTo>
                  <a:lnTo>
                    <a:pt x="514893" y="337707"/>
                  </a:lnTo>
                  <a:lnTo>
                    <a:pt x="514011" y="337609"/>
                  </a:lnTo>
                  <a:lnTo>
                    <a:pt x="513128" y="337413"/>
                  </a:lnTo>
                  <a:lnTo>
                    <a:pt x="512343" y="337119"/>
                  </a:lnTo>
                  <a:lnTo>
                    <a:pt x="511559" y="336727"/>
                  </a:lnTo>
                  <a:lnTo>
                    <a:pt x="510774" y="336237"/>
                  </a:lnTo>
                  <a:lnTo>
                    <a:pt x="510088" y="335747"/>
                  </a:lnTo>
                  <a:lnTo>
                    <a:pt x="509499" y="335158"/>
                  </a:lnTo>
                  <a:lnTo>
                    <a:pt x="508911" y="334570"/>
                  </a:lnTo>
                  <a:lnTo>
                    <a:pt x="508322" y="333884"/>
                  </a:lnTo>
                  <a:lnTo>
                    <a:pt x="507832" y="333100"/>
                  </a:lnTo>
                  <a:lnTo>
                    <a:pt x="507439" y="332217"/>
                  </a:lnTo>
                  <a:lnTo>
                    <a:pt x="507145" y="331433"/>
                  </a:lnTo>
                  <a:lnTo>
                    <a:pt x="506949" y="330551"/>
                  </a:lnTo>
                  <a:lnTo>
                    <a:pt x="506851" y="329668"/>
                  </a:lnTo>
                  <a:lnTo>
                    <a:pt x="506753" y="328786"/>
                  </a:lnTo>
                  <a:lnTo>
                    <a:pt x="506851" y="327904"/>
                  </a:lnTo>
                  <a:lnTo>
                    <a:pt x="506949" y="327021"/>
                  </a:lnTo>
                  <a:lnTo>
                    <a:pt x="507145" y="326139"/>
                  </a:lnTo>
                  <a:lnTo>
                    <a:pt x="507439" y="325257"/>
                  </a:lnTo>
                  <a:lnTo>
                    <a:pt x="507832" y="324472"/>
                  </a:lnTo>
                  <a:lnTo>
                    <a:pt x="508322" y="323688"/>
                  </a:lnTo>
                  <a:lnTo>
                    <a:pt x="508911" y="323002"/>
                  </a:lnTo>
                  <a:lnTo>
                    <a:pt x="509499" y="322414"/>
                  </a:lnTo>
                  <a:lnTo>
                    <a:pt x="510088" y="321825"/>
                  </a:lnTo>
                  <a:lnTo>
                    <a:pt x="510774" y="321335"/>
                  </a:lnTo>
                  <a:lnTo>
                    <a:pt x="511559" y="320845"/>
                  </a:lnTo>
                  <a:lnTo>
                    <a:pt x="512343" y="320551"/>
                  </a:lnTo>
                  <a:lnTo>
                    <a:pt x="513128" y="320257"/>
                  </a:lnTo>
                  <a:lnTo>
                    <a:pt x="514011" y="319963"/>
                  </a:lnTo>
                  <a:close/>
                  <a:moveTo>
                    <a:pt x="443689" y="283689"/>
                  </a:moveTo>
                  <a:lnTo>
                    <a:pt x="441434" y="283787"/>
                  </a:lnTo>
                  <a:lnTo>
                    <a:pt x="439178" y="283983"/>
                  </a:lnTo>
                  <a:lnTo>
                    <a:pt x="436922" y="284375"/>
                  </a:lnTo>
                  <a:lnTo>
                    <a:pt x="434666" y="284767"/>
                  </a:lnTo>
                  <a:lnTo>
                    <a:pt x="432607" y="285258"/>
                  </a:lnTo>
                  <a:lnTo>
                    <a:pt x="430351" y="285846"/>
                  </a:lnTo>
                  <a:lnTo>
                    <a:pt x="428291" y="286532"/>
                  </a:lnTo>
                  <a:lnTo>
                    <a:pt x="426330" y="287316"/>
                  </a:lnTo>
                  <a:lnTo>
                    <a:pt x="424270" y="288199"/>
                  </a:lnTo>
                  <a:lnTo>
                    <a:pt x="422309" y="289179"/>
                  </a:lnTo>
                  <a:lnTo>
                    <a:pt x="420445" y="290258"/>
                  </a:lnTo>
                  <a:lnTo>
                    <a:pt x="418680" y="291532"/>
                  </a:lnTo>
                  <a:lnTo>
                    <a:pt x="416816" y="292807"/>
                  </a:lnTo>
                  <a:lnTo>
                    <a:pt x="415149" y="294081"/>
                  </a:lnTo>
                  <a:lnTo>
                    <a:pt x="413482" y="295454"/>
                  </a:lnTo>
                  <a:lnTo>
                    <a:pt x="412011" y="296924"/>
                  </a:lnTo>
                  <a:lnTo>
                    <a:pt x="410441" y="298591"/>
                  </a:lnTo>
                  <a:lnTo>
                    <a:pt x="408970" y="300257"/>
                  </a:lnTo>
                  <a:lnTo>
                    <a:pt x="407695" y="301924"/>
                  </a:lnTo>
                  <a:lnTo>
                    <a:pt x="406420" y="303591"/>
                  </a:lnTo>
                  <a:lnTo>
                    <a:pt x="405243" y="305551"/>
                  </a:lnTo>
                  <a:lnTo>
                    <a:pt x="404164" y="307414"/>
                  </a:lnTo>
                  <a:lnTo>
                    <a:pt x="403184" y="309277"/>
                  </a:lnTo>
                  <a:lnTo>
                    <a:pt x="402203" y="311237"/>
                  </a:lnTo>
                  <a:lnTo>
                    <a:pt x="401418" y="313394"/>
                  </a:lnTo>
                  <a:lnTo>
                    <a:pt x="400732" y="315453"/>
                  </a:lnTo>
                  <a:lnTo>
                    <a:pt x="400143" y="317512"/>
                  </a:lnTo>
                  <a:lnTo>
                    <a:pt x="399653" y="319767"/>
                  </a:lnTo>
                  <a:lnTo>
                    <a:pt x="399261" y="321924"/>
                  </a:lnTo>
                  <a:lnTo>
                    <a:pt x="398966" y="324178"/>
                  </a:lnTo>
                  <a:lnTo>
                    <a:pt x="398770" y="326531"/>
                  </a:lnTo>
                  <a:lnTo>
                    <a:pt x="398770" y="328786"/>
                  </a:lnTo>
                  <a:lnTo>
                    <a:pt x="398770" y="778972"/>
                  </a:lnTo>
                  <a:lnTo>
                    <a:pt x="398770" y="781325"/>
                  </a:lnTo>
                  <a:lnTo>
                    <a:pt x="398966" y="783580"/>
                  </a:lnTo>
                  <a:lnTo>
                    <a:pt x="399261" y="785835"/>
                  </a:lnTo>
                  <a:lnTo>
                    <a:pt x="399653" y="787991"/>
                  </a:lnTo>
                  <a:lnTo>
                    <a:pt x="400143" y="790246"/>
                  </a:lnTo>
                  <a:lnTo>
                    <a:pt x="400732" y="792403"/>
                  </a:lnTo>
                  <a:lnTo>
                    <a:pt x="401418" y="794462"/>
                  </a:lnTo>
                  <a:lnTo>
                    <a:pt x="402203" y="796423"/>
                  </a:lnTo>
                  <a:lnTo>
                    <a:pt x="403184" y="798481"/>
                  </a:lnTo>
                  <a:lnTo>
                    <a:pt x="404164" y="800442"/>
                  </a:lnTo>
                  <a:lnTo>
                    <a:pt x="405243" y="802305"/>
                  </a:lnTo>
                  <a:lnTo>
                    <a:pt x="406420" y="804168"/>
                  </a:lnTo>
                  <a:lnTo>
                    <a:pt x="407695" y="805932"/>
                  </a:lnTo>
                  <a:lnTo>
                    <a:pt x="408970" y="807599"/>
                  </a:lnTo>
                  <a:lnTo>
                    <a:pt x="410441" y="809168"/>
                  </a:lnTo>
                  <a:lnTo>
                    <a:pt x="412011" y="810834"/>
                  </a:lnTo>
                  <a:lnTo>
                    <a:pt x="413482" y="812305"/>
                  </a:lnTo>
                  <a:lnTo>
                    <a:pt x="415149" y="813677"/>
                  </a:lnTo>
                  <a:lnTo>
                    <a:pt x="416816" y="815050"/>
                  </a:lnTo>
                  <a:lnTo>
                    <a:pt x="418680" y="816324"/>
                  </a:lnTo>
                  <a:lnTo>
                    <a:pt x="420445" y="817501"/>
                  </a:lnTo>
                  <a:lnTo>
                    <a:pt x="422309" y="818579"/>
                  </a:lnTo>
                  <a:lnTo>
                    <a:pt x="424270" y="819559"/>
                  </a:lnTo>
                  <a:lnTo>
                    <a:pt x="426330" y="820442"/>
                  </a:lnTo>
                  <a:lnTo>
                    <a:pt x="428291" y="821324"/>
                  </a:lnTo>
                  <a:lnTo>
                    <a:pt x="430351" y="822010"/>
                  </a:lnTo>
                  <a:lnTo>
                    <a:pt x="432607" y="822599"/>
                  </a:lnTo>
                  <a:lnTo>
                    <a:pt x="434666" y="823089"/>
                  </a:lnTo>
                  <a:lnTo>
                    <a:pt x="436922" y="823481"/>
                  </a:lnTo>
                  <a:lnTo>
                    <a:pt x="439178" y="823775"/>
                  </a:lnTo>
                  <a:lnTo>
                    <a:pt x="441434" y="823971"/>
                  </a:lnTo>
                  <a:lnTo>
                    <a:pt x="443689" y="823971"/>
                  </a:lnTo>
                  <a:lnTo>
                    <a:pt x="641903" y="823971"/>
                  </a:lnTo>
                  <a:lnTo>
                    <a:pt x="644159" y="823971"/>
                  </a:lnTo>
                  <a:lnTo>
                    <a:pt x="646414" y="823775"/>
                  </a:lnTo>
                  <a:lnTo>
                    <a:pt x="648768" y="823481"/>
                  </a:lnTo>
                  <a:lnTo>
                    <a:pt x="650926" y="823089"/>
                  </a:lnTo>
                  <a:lnTo>
                    <a:pt x="653084" y="822599"/>
                  </a:lnTo>
                  <a:lnTo>
                    <a:pt x="655241" y="822010"/>
                  </a:lnTo>
                  <a:lnTo>
                    <a:pt x="657301" y="821324"/>
                  </a:lnTo>
                  <a:lnTo>
                    <a:pt x="659361" y="820442"/>
                  </a:lnTo>
                  <a:lnTo>
                    <a:pt x="661322" y="819559"/>
                  </a:lnTo>
                  <a:lnTo>
                    <a:pt x="663382" y="818579"/>
                  </a:lnTo>
                  <a:lnTo>
                    <a:pt x="665147" y="817501"/>
                  </a:lnTo>
                  <a:lnTo>
                    <a:pt x="667011" y="816324"/>
                  </a:lnTo>
                  <a:lnTo>
                    <a:pt x="668874" y="815050"/>
                  </a:lnTo>
                  <a:lnTo>
                    <a:pt x="670541" y="813677"/>
                  </a:lnTo>
                  <a:lnTo>
                    <a:pt x="672111" y="812305"/>
                  </a:lnTo>
                  <a:lnTo>
                    <a:pt x="673680" y="810834"/>
                  </a:lnTo>
                  <a:lnTo>
                    <a:pt x="675151" y="809168"/>
                  </a:lnTo>
                  <a:lnTo>
                    <a:pt x="676622" y="807599"/>
                  </a:lnTo>
                  <a:lnTo>
                    <a:pt x="677995" y="805932"/>
                  </a:lnTo>
                  <a:lnTo>
                    <a:pt x="679172" y="804168"/>
                  </a:lnTo>
                  <a:lnTo>
                    <a:pt x="680349" y="802305"/>
                  </a:lnTo>
                  <a:lnTo>
                    <a:pt x="681428" y="800442"/>
                  </a:lnTo>
                  <a:lnTo>
                    <a:pt x="682409" y="798481"/>
                  </a:lnTo>
                  <a:lnTo>
                    <a:pt x="683389" y="796423"/>
                  </a:lnTo>
                  <a:lnTo>
                    <a:pt x="684174" y="794462"/>
                  </a:lnTo>
                  <a:lnTo>
                    <a:pt x="684959" y="792403"/>
                  </a:lnTo>
                  <a:lnTo>
                    <a:pt x="685547" y="790246"/>
                  </a:lnTo>
                  <a:lnTo>
                    <a:pt x="686038" y="787991"/>
                  </a:lnTo>
                  <a:lnTo>
                    <a:pt x="686430" y="785835"/>
                  </a:lnTo>
                  <a:lnTo>
                    <a:pt x="686724" y="783580"/>
                  </a:lnTo>
                  <a:lnTo>
                    <a:pt x="686822" y="781325"/>
                  </a:lnTo>
                  <a:lnTo>
                    <a:pt x="686920" y="778972"/>
                  </a:lnTo>
                  <a:lnTo>
                    <a:pt x="686920" y="328786"/>
                  </a:lnTo>
                  <a:lnTo>
                    <a:pt x="686822" y="326531"/>
                  </a:lnTo>
                  <a:lnTo>
                    <a:pt x="686724" y="324178"/>
                  </a:lnTo>
                  <a:lnTo>
                    <a:pt x="686430" y="321924"/>
                  </a:lnTo>
                  <a:lnTo>
                    <a:pt x="686038" y="319767"/>
                  </a:lnTo>
                  <a:lnTo>
                    <a:pt x="685547" y="317512"/>
                  </a:lnTo>
                  <a:lnTo>
                    <a:pt x="684959" y="315453"/>
                  </a:lnTo>
                  <a:lnTo>
                    <a:pt x="684174" y="313394"/>
                  </a:lnTo>
                  <a:lnTo>
                    <a:pt x="683389" y="311237"/>
                  </a:lnTo>
                  <a:lnTo>
                    <a:pt x="682409" y="309277"/>
                  </a:lnTo>
                  <a:lnTo>
                    <a:pt x="681428" y="307414"/>
                  </a:lnTo>
                  <a:lnTo>
                    <a:pt x="680349" y="305551"/>
                  </a:lnTo>
                  <a:lnTo>
                    <a:pt x="679172" y="303591"/>
                  </a:lnTo>
                  <a:lnTo>
                    <a:pt x="677995" y="301924"/>
                  </a:lnTo>
                  <a:lnTo>
                    <a:pt x="676622" y="300257"/>
                  </a:lnTo>
                  <a:lnTo>
                    <a:pt x="675151" y="298591"/>
                  </a:lnTo>
                  <a:lnTo>
                    <a:pt x="673680" y="296924"/>
                  </a:lnTo>
                  <a:lnTo>
                    <a:pt x="672111" y="295454"/>
                  </a:lnTo>
                  <a:lnTo>
                    <a:pt x="670541" y="294081"/>
                  </a:lnTo>
                  <a:lnTo>
                    <a:pt x="668874" y="292807"/>
                  </a:lnTo>
                  <a:lnTo>
                    <a:pt x="667011" y="291532"/>
                  </a:lnTo>
                  <a:lnTo>
                    <a:pt x="665147" y="290258"/>
                  </a:lnTo>
                  <a:lnTo>
                    <a:pt x="663382" y="289179"/>
                  </a:lnTo>
                  <a:lnTo>
                    <a:pt x="661322" y="288199"/>
                  </a:lnTo>
                  <a:lnTo>
                    <a:pt x="659361" y="287316"/>
                  </a:lnTo>
                  <a:lnTo>
                    <a:pt x="657301" y="286532"/>
                  </a:lnTo>
                  <a:lnTo>
                    <a:pt x="655241" y="285846"/>
                  </a:lnTo>
                  <a:lnTo>
                    <a:pt x="653084" y="285258"/>
                  </a:lnTo>
                  <a:lnTo>
                    <a:pt x="650926" y="284767"/>
                  </a:lnTo>
                  <a:lnTo>
                    <a:pt x="648768" y="284375"/>
                  </a:lnTo>
                  <a:lnTo>
                    <a:pt x="646414" y="283983"/>
                  </a:lnTo>
                  <a:lnTo>
                    <a:pt x="644159" y="283787"/>
                  </a:lnTo>
                  <a:lnTo>
                    <a:pt x="641903" y="283689"/>
                  </a:lnTo>
                  <a:close/>
                  <a:moveTo>
                    <a:pt x="550753" y="0"/>
                  </a:moveTo>
                  <a:cubicBezTo>
                    <a:pt x="854925" y="0"/>
                    <a:pt x="1101506" y="246580"/>
                    <a:pt x="1101506" y="550752"/>
                  </a:cubicBezTo>
                  <a:cubicBezTo>
                    <a:pt x="1101506" y="854924"/>
                    <a:pt x="854925" y="1101504"/>
                    <a:pt x="550753" y="1101504"/>
                  </a:cubicBezTo>
                  <a:cubicBezTo>
                    <a:pt x="246581" y="1101504"/>
                    <a:pt x="0" y="854924"/>
                    <a:pt x="0" y="550752"/>
                  </a:cubicBezTo>
                  <a:cubicBezTo>
                    <a:pt x="0" y="246580"/>
                    <a:pt x="246581" y="0"/>
                    <a:pt x="550753" y="0"/>
                  </a:cubicBezTo>
                  <a:close/>
                </a:path>
              </a:pathLst>
            </a:cu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sp>
          <p:nvSpPr>
            <p:cNvPr id="20" name="任意多边形 19"/>
            <p:cNvSpPr/>
            <p:nvPr/>
          </p:nvSpPr>
          <p:spPr bwMode="auto">
            <a:xfrm>
              <a:off x="8340145" y="1933294"/>
              <a:ext cx="1180476" cy="1180474"/>
            </a:xfrm>
            <a:custGeom>
              <a:avLst/>
              <a:gdLst>
                <a:gd name="connsiteX0" fmla="*/ 559367 w 1180476"/>
                <a:gd name="connsiteY0" fmla="*/ 534781 h 1180474"/>
                <a:gd name="connsiteX1" fmla="*/ 558513 w 1180476"/>
                <a:gd name="connsiteY1" fmla="*/ 534994 h 1180474"/>
                <a:gd name="connsiteX2" fmla="*/ 557766 w 1180476"/>
                <a:gd name="connsiteY2" fmla="*/ 535101 h 1180474"/>
                <a:gd name="connsiteX3" fmla="*/ 557019 w 1180476"/>
                <a:gd name="connsiteY3" fmla="*/ 535421 h 1180474"/>
                <a:gd name="connsiteX4" fmla="*/ 556272 w 1180476"/>
                <a:gd name="connsiteY4" fmla="*/ 535741 h 1180474"/>
                <a:gd name="connsiteX5" fmla="*/ 555632 w 1180476"/>
                <a:gd name="connsiteY5" fmla="*/ 536167 h 1180474"/>
                <a:gd name="connsiteX6" fmla="*/ 555098 w 1180476"/>
                <a:gd name="connsiteY6" fmla="*/ 536594 h 1180474"/>
                <a:gd name="connsiteX7" fmla="*/ 554458 w 1180476"/>
                <a:gd name="connsiteY7" fmla="*/ 537127 h 1180474"/>
                <a:gd name="connsiteX8" fmla="*/ 553925 w 1180476"/>
                <a:gd name="connsiteY8" fmla="*/ 537767 h 1180474"/>
                <a:gd name="connsiteX9" fmla="*/ 553498 w 1180476"/>
                <a:gd name="connsiteY9" fmla="*/ 538407 h 1180474"/>
                <a:gd name="connsiteX10" fmla="*/ 553178 w 1180476"/>
                <a:gd name="connsiteY10" fmla="*/ 539153 h 1180474"/>
                <a:gd name="connsiteX11" fmla="*/ 552644 w 1180476"/>
                <a:gd name="connsiteY11" fmla="*/ 539900 h 1180474"/>
                <a:gd name="connsiteX12" fmla="*/ 552431 w 1180476"/>
                <a:gd name="connsiteY12" fmla="*/ 540646 h 1180474"/>
                <a:gd name="connsiteX13" fmla="*/ 552217 w 1180476"/>
                <a:gd name="connsiteY13" fmla="*/ 541393 h 1180474"/>
                <a:gd name="connsiteX14" fmla="*/ 552110 w 1180476"/>
                <a:gd name="connsiteY14" fmla="*/ 542246 h 1180474"/>
                <a:gd name="connsiteX15" fmla="*/ 552110 w 1180476"/>
                <a:gd name="connsiteY15" fmla="*/ 542993 h 1180474"/>
                <a:gd name="connsiteX16" fmla="*/ 552110 w 1180476"/>
                <a:gd name="connsiteY16" fmla="*/ 598342 h 1180474"/>
                <a:gd name="connsiteX17" fmla="*/ 552110 w 1180476"/>
                <a:gd name="connsiteY17" fmla="*/ 599195 h 1180474"/>
                <a:gd name="connsiteX18" fmla="*/ 552217 w 1180476"/>
                <a:gd name="connsiteY18" fmla="*/ 599941 h 1180474"/>
                <a:gd name="connsiteX19" fmla="*/ 552431 w 1180476"/>
                <a:gd name="connsiteY19" fmla="*/ 600688 h 1180474"/>
                <a:gd name="connsiteX20" fmla="*/ 552644 w 1180476"/>
                <a:gd name="connsiteY20" fmla="*/ 601541 h 1180474"/>
                <a:gd name="connsiteX21" fmla="*/ 553178 w 1180476"/>
                <a:gd name="connsiteY21" fmla="*/ 602181 h 1180474"/>
                <a:gd name="connsiteX22" fmla="*/ 553498 w 1180476"/>
                <a:gd name="connsiteY22" fmla="*/ 602821 h 1180474"/>
                <a:gd name="connsiteX23" fmla="*/ 553925 w 1180476"/>
                <a:gd name="connsiteY23" fmla="*/ 603567 h 1180474"/>
                <a:gd name="connsiteX24" fmla="*/ 554458 w 1180476"/>
                <a:gd name="connsiteY24" fmla="*/ 604207 h 1180474"/>
                <a:gd name="connsiteX25" fmla="*/ 555098 w 1180476"/>
                <a:gd name="connsiteY25" fmla="*/ 604740 h 1180474"/>
                <a:gd name="connsiteX26" fmla="*/ 555632 w 1180476"/>
                <a:gd name="connsiteY26" fmla="*/ 605167 h 1180474"/>
                <a:gd name="connsiteX27" fmla="*/ 556272 w 1180476"/>
                <a:gd name="connsiteY27" fmla="*/ 605594 h 1180474"/>
                <a:gd name="connsiteX28" fmla="*/ 557019 w 1180476"/>
                <a:gd name="connsiteY28" fmla="*/ 605914 h 1180474"/>
                <a:gd name="connsiteX29" fmla="*/ 557766 w 1180476"/>
                <a:gd name="connsiteY29" fmla="*/ 606233 h 1180474"/>
                <a:gd name="connsiteX30" fmla="*/ 558513 w 1180476"/>
                <a:gd name="connsiteY30" fmla="*/ 606447 h 1180474"/>
                <a:gd name="connsiteX31" fmla="*/ 559367 w 1180476"/>
                <a:gd name="connsiteY31" fmla="*/ 606553 h 1180474"/>
                <a:gd name="connsiteX32" fmla="*/ 560221 w 1180476"/>
                <a:gd name="connsiteY32" fmla="*/ 606553 h 1180474"/>
                <a:gd name="connsiteX33" fmla="*/ 571959 w 1180476"/>
                <a:gd name="connsiteY33" fmla="*/ 606553 h 1180474"/>
                <a:gd name="connsiteX34" fmla="*/ 572706 w 1180476"/>
                <a:gd name="connsiteY34" fmla="*/ 606553 h 1180474"/>
                <a:gd name="connsiteX35" fmla="*/ 573560 w 1180476"/>
                <a:gd name="connsiteY35" fmla="*/ 606447 h 1180474"/>
                <a:gd name="connsiteX36" fmla="*/ 574306 w 1180476"/>
                <a:gd name="connsiteY36" fmla="*/ 606233 h 1180474"/>
                <a:gd name="connsiteX37" fmla="*/ 575053 w 1180476"/>
                <a:gd name="connsiteY37" fmla="*/ 605914 h 1180474"/>
                <a:gd name="connsiteX38" fmla="*/ 575694 w 1180476"/>
                <a:gd name="connsiteY38" fmla="*/ 605594 h 1180474"/>
                <a:gd name="connsiteX39" fmla="*/ 576441 w 1180476"/>
                <a:gd name="connsiteY39" fmla="*/ 605167 h 1180474"/>
                <a:gd name="connsiteX40" fmla="*/ 577081 w 1180476"/>
                <a:gd name="connsiteY40" fmla="*/ 604740 h 1180474"/>
                <a:gd name="connsiteX41" fmla="*/ 577615 w 1180476"/>
                <a:gd name="connsiteY41" fmla="*/ 604207 h 1180474"/>
                <a:gd name="connsiteX42" fmla="*/ 578148 w 1180476"/>
                <a:gd name="connsiteY42" fmla="*/ 603567 h 1180474"/>
                <a:gd name="connsiteX43" fmla="*/ 578575 w 1180476"/>
                <a:gd name="connsiteY43" fmla="*/ 602821 h 1180474"/>
                <a:gd name="connsiteX44" fmla="*/ 579002 w 1180476"/>
                <a:gd name="connsiteY44" fmla="*/ 602181 h 1180474"/>
                <a:gd name="connsiteX45" fmla="*/ 579322 w 1180476"/>
                <a:gd name="connsiteY45" fmla="*/ 601541 h 1180474"/>
                <a:gd name="connsiteX46" fmla="*/ 579642 w 1180476"/>
                <a:gd name="connsiteY46" fmla="*/ 600688 h 1180474"/>
                <a:gd name="connsiteX47" fmla="*/ 579749 w 1180476"/>
                <a:gd name="connsiteY47" fmla="*/ 599941 h 1180474"/>
                <a:gd name="connsiteX48" fmla="*/ 579856 w 1180476"/>
                <a:gd name="connsiteY48" fmla="*/ 599195 h 1180474"/>
                <a:gd name="connsiteX49" fmla="*/ 579962 w 1180476"/>
                <a:gd name="connsiteY49" fmla="*/ 598342 h 1180474"/>
                <a:gd name="connsiteX50" fmla="*/ 579962 w 1180476"/>
                <a:gd name="connsiteY50" fmla="*/ 542993 h 1180474"/>
                <a:gd name="connsiteX51" fmla="*/ 579856 w 1180476"/>
                <a:gd name="connsiteY51" fmla="*/ 542246 h 1180474"/>
                <a:gd name="connsiteX52" fmla="*/ 579749 w 1180476"/>
                <a:gd name="connsiteY52" fmla="*/ 541393 h 1180474"/>
                <a:gd name="connsiteX53" fmla="*/ 579642 w 1180476"/>
                <a:gd name="connsiteY53" fmla="*/ 540646 h 1180474"/>
                <a:gd name="connsiteX54" fmla="*/ 579322 w 1180476"/>
                <a:gd name="connsiteY54" fmla="*/ 539900 h 1180474"/>
                <a:gd name="connsiteX55" fmla="*/ 579002 w 1180476"/>
                <a:gd name="connsiteY55" fmla="*/ 539153 h 1180474"/>
                <a:gd name="connsiteX56" fmla="*/ 578575 w 1180476"/>
                <a:gd name="connsiteY56" fmla="*/ 538407 h 1180474"/>
                <a:gd name="connsiteX57" fmla="*/ 578148 w 1180476"/>
                <a:gd name="connsiteY57" fmla="*/ 537767 h 1180474"/>
                <a:gd name="connsiteX58" fmla="*/ 577615 w 1180476"/>
                <a:gd name="connsiteY58" fmla="*/ 537127 h 1180474"/>
                <a:gd name="connsiteX59" fmla="*/ 577081 w 1180476"/>
                <a:gd name="connsiteY59" fmla="*/ 536594 h 1180474"/>
                <a:gd name="connsiteX60" fmla="*/ 576441 w 1180476"/>
                <a:gd name="connsiteY60" fmla="*/ 536167 h 1180474"/>
                <a:gd name="connsiteX61" fmla="*/ 575694 w 1180476"/>
                <a:gd name="connsiteY61" fmla="*/ 535741 h 1180474"/>
                <a:gd name="connsiteX62" fmla="*/ 575053 w 1180476"/>
                <a:gd name="connsiteY62" fmla="*/ 535421 h 1180474"/>
                <a:gd name="connsiteX63" fmla="*/ 574306 w 1180476"/>
                <a:gd name="connsiteY63" fmla="*/ 535101 h 1180474"/>
                <a:gd name="connsiteX64" fmla="*/ 573560 w 1180476"/>
                <a:gd name="connsiteY64" fmla="*/ 534994 h 1180474"/>
                <a:gd name="connsiteX65" fmla="*/ 572706 w 1180476"/>
                <a:gd name="connsiteY65" fmla="*/ 534781 h 1180474"/>
                <a:gd name="connsiteX66" fmla="*/ 571959 w 1180476"/>
                <a:gd name="connsiteY66" fmla="*/ 534781 h 1180474"/>
                <a:gd name="connsiteX67" fmla="*/ 560221 w 1180476"/>
                <a:gd name="connsiteY67" fmla="*/ 534781 h 1180474"/>
                <a:gd name="connsiteX68" fmla="*/ 572813 w 1180476"/>
                <a:gd name="connsiteY68" fmla="*/ 469620 h 1180474"/>
                <a:gd name="connsiteX69" fmla="*/ 572813 w 1180476"/>
                <a:gd name="connsiteY69" fmla="*/ 512492 h 1180474"/>
                <a:gd name="connsiteX70" fmla="*/ 573666 w 1180476"/>
                <a:gd name="connsiteY70" fmla="*/ 513238 h 1180474"/>
                <a:gd name="connsiteX71" fmla="*/ 574627 w 1180476"/>
                <a:gd name="connsiteY71" fmla="*/ 514092 h 1180474"/>
                <a:gd name="connsiteX72" fmla="*/ 575480 w 1180476"/>
                <a:gd name="connsiteY72" fmla="*/ 514945 h 1180474"/>
                <a:gd name="connsiteX73" fmla="*/ 576441 w 1180476"/>
                <a:gd name="connsiteY73" fmla="*/ 516118 h 1180474"/>
                <a:gd name="connsiteX74" fmla="*/ 577294 w 1180476"/>
                <a:gd name="connsiteY74" fmla="*/ 517184 h 1180474"/>
                <a:gd name="connsiteX75" fmla="*/ 578148 w 1180476"/>
                <a:gd name="connsiteY75" fmla="*/ 518251 h 1180474"/>
                <a:gd name="connsiteX76" fmla="*/ 579749 w 1180476"/>
                <a:gd name="connsiteY76" fmla="*/ 520810 h 1180474"/>
                <a:gd name="connsiteX77" fmla="*/ 581243 w 1180476"/>
                <a:gd name="connsiteY77" fmla="*/ 523796 h 1180474"/>
                <a:gd name="connsiteX78" fmla="*/ 582737 w 1180476"/>
                <a:gd name="connsiteY78" fmla="*/ 526996 h 1180474"/>
                <a:gd name="connsiteX79" fmla="*/ 584017 w 1180476"/>
                <a:gd name="connsiteY79" fmla="*/ 530515 h 1180474"/>
                <a:gd name="connsiteX80" fmla="*/ 585298 w 1180476"/>
                <a:gd name="connsiteY80" fmla="*/ 534248 h 1180474"/>
                <a:gd name="connsiteX81" fmla="*/ 586365 w 1180476"/>
                <a:gd name="connsiteY81" fmla="*/ 538087 h 1180474"/>
                <a:gd name="connsiteX82" fmla="*/ 587325 w 1180476"/>
                <a:gd name="connsiteY82" fmla="*/ 542353 h 1180474"/>
                <a:gd name="connsiteX83" fmla="*/ 588179 w 1180476"/>
                <a:gd name="connsiteY83" fmla="*/ 546725 h 1180474"/>
                <a:gd name="connsiteX84" fmla="*/ 588926 w 1180476"/>
                <a:gd name="connsiteY84" fmla="*/ 551418 h 1180474"/>
                <a:gd name="connsiteX85" fmla="*/ 589460 w 1180476"/>
                <a:gd name="connsiteY85" fmla="*/ 556003 h 1180474"/>
                <a:gd name="connsiteX86" fmla="*/ 589886 w 1180476"/>
                <a:gd name="connsiteY86" fmla="*/ 561016 h 1180474"/>
                <a:gd name="connsiteX87" fmla="*/ 590100 w 1180476"/>
                <a:gd name="connsiteY87" fmla="*/ 566028 h 1180474"/>
                <a:gd name="connsiteX88" fmla="*/ 590207 w 1180476"/>
                <a:gd name="connsiteY88" fmla="*/ 571254 h 1180474"/>
                <a:gd name="connsiteX89" fmla="*/ 590100 w 1180476"/>
                <a:gd name="connsiteY89" fmla="*/ 576373 h 1180474"/>
                <a:gd name="connsiteX90" fmla="*/ 589886 w 1180476"/>
                <a:gd name="connsiteY90" fmla="*/ 581492 h 1180474"/>
                <a:gd name="connsiteX91" fmla="*/ 589460 w 1180476"/>
                <a:gd name="connsiteY91" fmla="*/ 586397 h 1180474"/>
                <a:gd name="connsiteX92" fmla="*/ 588926 w 1180476"/>
                <a:gd name="connsiteY92" fmla="*/ 591090 h 1180474"/>
                <a:gd name="connsiteX93" fmla="*/ 588179 w 1180476"/>
                <a:gd name="connsiteY93" fmla="*/ 595676 h 1180474"/>
                <a:gd name="connsiteX94" fmla="*/ 587325 w 1180476"/>
                <a:gd name="connsiteY94" fmla="*/ 600048 h 1180474"/>
                <a:gd name="connsiteX95" fmla="*/ 586365 w 1180476"/>
                <a:gd name="connsiteY95" fmla="*/ 604314 h 1180474"/>
                <a:gd name="connsiteX96" fmla="*/ 585298 w 1180476"/>
                <a:gd name="connsiteY96" fmla="*/ 608260 h 1180474"/>
                <a:gd name="connsiteX97" fmla="*/ 584017 w 1180476"/>
                <a:gd name="connsiteY97" fmla="*/ 611992 h 1180474"/>
                <a:gd name="connsiteX98" fmla="*/ 582737 w 1180476"/>
                <a:gd name="connsiteY98" fmla="*/ 615512 h 1180474"/>
                <a:gd name="connsiteX99" fmla="*/ 581243 w 1180476"/>
                <a:gd name="connsiteY99" fmla="*/ 618604 h 1180474"/>
                <a:gd name="connsiteX100" fmla="*/ 579749 w 1180476"/>
                <a:gd name="connsiteY100" fmla="*/ 621590 h 1180474"/>
                <a:gd name="connsiteX101" fmla="*/ 578148 w 1180476"/>
                <a:gd name="connsiteY101" fmla="*/ 624150 h 1180474"/>
                <a:gd name="connsiteX102" fmla="*/ 577294 w 1180476"/>
                <a:gd name="connsiteY102" fmla="*/ 625323 h 1180474"/>
                <a:gd name="connsiteX103" fmla="*/ 576441 w 1180476"/>
                <a:gd name="connsiteY103" fmla="*/ 626390 h 1180474"/>
                <a:gd name="connsiteX104" fmla="*/ 575480 w 1180476"/>
                <a:gd name="connsiteY104" fmla="*/ 627456 h 1180474"/>
                <a:gd name="connsiteX105" fmla="*/ 574627 w 1180476"/>
                <a:gd name="connsiteY105" fmla="*/ 628416 h 1180474"/>
                <a:gd name="connsiteX106" fmla="*/ 573666 w 1180476"/>
                <a:gd name="connsiteY106" fmla="*/ 629162 h 1180474"/>
                <a:gd name="connsiteX107" fmla="*/ 572813 w 1180476"/>
                <a:gd name="connsiteY107" fmla="*/ 629909 h 1180474"/>
                <a:gd name="connsiteX108" fmla="*/ 572813 w 1180476"/>
                <a:gd name="connsiteY108" fmla="*/ 669581 h 1180474"/>
                <a:gd name="connsiteX109" fmla="*/ 575480 w 1180476"/>
                <a:gd name="connsiteY109" fmla="*/ 669901 h 1180474"/>
                <a:gd name="connsiteX110" fmla="*/ 578148 w 1180476"/>
                <a:gd name="connsiteY110" fmla="*/ 670221 h 1180474"/>
                <a:gd name="connsiteX111" fmla="*/ 580709 w 1180476"/>
                <a:gd name="connsiteY111" fmla="*/ 670648 h 1180474"/>
                <a:gd name="connsiteX112" fmla="*/ 583377 w 1180476"/>
                <a:gd name="connsiteY112" fmla="*/ 671181 h 1180474"/>
                <a:gd name="connsiteX113" fmla="*/ 585938 w 1180476"/>
                <a:gd name="connsiteY113" fmla="*/ 671714 h 1180474"/>
                <a:gd name="connsiteX114" fmla="*/ 588606 w 1180476"/>
                <a:gd name="connsiteY114" fmla="*/ 672354 h 1180474"/>
                <a:gd name="connsiteX115" fmla="*/ 593728 w 1180476"/>
                <a:gd name="connsiteY115" fmla="*/ 673847 h 1180474"/>
                <a:gd name="connsiteX116" fmla="*/ 598637 w 1180476"/>
                <a:gd name="connsiteY116" fmla="*/ 675447 h 1180474"/>
                <a:gd name="connsiteX117" fmla="*/ 603546 w 1180476"/>
                <a:gd name="connsiteY117" fmla="*/ 677153 h 1180474"/>
                <a:gd name="connsiteX118" fmla="*/ 608348 w 1180476"/>
                <a:gd name="connsiteY118" fmla="*/ 679073 h 1180474"/>
                <a:gd name="connsiteX119" fmla="*/ 613043 w 1180476"/>
                <a:gd name="connsiteY119" fmla="*/ 680992 h 1180474"/>
                <a:gd name="connsiteX120" fmla="*/ 622007 w 1180476"/>
                <a:gd name="connsiteY120" fmla="*/ 684831 h 1180474"/>
                <a:gd name="connsiteX121" fmla="*/ 630544 w 1180476"/>
                <a:gd name="connsiteY121" fmla="*/ 688457 h 1180474"/>
                <a:gd name="connsiteX122" fmla="*/ 634599 w 1180476"/>
                <a:gd name="connsiteY122" fmla="*/ 690057 h 1180474"/>
                <a:gd name="connsiteX123" fmla="*/ 638334 w 1180476"/>
                <a:gd name="connsiteY123" fmla="*/ 691550 h 1180474"/>
                <a:gd name="connsiteX124" fmla="*/ 642175 w 1180476"/>
                <a:gd name="connsiteY124" fmla="*/ 692723 h 1180474"/>
                <a:gd name="connsiteX125" fmla="*/ 645590 w 1180476"/>
                <a:gd name="connsiteY125" fmla="*/ 693576 h 1180474"/>
                <a:gd name="connsiteX126" fmla="*/ 647404 w 1180476"/>
                <a:gd name="connsiteY126" fmla="*/ 693896 h 1180474"/>
                <a:gd name="connsiteX127" fmla="*/ 649005 w 1180476"/>
                <a:gd name="connsiteY127" fmla="*/ 694216 h 1180474"/>
                <a:gd name="connsiteX128" fmla="*/ 650605 w 1180476"/>
                <a:gd name="connsiteY128" fmla="*/ 694323 h 1180474"/>
                <a:gd name="connsiteX129" fmla="*/ 652313 w 1180476"/>
                <a:gd name="connsiteY129" fmla="*/ 694430 h 1180474"/>
                <a:gd name="connsiteX130" fmla="*/ 653807 w 1180476"/>
                <a:gd name="connsiteY130" fmla="*/ 694323 h 1180474"/>
                <a:gd name="connsiteX131" fmla="*/ 655301 w 1180476"/>
                <a:gd name="connsiteY131" fmla="*/ 694216 h 1180474"/>
                <a:gd name="connsiteX132" fmla="*/ 656688 w 1180476"/>
                <a:gd name="connsiteY132" fmla="*/ 694003 h 1180474"/>
                <a:gd name="connsiteX133" fmla="*/ 658182 w 1180476"/>
                <a:gd name="connsiteY133" fmla="*/ 693683 h 1180474"/>
                <a:gd name="connsiteX134" fmla="*/ 659569 w 1180476"/>
                <a:gd name="connsiteY134" fmla="*/ 693150 h 1180474"/>
                <a:gd name="connsiteX135" fmla="*/ 660743 w 1180476"/>
                <a:gd name="connsiteY135" fmla="*/ 692510 h 1180474"/>
                <a:gd name="connsiteX136" fmla="*/ 662024 w 1180476"/>
                <a:gd name="connsiteY136" fmla="*/ 691870 h 1180474"/>
                <a:gd name="connsiteX137" fmla="*/ 663197 w 1180476"/>
                <a:gd name="connsiteY137" fmla="*/ 691017 h 1180474"/>
                <a:gd name="connsiteX138" fmla="*/ 664478 w 1180476"/>
                <a:gd name="connsiteY138" fmla="*/ 689844 h 1180474"/>
                <a:gd name="connsiteX139" fmla="*/ 665545 w 1180476"/>
                <a:gd name="connsiteY139" fmla="*/ 688671 h 1180474"/>
                <a:gd name="connsiteX140" fmla="*/ 666506 w 1180476"/>
                <a:gd name="connsiteY140" fmla="*/ 687391 h 1180474"/>
                <a:gd name="connsiteX141" fmla="*/ 667573 w 1180476"/>
                <a:gd name="connsiteY141" fmla="*/ 686005 h 1180474"/>
                <a:gd name="connsiteX142" fmla="*/ 668426 w 1180476"/>
                <a:gd name="connsiteY142" fmla="*/ 684298 h 1180474"/>
                <a:gd name="connsiteX143" fmla="*/ 669387 w 1180476"/>
                <a:gd name="connsiteY143" fmla="*/ 682485 h 1180474"/>
                <a:gd name="connsiteX144" fmla="*/ 670240 w 1180476"/>
                <a:gd name="connsiteY144" fmla="*/ 680566 h 1180474"/>
                <a:gd name="connsiteX145" fmla="*/ 670987 w 1180476"/>
                <a:gd name="connsiteY145" fmla="*/ 678326 h 1180474"/>
                <a:gd name="connsiteX146" fmla="*/ 671734 w 1180476"/>
                <a:gd name="connsiteY146" fmla="*/ 676086 h 1180474"/>
                <a:gd name="connsiteX147" fmla="*/ 672375 w 1180476"/>
                <a:gd name="connsiteY147" fmla="*/ 673527 h 1180474"/>
                <a:gd name="connsiteX148" fmla="*/ 672908 w 1180476"/>
                <a:gd name="connsiteY148" fmla="*/ 670754 h 1180474"/>
                <a:gd name="connsiteX149" fmla="*/ 673442 w 1180476"/>
                <a:gd name="connsiteY149" fmla="*/ 667875 h 1180474"/>
                <a:gd name="connsiteX150" fmla="*/ 673869 w 1180476"/>
                <a:gd name="connsiteY150" fmla="*/ 664782 h 1180474"/>
                <a:gd name="connsiteX151" fmla="*/ 674295 w 1180476"/>
                <a:gd name="connsiteY151" fmla="*/ 661369 h 1180474"/>
                <a:gd name="connsiteX152" fmla="*/ 674722 w 1180476"/>
                <a:gd name="connsiteY152" fmla="*/ 657850 h 1180474"/>
                <a:gd name="connsiteX153" fmla="*/ 675042 w 1180476"/>
                <a:gd name="connsiteY153" fmla="*/ 654117 h 1180474"/>
                <a:gd name="connsiteX154" fmla="*/ 675256 w 1180476"/>
                <a:gd name="connsiteY154" fmla="*/ 650172 h 1180474"/>
                <a:gd name="connsiteX155" fmla="*/ 675469 w 1180476"/>
                <a:gd name="connsiteY155" fmla="*/ 645906 h 1180474"/>
                <a:gd name="connsiteX156" fmla="*/ 675576 w 1180476"/>
                <a:gd name="connsiteY156" fmla="*/ 641427 h 1180474"/>
                <a:gd name="connsiteX157" fmla="*/ 675576 w 1180476"/>
                <a:gd name="connsiteY157" fmla="*/ 636734 h 1180474"/>
                <a:gd name="connsiteX158" fmla="*/ 675576 w 1180476"/>
                <a:gd name="connsiteY158" fmla="*/ 631935 h 1180474"/>
                <a:gd name="connsiteX159" fmla="*/ 675469 w 1180476"/>
                <a:gd name="connsiteY159" fmla="*/ 627243 h 1180474"/>
                <a:gd name="connsiteX160" fmla="*/ 675256 w 1180476"/>
                <a:gd name="connsiteY160" fmla="*/ 622550 h 1180474"/>
                <a:gd name="connsiteX161" fmla="*/ 675042 w 1180476"/>
                <a:gd name="connsiteY161" fmla="*/ 617965 h 1180474"/>
                <a:gd name="connsiteX162" fmla="*/ 674722 w 1180476"/>
                <a:gd name="connsiteY162" fmla="*/ 613379 h 1180474"/>
                <a:gd name="connsiteX163" fmla="*/ 674295 w 1180476"/>
                <a:gd name="connsiteY163" fmla="*/ 608900 h 1180474"/>
                <a:gd name="connsiteX164" fmla="*/ 673869 w 1180476"/>
                <a:gd name="connsiteY164" fmla="*/ 604527 h 1180474"/>
                <a:gd name="connsiteX165" fmla="*/ 673442 w 1180476"/>
                <a:gd name="connsiteY165" fmla="*/ 600155 h 1180474"/>
                <a:gd name="connsiteX166" fmla="*/ 672908 w 1180476"/>
                <a:gd name="connsiteY166" fmla="*/ 595889 h 1180474"/>
                <a:gd name="connsiteX167" fmla="*/ 672375 w 1180476"/>
                <a:gd name="connsiteY167" fmla="*/ 591730 h 1180474"/>
                <a:gd name="connsiteX168" fmla="*/ 671734 w 1180476"/>
                <a:gd name="connsiteY168" fmla="*/ 587570 h 1180474"/>
                <a:gd name="connsiteX169" fmla="*/ 670987 w 1180476"/>
                <a:gd name="connsiteY169" fmla="*/ 583518 h 1180474"/>
                <a:gd name="connsiteX170" fmla="*/ 670240 w 1180476"/>
                <a:gd name="connsiteY170" fmla="*/ 579465 h 1180474"/>
                <a:gd name="connsiteX171" fmla="*/ 669387 w 1180476"/>
                <a:gd name="connsiteY171" fmla="*/ 575520 h 1180474"/>
                <a:gd name="connsiteX172" fmla="*/ 668426 w 1180476"/>
                <a:gd name="connsiteY172" fmla="*/ 571680 h 1180474"/>
                <a:gd name="connsiteX173" fmla="*/ 667573 w 1180476"/>
                <a:gd name="connsiteY173" fmla="*/ 567841 h 1180474"/>
                <a:gd name="connsiteX174" fmla="*/ 666506 w 1180476"/>
                <a:gd name="connsiteY174" fmla="*/ 564108 h 1180474"/>
                <a:gd name="connsiteX175" fmla="*/ 665545 w 1180476"/>
                <a:gd name="connsiteY175" fmla="*/ 560376 h 1180474"/>
                <a:gd name="connsiteX176" fmla="*/ 664478 w 1180476"/>
                <a:gd name="connsiteY176" fmla="*/ 556857 h 1180474"/>
                <a:gd name="connsiteX177" fmla="*/ 663197 w 1180476"/>
                <a:gd name="connsiteY177" fmla="*/ 553231 h 1180474"/>
                <a:gd name="connsiteX178" fmla="*/ 662024 w 1180476"/>
                <a:gd name="connsiteY178" fmla="*/ 549711 h 1180474"/>
                <a:gd name="connsiteX179" fmla="*/ 660743 w 1180476"/>
                <a:gd name="connsiteY179" fmla="*/ 546405 h 1180474"/>
                <a:gd name="connsiteX180" fmla="*/ 659569 w 1180476"/>
                <a:gd name="connsiteY180" fmla="*/ 542993 h 1180474"/>
                <a:gd name="connsiteX181" fmla="*/ 658182 w 1180476"/>
                <a:gd name="connsiteY181" fmla="*/ 539793 h 1180474"/>
                <a:gd name="connsiteX182" fmla="*/ 656688 w 1180476"/>
                <a:gd name="connsiteY182" fmla="*/ 536594 h 1180474"/>
                <a:gd name="connsiteX183" fmla="*/ 655301 w 1180476"/>
                <a:gd name="connsiteY183" fmla="*/ 533501 h 1180474"/>
                <a:gd name="connsiteX184" fmla="*/ 653807 w 1180476"/>
                <a:gd name="connsiteY184" fmla="*/ 530408 h 1180474"/>
                <a:gd name="connsiteX185" fmla="*/ 652313 w 1180476"/>
                <a:gd name="connsiteY185" fmla="*/ 527529 h 1180474"/>
                <a:gd name="connsiteX186" fmla="*/ 650605 w 1180476"/>
                <a:gd name="connsiteY186" fmla="*/ 524543 h 1180474"/>
                <a:gd name="connsiteX187" fmla="*/ 649005 w 1180476"/>
                <a:gd name="connsiteY187" fmla="*/ 521770 h 1180474"/>
                <a:gd name="connsiteX188" fmla="*/ 647404 w 1180476"/>
                <a:gd name="connsiteY188" fmla="*/ 518891 h 1180474"/>
                <a:gd name="connsiteX189" fmla="*/ 645590 w 1180476"/>
                <a:gd name="connsiteY189" fmla="*/ 516224 h 1180474"/>
                <a:gd name="connsiteX190" fmla="*/ 643883 w 1180476"/>
                <a:gd name="connsiteY190" fmla="*/ 513558 h 1180474"/>
                <a:gd name="connsiteX191" fmla="*/ 642175 w 1180476"/>
                <a:gd name="connsiteY191" fmla="*/ 511105 h 1180474"/>
                <a:gd name="connsiteX192" fmla="*/ 640361 w 1180476"/>
                <a:gd name="connsiteY192" fmla="*/ 508546 h 1180474"/>
                <a:gd name="connsiteX193" fmla="*/ 638334 w 1180476"/>
                <a:gd name="connsiteY193" fmla="*/ 506200 h 1180474"/>
                <a:gd name="connsiteX194" fmla="*/ 636519 w 1180476"/>
                <a:gd name="connsiteY194" fmla="*/ 503747 h 1180474"/>
                <a:gd name="connsiteX195" fmla="*/ 634599 w 1180476"/>
                <a:gd name="connsiteY195" fmla="*/ 501507 h 1180474"/>
                <a:gd name="connsiteX196" fmla="*/ 632464 w 1180476"/>
                <a:gd name="connsiteY196" fmla="*/ 499374 h 1180474"/>
                <a:gd name="connsiteX197" fmla="*/ 630544 w 1180476"/>
                <a:gd name="connsiteY197" fmla="*/ 497242 h 1180474"/>
                <a:gd name="connsiteX198" fmla="*/ 628516 w 1180476"/>
                <a:gd name="connsiteY198" fmla="*/ 495215 h 1180474"/>
                <a:gd name="connsiteX199" fmla="*/ 626275 w 1180476"/>
                <a:gd name="connsiteY199" fmla="*/ 493296 h 1180474"/>
                <a:gd name="connsiteX200" fmla="*/ 624248 w 1180476"/>
                <a:gd name="connsiteY200" fmla="*/ 491376 h 1180474"/>
                <a:gd name="connsiteX201" fmla="*/ 622007 w 1180476"/>
                <a:gd name="connsiteY201" fmla="*/ 489563 h 1180474"/>
                <a:gd name="connsiteX202" fmla="*/ 619872 w 1180476"/>
                <a:gd name="connsiteY202" fmla="*/ 487857 h 1180474"/>
                <a:gd name="connsiteX203" fmla="*/ 617631 w 1180476"/>
                <a:gd name="connsiteY203" fmla="*/ 486150 h 1180474"/>
                <a:gd name="connsiteX204" fmla="*/ 615284 w 1180476"/>
                <a:gd name="connsiteY204" fmla="*/ 484551 h 1180474"/>
                <a:gd name="connsiteX205" fmla="*/ 613043 w 1180476"/>
                <a:gd name="connsiteY205" fmla="*/ 483058 h 1180474"/>
                <a:gd name="connsiteX206" fmla="*/ 610695 w 1180476"/>
                <a:gd name="connsiteY206" fmla="*/ 481671 h 1180474"/>
                <a:gd name="connsiteX207" fmla="*/ 608348 w 1180476"/>
                <a:gd name="connsiteY207" fmla="*/ 480285 h 1180474"/>
                <a:gd name="connsiteX208" fmla="*/ 606000 w 1180476"/>
                <a:gd name="connsiteY208" fmla="*/ 479005 h 1180474"/>
                <a:gd name="connsiteX209" fmla="*/ 603546 w 1180476"/>
                <a:gd name="connsiteY209" fmla="*/ 477832 h 1180474"/>
                <a:gd name="connsiteX210" fmla="*/ 601198 w 1180476"/>
                <a:gd name="connsiteY210" fmla="*/ 476659 h 1180474"/>
                <a:gd name="connsiteX211" fmla="*/ 598637 w 1180476"/>
                <a:gd name="connsiteY211" fmla="*/ 475699 h 1180474"/>
                <a:gd name="connsiteX212" fmla="*/ 596182 w 1180476"/>
                <a:gd name="connsiteY212" fmla="*/ 474739 h 1180474"/>
                <a:gd name="connsiteX213" fmla="*/ 593728 w 1180476"/>
                <a:gd name="connsiteY213" fmla="*/ 473779 h 1180474"/>
                <a:gd name="connsiteX214" fmla="*/ 591167 w 1180476"/>
                <a:gd name="connsiteY214" fmla="*/ 472926 h 1180474"/>
                <a:gd name="connsiteX215" fmla="*/ 588606 w 1180476"/>
                <a:gd name="connsiteY215" fmla="*/ 472286 h 1180474"/>
                <a:gd name="connsiteX216" fmla="*/ 585938 w 1180476"/>
                <a:gd name="connsiteY216" fmla="*/ 471647 h 1180474"/>
                <a:gd name="connsiteX217" fmla="*/ 583377 w 1180476"/>
                <a:gd name="connsiteY217" fmla="*/ 471113 h 1180474"/>
                <a:gd name="connsiteX218" fmla="*/ 580709 w 1180476"/>
                <a:gd name="connsiteY218" fmla="*/ 470580 h 1180474"/>
                <a:gd name="connsiteX219" fmla="*/ 578148 w 1180476"/>
                <a:gd name="connsiteY219" fmla="*/ 470154 h 1180474"/>
                <a:gd name="connsiteX220" fmla="*/ 575480 w 1180476"/>
                <a:gd name="connsiteY220" fmla="*/ 469834 h 1180474"/>
                <a:gd name="connsiteX221" fmla="*/ 559367 w 1180476"/>
                <a:gd name="connsiteY221" fmla="*/ 469620 h 1180474"/>
                <a:gd name="connsiteX222" fmla="*/ 556592 w 1180476"/>
                <a:gd name="connsiteY222" fmla="*/ 469834 h 1180474"/>
                <a:gd name="connsiteX223" fmla="*/ 554031 w 1180476"/>
                <a:gd name="connsiteY223" fmla="*/ 470154 h 1180474"/>
                <a:gd name="connsiteX224" fmla="*/ 551257 w 1180476"/>
                <a:gd name="connsiteY224" fmla="*/ 470580 h 1180474"/>
                <a:gd name="connsiteX225" fmla="*/ 548696 w 1180476"/>
                <a:gd name="connsiteY225" fmla="*/ 471113 h 1180474"/>
                <a:gd name="connsiteX226" fmla="*/ 546028 w 1180476"/>
                <a:gd name="connsiteY226" fmla="*/ 471647 h 1180474"/>
                <a:gd name="connsiteX227" fmla="*/ 543467 w 1180476"/>
                <a:gd name="connsiteY227" fmla="*/ 472286 h 1180474"/>
                <a:gd name="connsiteX228" fmla="*/ 540906 w 1180476"/>
                <a:gd name="connsiteY228" fmla="*/ 472926 h 1180474"/>
                <a:gd name="connsiteX229" fmla="*/ 538451 w 1180476"/>
                <a:gd name="connsiteY229" fmla="*/ 473779 h 1180474"/>
                <a:gd name="connsiteX230" fmla="*/ 535997 w 1180476"/>
                <a:gd name="connsiteY230" fmla="*/ 474739 h 1180474"/>
                <a:gd name="connsiteX231" fmla="*/ 533436 w 1180476"/>
                <a:gd name="connsiteY231" fmla="*/ 475699 h 1180474"/>
                <a:gd name="connsiteX232" fmla="*/ 530981 w 1180476"/>
                <a:gd name="connsiteY232" fmla="*/ 476659 h 1180474"/>
                <a:gd name="connsiteX233" fmla="*/ 528527 w 1180476"/>
                <a:gd name="connsiteY233" fmla="*/ 477832 h 1180474"/>
                <a:gd name="connsiteX234" fmla="*/ 526073 w 1180476"/>
                <a:gd name="connsiteY234" fmla="*/ 479005 h 1180474"/>
                <a:gd name="connsiteX235" fmla="*/ 523618 w 1180476"/>
                <a:gd name="connsiteY235" fmla="*/ 480285 h 1180474"/>
                <a:gd name="connsiteX236" fmla="*/ 521377 w 1180476"/>
                <a:gd name="connsiteY236" fmla="*/ 481671 h 1180474"/>
                <a:gd name="connsiteX237" fmla="*/ 519030 w 1180476"/>
                <a:gd name="connsiteY237" fmla="*/ 483058 h 1180474"/>
                <a:gd name="connsiteX238" fmla="*/ 516682 w 1180476"/>
                <a:gd name="connsiteY238" fmla="*/ 484551 h 1180474"/>
                <a:gd name="connsiteX239" fmla="*/ 514548 w 1180476"/>
                <a:gd name="connsiteY239" fmla="*/ 486150 h 1180474"/>
                <a:gd name="connsiteX240" fmla="*/ 512307 w 1180476"/>
                <a:gd name="connsiteY240" fmla="*/ 487857 h 1180474"/>
                <a:gd name="connsiteX241" fmla="*/ 510066 w 1180476"/>
                <a:gd name="connsiteY241" fmla="*/ 489563 h 1180474"/>
                <a:gd name="connsiteX242" fmla="*/ 507932 w 1180476"/>
                <a:gd name="connsiteY242" fmla="*/ 491376 h 1180474"/>
                <a:gd name="connsiteX243" fmla="*/ 505691 w 1180476"/>
                <a:gd name="connsiteY243" fmla="*/ 493296 h 1180474"/>
                <a:gd name="connsiteX244" fmla="*/ 503663 w 1180476"/>
                <a:gd name="connsiteY244" fmla="*/ 495215 h 1180474"/>
                <a:gd name="connsiteX245" fmla="*/ 501636 w 1180476"/>
                <a:gd name="connsiteY245" fmla="*/ 497242 h 1180474"/>
                <a:gd name="connsiteX246" fmla="*/ 499501 w 1180476"/>
                <a:gd name="connsiteY246" fmla="*/ 499374 h 1180474"/>
                <a:gd name="connsiteX247" fmla="*/ 497581 w 1180476"/>
                <a:gd name="connsiteY247" fmla="*/ 501507 h 1180474"/>
                <a:gd name="connsiteX248" fmla="*/ 495660 w 1180476"/>
                <a:gd name="connsiteY248" fmla="*/ 503747 h 1180474"/>
                <a:gd name="connsiteX249" fmla="*/ 493632 w 1180476"/>
                <a:gd name="connsiteY249" fmla="*/ 506200 h 1180474"/>
                <a:gd name="connsiteX250" fmla="*/ 491818 w 1180476"/>
                <a:gd name="connsiteY250" fmla="*/ 508546 h 1180474"/>
                <a:gd name="connsiteX251" fmla="*/ 490004 w 1180476"/>
                <a:gd name="connsiteY251" fmla="*/ 511105 h 1180474"/>
                <a:gd name="connsiteX252" fmla="*/ 488083 w 1180476"/>
                <a:gd name="connsiteY252" fmla="*/ 513558 h 1180474"/>
                <a:gd name="connsiteX253" fmla="*/ 486376 w 1180476"/>
                <a:gd name="connsiteY253" fmla="*/ 516224 h 1180474"/>
                <a:gd name="connsiteX254" fmla="*/ 484669 w 1180476"/>
                <a:gd name="connsiteY254" fmla="*/ 518891 h 1180474"/>
                <a:gd name="connsiteX255" fmla="*/ 482961 w 1180476"/>
                <a:gd name="connsiteY255" fmla="*/ 521770 h 1180474"/>
                <a:gd name="connsiteX256" fmla="*/ 481360 w 1180476"/>
                <a:gd name="connsiteY256" fmla="*/ 524543 h 1180474"/>
                <a:gd name="connsiteX257" fmla="*/ 479760 w 1180476"/>
                <a:gd name="connsiteY257" fmla="*/ 527529 h 1180474"/>
                <a:gd name="connsiteX258" fmla="*/ 478266 w 1180476"/>
                <a:gd name="connsiteY258" fmla="*/ 530408 h 1180474"/>
                <a:gd name="connsiteX259" fmla="*/ 476772 w 1180476"/>
                <a:gd name="connsiteY259" fmla="*/ 533501 h 1180474"/>
                <a:gd name="connsiteX260" fmla="*/ 475278 w 1180476"/>
                <a:gd name="connsiteY260" fmla="*/ 536594 h 1180474"/>
                <a:gd name="connsiteX261" fmla="*/ 473891 w 1180476"/>
                <a:gd name="connsiteY261" fmla="*/ 539793 h 1180474"/>
                <a:gd name="connsiteX262" fmla="*/ 472610 w 1180476"/>
                <a:gd name="connsiteY262" fmla="*/ 542993 h 1180474"/>
                <a:gd name="connsiteX263" fmla="*/ 471223 w 1180476"/>
                <a:gd name="connsiteY263" fmla="*/ 546405 h 1180474"/>
                <a:gd name="connsiteX264" fmla="*/ 469942 w 1180476"/>
                <a:gd name="connsiteY264" fmla="*/ 549711 h 1180474"/>
                <a:gd name="connsiteX265" fmla="*/ 468768 w 1180476"/>
                <a:gd name="connsiteY265" fmla="*/ 553231 h 1180474"/>
                <a:gd name="connsiteX266" fmla="*/ 467701 w 1180476"/>
                <a:gd name="connsiteY266" fmla="*/ 556857 h 1180474"/>
                <a:gd name="connsiteX267" fmla="*/ 466634 w 1180476"/>
                <a:gd name="connsiteY267" fmla="*/ 560376 h 1180474"/>
                <a:gd name="connsiteX268" fmla="*/ 465460 w 1180476"/>
                <a:gd name="connsiteY268" fmla="*/ 564108 h 1180474"/>
                <a:gd name="connsiteX269" fmla="*/ 464500 w 1180476"/>
                <a:gd name="connsiteY269" fmla="*/ 567841 h 1180474"/>
                <a:gd name="connsiteX270" fmla="*/ 463540 w 1180476"/>
                <a:gd name="connsiteY270" fmla="*/ 571680 h 1180474"/>
                <a:gd name="connsiteX271" fmla="*/ 462686 w 1180476"/>
                <a:gd name="connsiteY271" fmla="*/ 575520 h 1180474"/>
                <a:gd name="connsiteX272" fmla="*/ 461832 w 1180476"/>
                <a:gd name="connsiteY272" fmla="*/ 579465 h 1180474"/>
                <a:gd name="connsiteX273" fmla="*/ 461085 w 1180476"/>
                <a:gd name="connsiteY273" fmla="*/ 583518 h 1180474"/>
                <a:gd name="connsiteX274" fmla="*/ 460445 w 1180476"/>
                <a:gd name="connsiteY274" fmla="*/ 587570 h 1180474"/>
                <a:gd name="connsiteX275" fmla="*/ 459698 w 1180476"/>
                <a:gd name="connsiteY275" fmla="*/ 591730 h 1180474"/>
                <a:gd name="connsiteX276" fmla="*/ 459058 w 1180476"/>
                <a:gd name="connsiteY276" fmla="*/ 595889 h 1180474"/>
                <a:gd name="connsiteX277" fmla="*/ 458524 w 1180476"/>
                <a:gd name="connsiteY277" fmla="*/ 600155 h 1180474"/>
                <a:gd name="connsiteX278" fmla="*/ 458097 w 1180476"/>
                <a:gd name="connsiteY278" fmla="*/ 604527 h 1180474"/>
                <a:gd name="connsiteX279" fmla="*/ 457670 w 1180476"/>
                <a:gd name="connsiteY279" fmla="*/ 608900 h 1180474"/>
                <a:gd name="connsiteX280" fmla="*/ 457350 w 1180476"/>
                <a:gd name="connsiteY280" fmla="*/ 613379 h 1180474"/>
                <a:gd name="connsiteX281" fmla="*/ 457030 w 1180476"/>
                <a:gd name="connsiteY281" fmla="*/ 617965 h 1180474"/>
                <a:gd name="connsiteX282" fmla="*/ 456817 w 1180476"/>
                <a:gd name="connsiteY282" fmla="*/ 622550 h 1180474"/>
                <a:gd name="connsiteX283" fmla="*/ 456603 w 1180476"/>
                <a:gd name="connsiteY283" fmla="*/ 627243 h 1180474"/>
                <a:gd name="connsiteX284" fmla="*/ 456603 w 1180476"/>
                <a:gd name="connsiteY284" fmla="*/ 631935 h 1180474"/>
                <a:gd name="connsiteX285" fmla="*/ 456497 w 1180476"/>
                <a:gd name="connsiteY285" fmla="*/ 636734 h 1180474"/>
                <a:gd name="connsiteX286" fmla="*/ 456603 w 1180476"/>
                <a:gd name="connsiteY286" fmla="*/ 641427 h 1180474"/>
                <a:gd name="connsiteX287" fmla="*/ 456603 w 1180476"/>
                <a:gd name="connsiteY287" fmla="*/ 645906 h 1180474"/>
                <a:gd name="connsiteX288" fmla="*/ 456817 w 1180476"/>
                <a:gd name="connsiteY288" fmla="*/ 650172 h 1180474"/>
                <a:gd name="connsiteX289" fmla="*/ 457030 w 1180476"/>
                <a:gd name="connsiteY289" fmla="*/ 654117 h 1180474"/>
                <a:gd name="connsiteX290" fmla="*/ 457350 w 1180476"/>
                <a:gd name="connsiteY290" fmla="*/ 657850 h 1180474"/>
                <a:gd name="connsiteX291" fmla="*/ 457670 w 1180476"/>
                <a:gd name="connsiteY291" fmla="*/ 661369 h 1180474"/>
                <a:gd name="connsiteX292" fmla="*/ 458097 w 1180476"/>
                <a:gd name="connsiteY292" fmla="*/ 664782 h 1180474"/>
                <a:gd name="connsiteX293" fmla="*/ 458524 w 1180476"/>
                <a:gd name="connsiteY293" fmla="*/ 667875 h 1180474"/>
                <a:gd name="connsiteX294" fmla="*/ 459058 w 1180476"/>
                <a:gd name="connsiteY294" fmla="*/ 670754 h 1180474"/>
                <a:gd name="connsiteX295" fmla="*/ 459698 w 1180476"/>
                <a:gd name="connsiteY295" fmla="*/ 673527 h 1180474"/>
                <a:gd name="connsiteX296" fmla="*/ 460445 w 1180476"/>
                <a:gd name="connsiteY296" fmla="*/ 676086 h 1180474"/>
                <a:gd name="connsiteX297" fmla="*/ 461085 w 1180476"/>
                <a:gd name="connsiteY297" fmla="*/ 678326 h 1180474"/>
                <a:gd name="connsiteX298" fmla="*/ 461832 w 1180476"/>
                <a:gd name="connsiteY298" fmla="*/ 680566 h 1180474"/>
                <a:gd name="connsiteX299" fmla="*/ 462686 w 1180476"/>
                <a:gd name="connsiteY299" fmla="*/ 682485 h 1180474"/>
                <a:gd name="connsiteX300" fmla="*/ 463540 w 1180476"/>
                <a:gd name="connsiteY300" fmla="*/ 684298 h 1180474"/>
                <a:gd name="connsiteX301" fmla="*/ 464500 w 1180476"/>
                <a:gd name="connsiteY301" fmla="*/ 686005 h 1180474"/>
                <a:gd name="connsiteX302" fmla="*/ 465460 w 1180476"/>
                <a:gd name="connsiteY302" fmla="*/ 687391 h 1180474"/>
                <a:gd name="connsiteX303" fmla="*/ 466634 w 1180476"/>
                <a:gd name="connsiteY303" fmla="*/ 688671 h 1180474"/>
                <a:gd name="connsiteX304" fmla="*/ 467701 w 1180476"/>
                <a:gd name="connsiteY304" fmla="*/ 689844 h 1180474"/>
                <a:gd name="connsiteX305" fmla="*/ 468768 w 1180476"/>
                <a:gd name="connsiteY305" fmla="*/ 691017 h 1180474"/>
                <a:gd name="connsiteX306" fmla="*/ 469942 w 1180476"/>
                <a:gd name="connsiteY306" fmla="*/ 691870 h 1180474"/>
                <a:gd name="connsiteX307" fmla="*/ 471223 w 1180476"/>
                <a:gd name="connsiteY307" fmla="*/ 692510 h 1180474"/>
                <a:gd name="connsiteX308" fmla="*/ 472610 w 1180476"/>
                <a:gd name="connsiteY308" fmla="*/ 693150 h 1180474"/>
                <a:gd name="connsiteX309" fmla="*/ 473891 w 1180476"/>
                <a:gd name="connsiteY309" fmla="*/ 693683 h 1180474"/>
                <a:gd name="connsiteX310" fmla="*/ 475278 w 1180476"/>
                <a:gd name="connsiteY310" fmla="*/ 694003 h 1180474"/>
                <a:gd name="connsiteX311" fmla="*/ 476665 w 1180476"/>
                <a:gd name="connsiteY311" fmla="*/ 694216 h 1180474"/>
                <a:gd name="connsiteX312" fmla="*/ 478266 w 1180476"/>
                <a:gd name="connsiteY312" fmla="*/ 694323 h 1180474"/>
                <a:gd name="connsiteX313" fmla="*/ 479760 w 1180476"/>
                <a:gd name="connsiteY313" fmla="*/ 694430 h 1180474"/>
                <a:gd name="connsiteX314" fmla="*/ 481360 w 1180476"/>
                <a:gd name="connsiteY314" fmla="*/ 694323 h 1180474"/>
                <a:gd name="connsiteX315" fmla="*/ 482961 w 1180476"/>
                <a:gd name="connsiteY315" fmla="*/ 694216 h 1180474"/>
                <a:gd name="connsiteX316" fmla="*/ 484669 w 1180476"/>
                <a:gd name="connsiteY316" fmla="*/ 693896 h 1180474"/>
                <a:gd name="connsiteX317" fmla="*/ 486376 w 1180476"/>
                <a:gd name="connsiteY317" fmla="*/ 693576 h 1180474"/>
                <a:gd name="connsiteX318" fmla="*/ 490004 w 1180476"/>
                <a:gd name="connsiteY318" fmla="*/ 692723 h 1180474"/>
                <a:gd name="connsiteX319" fmla="*/ 493632 w 1180476"/>
                <a:gd name="connsiteY319" fmla="*/ 691550 h 1180474"/>
                <a:gd name="connsiteX320" fmla="*/ 497581 w 1180476"/>
                <a:gd name="connsiteY320" fmla="*/ 690057 h 1180474"/>
                <a:gd name="connsiteX321" fmla="*/ 501636 w 1180476"/>
                <a:gd name="connsiteY321" fmla="*/ 688457 h 1180474"/>
                <a:gd name="connsiteX322" fmla="*/ 510066 w 1180476"/>
                <a:gd name="connsiteY322" fmla="*/ 684831 h 1180474"/>
                <a:gd name="connsiteX323" fmla="*/ 519030 w 1180476"/>
                <a:gd name="connsiteY323" fmla="*/ 680992 h 1180474"/>
                <a:gd name="connsiteX324" fmla="*/ 523618 w 1180476"/>
                <a:gd name="connsiteY324" fmla="*/ 679073 h 1180474"/>
                <a:gd name="connsiteX325" fmla="*/ 528420 w 1180476"/>
                <a:gd name="connsiteY325" fmla="*/ 677153 h 1180474"/>
                <a:gd name="connsiteX326" fmla="*/ 533436 w 1180476"/>
                <a:gd name="connsiteY326" fmla="*/ 675447 h 1180474"/>
                <a:gd name="connsiteX327" fmla="*/ 538451 w 1180476"/>
                <a:gd name="connsiteY327" fmla="*/ 673847 h 1180474"/>
                <a:gd name="connsiteX328" fmla="*/ 543467 w 1180476"/>
                <a:gd name="connsiteY328" fmla="*/ 672354 h 1180474"/>
                <a:gd name="connsiteX329" fmla="*/ 546028 w 1180476"/>
                <a:gd name="connsiteY329" fmla="*/ 671714 h 1180474"/>
                <a:gd name="connsiteX330" fmla="*/ 548696 w 1180476"/>
                <a:gd name="connsiteY330" fmla="*/ 671181 h 1180474"/>
                <a:gd name="connsiteX331" fmla="*/ 551257 w 1180476"/>
                <a:gd name="connsiteY331" fmla="*/ 670648 h 1180474"/>
                <a:gd name="connsiteX332" fmla="*/ 553925 w 1180476"/>
                <a:gd name="connsiteY332" fmla="*/ 670221 h 1180474"/>
                <a:gd name="connsiteX333" fmla="*/ 556592 w 1180476"/>
                <a:gd name="connsiteY333" fmla="*/ 669901 h 1180474"/>
                <a:gd name="connsiteX334" fmla="*/ 559367 w 1180476"/>
                <a:gd name="connsiteY334" fmla="*/ 669581 h 1180474"/>
                <a:gd name="connsiteX335" fmla="*/ 559367 w 1180476"/>
                <a:gd name="connsiteY335" fmla="*/ 629909 h 1180474"/>
                <a:gd name="connsiteX336" fmla="*/ 558300 w 1180476"/>
                <a:gd name="connsiteY336" fmla="*/ 629162 h 1180474"/>
                <a:gd name="connsiteX337" fmla="*/ 557446 w 1180476"/>
                <a:gd name="connsiteY337" fmla="*/ 628416 h 1180474"/>
                <a:gd name="connsiteX338" fmla="*/ 556486 w 1180476"/>
                <a:gd name="connsiteY338" fmla="*/ 627456 h 1180474"/>
                <a:gd name="connsiteX339" fmla="*/ 555632 w 1180476"/>
                <a:gd name="connsiteY339" fmla="*/ 626390 h 1180474"/>
                <a:gd name="connsiteX340" fmla="*/ 554778 w 1180476"/>
                <a:gd name="connsiteY340" fmla="*/ 625323 h 1180474"/>
                <a:gd name="connsiteX341" fmla="*/ 554031 w 1180476"/>
                <a:gd name="connsiteY341" fmla="*/ 624150 h 1180474"/>
                <a:gd name="connsiteX342" fmla="*/ 552324 w 1180476"/>
                <a:gd name="connsiteY342" fmla="*/ 621590 h 1180474"/>
                <a:gd name="connsiteX343" fmla="*/ 550830 w 1180476"/>
                <a:gd name="connsiteY343" fmla="*/ 618604 h 1180474"/>
                <a:gd name="connsiteX344" fmla="*/ 549336 w 1180476"/>
                <a:gd name="connsiteY344" fmla="*/ 615512 h 1180474"/>
                <a:gd name="connsiteX345" fmla="*/ 548055 w 1180476"/>
                <a:gd name="connsiteY345" fmla="*/ 611992 h 1180474"/>
                <a:gd name="connsiteX346" fmla="*/ 546775 w 1180476"/>
                <a:gd name="connsiteY346" fmla="*/ 608260 h 1180474"/>
                <a:gd name="connsiteX347" fmla="*/ 545708 w 1180476"/>
                <a:gd name="connsiteY347" fmla="*/ 604314 h 1180474"/>
                <a:gd name="connsiteX348" fmla="*/ 544747 w 1180476"/>
                <a:gd name="connsiteY348" fmla="*/ 600048 h 1180474"/>
                <a:gd name="connsiteX349" fmla="*/ 543894 w 1180476"/>
                <a:gd name="connsiteY349" fmla="*/ 595676 h 1180474"/>
                <a:gd name="connsiteX350" fmla="*/ 543253 w 1180476"/>
                <a:gd name="connsiteY350" fmla="*/ 591090 h 1180474"/>
                <a:gd name="connsiteX351" fmla="*/ 542613 w 1180476"/>
                <a:gd name="connsiteY351" fmla="*/ 586397 h 1180474"/>
                <a:gd name="connsiteX352" fmla="*/ 542293 w 1180476"/>
                <a:gd name="connsiteY352" fmla="*/ 581492 h 1180474"/>
                <a:gd name="connsiteX353" fmla="*/ 541973 w 1180476"/>
                <a:gd name="connsiteY353" fmla="*/ 576373 h 1180474"/>
                <a:gd name="connsiteX354" fmla="*/ 541973 w 1180476"/>
                <a:gd name="connsiteY354" fmla="*/ 571254 h 1180474"/>
                <a:gd name="connsiteX355" fmla="*/ 541973 w 1180476"/>
                <a:gd name="connsiteY355" fmla="*/ 566028 h 1180474"/>
                <a:gd name="connsiteX356" fmla="*/ 542293 w 1180476"/>
                <a:gd name="connsiteY356" fmla="*/ 561016 h 1180474"/>
                <a:gd name="connsiteX357" fmla="*/ 542613 w 1180476"/>
                <a:gd name="connsiteY357" fmla="*/ 556003 h 1180474"/>
                <a:gd name="connsiteX358" fmla="*/ 543253 w 1180476"/>
                <a:gd name="connsiteY358" fmla="*/ 551418 h 1180474"/>
                <a:gd name="connsiteX359" fmla="*/ 543894 w 1180476"/>
                <a:gd name="connsiteY359" fmla="*/ 546725 h 1180474"/>
                <a:gd name="connsiteX360" fmla="*/ 544747 w 1180476"/>
                <a:gd name="connsiteY360" fmla="*/ 542353 h 1180474"/>
                <a:gd name="connsiteX361" fmla="*/ 545708 w 1180476"/>
                <a:gd name="connsiteY361" fmla="*/ 538087 h 1180474"/>
                <a:gd name="connsiteX362" fmla="*/ 546775 w 1180476"/>
                <a:gd name="connsiteY362" fmla="*/ 534248 h 1180474"/>
                <a:gd name="connsiteX363" fmla="*/ 548055 w 1180476"/>
                <a:gd name="connsiteY363" fmla="*/ 530515 h 1180474"/>
                <a:gd name="connsiteX364" fmla="*/ 549336 w 1180476"/>
                <a:gd name="connsiteY364" fmla="*/ 526996 h 1180474"/>
                <a:gd name="connsiteX365" fmla="*/ 550830 w 1180476"/>
                <a:gd name="connsiteY365" fmla="*/ 523796 h 1180474"/>
                <a:gd name="connsiteX366" fmla="*/ 552324 w 1180476"/>
                <a:gd name="connsiteY366" fmla="*/ 520810 h 1180474"/>
                <a:gd name="connsiteX367" fmla="*/ 554031 w 1180476"/>
                <a:gd name="connsiteY367" fmla="*/ 518251 h 1180474"/>
                <a:gd name="connsiteX368" fmla="*/ 554778 w 1180476"/>
                <a:gd name="connsiteY368" fmla="*/ 517184 h 1180474"/>
                <a:gd name="connsiteX369" fmla="*/ 555632 w 1180476"/>
                <a:gd name="connsiteY369" fmla="*/ 516118 h 1180474"/>
                <a:gd name="connsiteX370" fmla="*/ 556486 w 1180476"/>
                <a:gd name="connsiteY370" fmla="*/ 514945 h 1180474"/>
                <a:gd name="connsiteX371" fmla="*/ 557446 w 1180476"/>
                <a:gd name="connsiteY371" fmla="*/ 514092 h 1180474"/>
                <a:gd name="connsiteX372" fmla="*/ 558300 w 1180476"/>
                <a:gd name="connsiteY372" fmla="*/ 513238 h 1180474"/>
                <a:gd name="connsiteX373" fmla="*/ 559367 w 1180476"/>
                <a:gd name="connsiteY373" fmla="*/ 512492 h 1180474"/>
                <a:gd name="connsiteX374" fmla="*/ 566090 w 1180476"/>
                <a:gd name="connsiteY374" fmla="*/ 458103 h 1180474"/>
                <a:gd name="connsiteX375" fmla="*/ 569184 w 1180476"/>
                <a:gd name="connsiteY375" fmla="*/ 458209 h 1180474"/>
                <a:gd name="connsiteX376" fmla="*/ 572386 w 1180476"/>
                <a:gd name="connsiteY376" fmla="*/ 458316 h 1180474"/>
                <a:gd name="connsiteX377" fmla="*/ 575374 w 1180476"/>
                <a:gd name="connsiteY377" fmla="*/ 458636 h 1180474"/>
                <a:gd name="connsiteX378" fmla="*/ 578575 w 1180476"/>
                <a:gd name="connsiteY378" fmla="*/ 458956 h 1180474"/>
                <a:gd name="connsiteX379" fmla="*/ 581563 w 1180476"/>
                <a:gd name="connsiteY379" fmla="*/ 459382 h 1180474"/>
                <a:gd name="connsiteX380" fmla="*/ 584658 w 1180476"/>
                <a:gd name="connsiteY380" fmla="*/ 459916 h 1180474"/>
                <a:gd name="connsiteX381" fmla="*/ 587539 w 1180476"/>
                <a:gd name="connsiteY381" fmla="*/ 460555 h 1180474"/>
                <a:gd name="connsiteX382" fmla="*/ 590633 w 1180476"/>
                <a:gd name="connsiteY382" fmla="*/ 461195 h 1180474"/>
                <a:gd name="connsiteX383" fmla="*/ 593621 w 1180476"/>
                <a:gd name="connsiteY383" fmla="*/ 462048 h 1180474"/>
                <a:gd name="connsiteX384" fmla="*/ 596503 w 1180476"/>
                <a:gd name="connsiteY384" fmla="*/ 463008 h 1180474"/>
                <a:gd name="connsiteX385" fmla="*/ 599490 w 1180476"/>
                <a:gd name="connsiteY385" fmla="*/ 464075 h 1180474"/>
                <a:gd name="connsiteX386" fmla="*/ 602372 w 1180476"/>
                <a:gd name="connsiteY386" fmla="*/ 465141 h 1180474"/>
                <a:gd name="connsiteX387" fmla="*/ 605253 w 1180476"/>
                <a:gd name="connsiteY387" fmla="*/ 466314 h 1180474"/>
                <a:gd name="connsiteX388" fmla="*/ 608027 w 1180476"/>
                <a:gd name="connsiteY388" fmla="*/ 467594 h 1180474"/>
                <a:gd name="connsiteX389" fmla="*/ 610695 w 1180476"/>
                <a:gd name="connsiteY389" fmla="*/ 469087 h 1180474"/>
                <a:gd name="connsiteX390" fmla="*/ 613576 w 1180476"/>
                <a:gd name="connsiteY390" fmla="*/ 470580 h 1180474"/>
                <a:gd name="connsiteX391" fmla="*/ 616244 w 1180476"/>
                <a:gd name="connsiteY391" fmla="*/ 472073 h 1180474"/>
                <a:gd name="connsiteX392" fmla="*/ 619019 w 1180476"/>
                <a:gd name="connsiteY392" fmla="*/ 473779 h 1180474"/>
                <a:gd name="connsiteX393" fmla="*/ 621580 w 1180476"/>
                <a:gd name="connsiteY393" fmla="*/ 475592 h 1180474"/>
                <a:gd name="connsiteX394" fmla="*/ 624248 w 1180476"/>
                <a:gd name="connsiteY394" fmla="*/ 477405 h 1180474"/>
                <a:gd name="connsiteX395" fmla="*/ 626809 w 1180476"/>
                <a:gd name="connsiteY395" fmla="*/ 479325 h 1180474"/>
                <a:gd name="connsiteX396" fmla="*/ 629370 w 1180476"/>
                <a:gd name="connsiteY396" fmla="*/ 481458 h 1180474"/>
                <a:gd name="connsiteX397" fmla="*/ 631824 w 1180476"/>
                <a:gd name="connsiteY397" fmla="*/ 483484 h 1180474"/>
                <a:gd name="connsiteX398" fmla="*/ 634385 w 1180476"/>
                <a:gd name="connsiteY398" fmla="*/ 485724 h 1180474"/>
                <a:gd name="connsiteX399" fmla="*/ 636733 w 1180476"/>
                <a:gd name="connsiteY399" fmla="*/ 488070 h 1180474"/>
                <a:gd name="connsiteX400" fmla="*/ 639081 w 1180476"/>
                <a:gd name="connsiteY400" fmla="*/ 490416 h 1180474"/>
                <a:gd name="connsiteX401" fmla="*/ 641428 w 1180476"/>
                <a:gd name="connsiteY401" fmla="*/ 492976 h 1180474"/>
                <a:gd name="connsiteX402" fmla="*/ 643669 w 1180476"/>
                <a:gd name="connsiteY402" fmla="*/ 495535 h 1180474"/>
                <a:gd name="connsiteX403" fmla="*/ 646017 w 1180476"/>
                <a:gd name="connsiteY403" fmla="*/ 498308 h 1180474"/>
                <a:gd name="connsiteX404" fmla="*/ 648151 w 1180476"/>
                <a:gd name="connsiteY404" fmla="*/ 500974 h 1180474"/>
                <a:gd name="connsiteX405" fmla="*/ 650179 w 1180476"/>
                <a:gd name="connsiteY405" fmla="*/ 503747 h 1180474"/>
                <a:gd name="connsiteX406" fmla="*/ 652420 w 1180476"/>
                <a:gd name="connsiteY406" fmla="*/ 506733 h 1180474"/>
                <a:gd name="connsiteX407" fmla="*/ 654447 w 1180476"/>
                <a:gd name="connsiteY407" fmla="*/ 509826 h 1180474"/>
                <a:gd name="connsiteX408" fmla="*/ 656368 w 1180476"/>
                <a:gd name="connsiteY408" fmla="*/ 512918 h 1180474"/>
                <a:gd name="connsiteX409" fmla="*/ 658395 w 1180476"/>
                <a:gd name="connsiteY409" fmla="*/ 516118 h 1180474"/>
                <a:gd name="connsiteX410" fmla="*/ 660210 w 1180476"/>
                <a:gd name="connsiteY410" fmla="*/ 519317 h 1180474"/>
                <a:gd name="connsiteX411" fmla="*/ 662024 w 1180476"/>
                <a:gd name="connsiteY411" fmla="*/ 522730 h 1180474"/>
                <a:gd name="connsiteX412" fmla="*/ 663944 w 1180476"/>
                <a:gd name="connsiteY412" fmla="*/ 526143 h 1180474"/>
                <a:gd name="connsiteX413" fmla="*/ 665652 w 1180476"/>
                <a:gd name="connsiteY413" fmla="*/ 529768 h 1180474"/>
                <a:gd name="connsiteX414" fmla="*/ 667252 w 1180476"/>
                <a:gd name="connsiteY414" fmla="*/ 533394 h 1180474"/>
                <a:gd name="connsiteX415" fmla="*/ 668853 w 1180476"/>
                <a:gd name="connsiteY415" fmla="*/ 537020 h 1180474"/>
                <a:gd name="connsiteX416" fmla="*/ 670454 w 1180476"/>
                <a:gd name="connsiteY416" fmla="*/ 540860 h 1180474"/>
                <a:gd name="connsiteX417" fmla="*/ 671948 w 1180476"/>
                <a:gd name="connsiteY417" fmla="*/ 544806 h 1180474"/>
                <a:gd name="connsiteX418" fmla="*/ 673335 w 1180476"/>
                <a:gd name="connsiteY418" fmla="*/ 548645 h 1180474"/>
                <a:gd name="connsiteX419" fmla="*/ 674722 w 1180476"/>
                <a:gd name="connsiteY419" fmla="*/ 552697 h 1180474"/>
                <a:gd name="connsiteX420" fmla="*/ 676110 w 1180476"/>
                <a:gd name="connsiteY420" fmla="*/ 556857 h 1180474"/>
                <a:gd name="connsiteX421" fmla="*/ 677283 w 1180476"/>
                <a:gd name="connsiteY421" fmla="*/ 561016 h 1180474"/>
                <a:gd name="connsiteX422" fmla="*/ 678457 w 1180476"/>
                <a:gd name="connsiteY422" fmla="*/ 565282 h 1180474"/>
                <a:gd name="connsiteX423" fmla="*/ 679631 w 1180476"/>
                <a:gd name="connsiteY423" fmla="*/ 569654 h 1180474"/>
                <a:gd name="connsiteX424" fmla="*/ 680805 w 1180476"/>
                <a:gd name="connsiteY424" fmla="*/ 574133 h 1180474"/>
                <a:gd name="connsiteX425" fmla="*/ 681765 w 1180476"/>
                <a:gd name="connsiteY425" fmla="*/ 578612 h 1180474"/>
                <a:gd name="connsiteX426" fmla="*/ 682619 w 1180476"/>
                <a:gd name="connsiteY426" fmla="*/ 583305 h 1180474"/>
                <a:gd name="connsiteX427" fmla="*/ 683473 w 1180476"/>
                <a:gd name="connsiteY427" fmla="*/ 587997 h 1180474"/>
                <a:gd name="connsiteX428" fmla="*/ 684220 w 1180476"/>
                <a:gd name="connsiteY428" fmla="*/ 592796 h 1180474"/>
                <a:gd name="connsiteX429" fmla="*/ 684967 w 1180476"/>
                <a:gd name="connsiteY429" fmla="*/ 597595 h 1180474"/>
                <a:gd name="connsiteX430" fmla="*/ 685607 w 1180476"/>
                <a:gd name="connsiteY430" fmla="*/ 602501 h 1180474"/>
                <a:gd name="connsiteX431" fmla="*/ 686140 w 1180476"/>
                <a:gd name="connsiteY431" fmla="*/ 607513 h 1180474"/>
                <a:gd name="connsiteX432" fmla="*/ 686781 w 1180476"/>
                <a:gd name="connsiteY432" fmla="*/ 612526 h 1180474"/>
                <a:gd name="connsiteX433" fmla="*/ 687208 w 1180476"/>
                <a:gd name="connsiteY433" fmla="*/ 617751 h 1180474"/>
                <a:gd name="connsiteX434" fmla="*/ 687528 w 1180476"/>
                <a:gd name="connsiteY434" fmla="*/ 622977 h 1180474"/>
                <a:gd name="connsiteX435" fmla="*/ 687741 w 1180476"/>
                <a:gd name="connsiteY435" fmla="*/ 628309 h 1180474"/>
                <a:gd name="connsiteX436" fmla="*/ 687955 w 1180476"/>
                <a:gd name="connsiteY436" fmla="*/ 633748 h 1180474"/>
                <a:gd name="connsiteX437" fmla="*/ 688061 w 1180476"/>
                <a:gd name="connsiteY437" fmla="*/ 639187 h 1180474"/>
                <a:gd name="connsiteX438" fmla="*/ 688168 w 1180476"/>
                <a:gd name="connsiteY438" fmla="*/ 644733 h 1180474"/>
                <a:gd name="connsiteX439" fmla="*/ 688061 w 1180476"/>
                <a:gd name="connsiteY439" fmla="*/ 650172 h 1180474"/>
                <a:gd name="connsiteX440" fmla="*/ 687955 w 1180476"/>
                <a:gd name="connsiteY440" fmla="*/ 655291 h 1180474"/>
                <a:gd name="connsiteX441" fmla="*/ 687741 w 1180476"/>
                <a:gd name="connsiteY441" fmla="*/ 660090 h 1180474"/>
                <a:gd name="connsiteX442" fmla="*/ 687528 w 1180476"/>
                <a:gd name="connsiteY442" fmla="*/ 664675 h 1180474"/>
                <a:gd name="connsiteX443" fmla="*/ 687208 w 1180476"/>
                <a:gd name="connsiteY443" fmla="*/ 669048 h 1180474"/>
                <a:gd name="connsiteX444" fmla="*/ 686781 w 1180476"/>
                <a:gd name="connsiteY444" fmla="*/ 673100 h 1180474"/>
                <a:gd name="connsiteX445" fmla="*/ 686140 w 1180476"/>
                <a:gd name="connsiteY445" fmla="*/ 676833 h 1180474"/>
                <a:gd name="connsiteX446" fmla="*/ 685607 w 1180476"/>
                <a:gd name="connsiteY446" fmla="*/ 680459 h 1180474"/>
                <a:gd name="connsiteX447" fmla="*/ 684967 w 1180476"/>
                <a:gd name="connsiteY447" fmla="*/ 683765 h 1180474"/>
                <a:gd name="connsiteX448" fmla="*/ 684220 w 1180476"/>
                <a:gd name="connsiteY448" fmla="*/ 686858 h 1180474"/>
                <a:gd name="connsiteX449" fmla="*/ 683473 w 1180476"/>
                <a:gd name="connsiteY449" fmla="*/ 689630 h 1180474"/>
                <a:gd name="connsiteX450" fmla="*/ 682619 w 1180476"/>
                <a:gd name="connsiteY450" fmla="*/ 692297 h 1180474"/>
                <a:gd name="connsiteX451" fmla="*/ 681765 w 1180476"/>
                <a:gd name="connsiteY451" fmla="*/ 694643 h 1180474"/>
                <a:gd name="connsiteX452" fmla="*/ 680805 w 1180476"/>
                <a:gd name="connsiteY452" fmla="*/ 696882 h 1180474"/>
                <a:gd name="connsiteX453" fmla="*/ 679631 w 1180476"/>
                <a:gd name="connsiteY453" fmla="*/ 698802 h 1180474"/>
                <a:gd name="connsiteX454" fmla="*/ 678457 w 1180476"/>
                <a:gd name="connsiteY454" fmla="*/ 700615 h 1180474"/>
                <a:gd name="connsiteX455" fmla="*/ 677283 w 1180476"/>
                <a:gd name="connsiteY455" fmla="*/ 702108 h 1180474"/>
                <a:gd name="connsiteX456" fmla="*/ 676110 w 1180476"/>
                <a:gd name="connsiteY456" fmla="*/ 703601 h 1180474"/>
                <a:gd name="connsiteX457" fmla="*/ 674722 w 1180476"/>
                <a:gd name="connsiteY457" fmla="*/ 704881 h 1180474"/>
                <a:gd name="connsiteX458" fmla="*/ 673335 w 1180476"/>
                <a:gd name="connsiteY458" fmla="*/ 705841 h 1180474"/>
                <a:gd name="connsiteX459" fmla="*/ 671948 w 1180476"/>
                <a:gd name="connsiteY459" fmla="*/ 706694 h 1180474"/>
                <a:gd name="connsiteX460" fmla="*/ 670454 w 1180476"/>
                <a:gd name="connsiteY460" fmla="*/ 707440 h 1180474"/>
                <a:gd name="connsiteX461" fmla="*/ 668853 w 1180476"/>
                <a:gd name="connsiteY461" fmla="*/ 707974 h 1180474"/>
                <a:gd name="connsiteX462" fmla="*/ 667252 w 1180476"/>
                <a:gd name="connsiteY462" fmla="*/ 708400 h 1180474"/>
                <a:gd name="connsiteX463" fmla="*/ 665652 w 1180476"/>
                <a:gd name="connsiteY463" fmla="*/ 708827 h 1180474"/>
                <a:gd name="connsiteX464" fmla="*/ 663944 w 1180476"/>
                <a:gd name="connsiteY464" fmla="*/ 709040 h 1180474"/>
                <a:gd name="connsiteX465" fmla="*/ 662024 w 1180476"/>
                <a:gd name="connsiteY465" fmla="*/ 709040 h 1180474"/>
                <a:gd name="connsiteX466" fmla="*/ 660210 w 1180476"/>
                <a:gd name="connsiteY466" fmla="*/ 708933 h 1180474"/>
                <a:gd name="connsiteX467" fmla="*/ 658395 w 1180476"/>
                <a:gd name="connsiteY467" fmla="*/ 708720 h 1180474"/>
                <a:gd name="connsiteX468" fmla="*/ 656368 w 1180476"/>
                <a:gd name="connsiteY468" fmla="*/ 708293 h 1180474"/>
                <a:gd name="connsiteX469" fmla="*/ 654447 w 1180476"/>
                <a:gd name="connsiteY469" fmla="*/ 707974 h 1180474"/>
                <a:gd name="connsiteX470" fmla="*/ 652420 w 1180476"/>
                <a:gd name="connsiteY470" fmla="*/ 707440 h 1180474"/>
                <a:gd name="connsiteX471" fmla="*/ 650179 w 1180476"/>
                <a:gd name="connsiteY471" fmla="*/ 706907 h 1180474"/>
                <a:gd name="connsiteX472" fmla="*/ 648151 w 1180476"/>
                <a:gd name="connsiteY472" fmla="*/ 706161 h 1180474"/>
                <a:gd name="connsiteX473" fmla="*/ 643669 w 1180476"/>
                <a:gd name="connsiteY473" fmla="*/ 704668 h 1180474"/>
                <a:gd name="connsiteX474" fmla="*/ 639081 w 1180476"/>
                <a:gd name="connsiteY474" fmla="*/ 702961 h 1180474"/>
                <a:gd name="connsiteX475" fmla="*/ 634385 w 1180476"/>
                <a:gd name="connsiteY475" fmla="*/ 700828 h 1180474"/>
                <a:gd name="connsiteX476" fmla="*/ 624248 w 1180476"/>
                <a:gd name="connsiteY476" fmla="*/ 696456 h 1180474"/>
                <a:gd name="connsiteX477" fmla="*/ 619019 w 1180476"/>
                <a:gd name="connsiteY477" fmla="*/ 694216 h 1180474"/>
                <a:gd name="connsiteX478" fmla="*/ 613576 w 1180476"/>
                <a:gd name="connsiteY478" fmla="*/ 692083 h 1180474"/>
                <a:gd name="connsiteX479" fmla="*/ 608027 w 1180476"/>
                <a:gd name="connsiteY479" fmla="*/ 689844 h 1180474"/>
                <a:gd name="connsiteX480" fmla="*/ 602372 w 1180476"/>
                <a:gd name="connsiteY480" fmla="*/ 687817 h 1180474"/>
                <a:gd name="connsiteX481" fmla="*/ 596503 w 1180476"/>
                <a:gd name="connsiteY481" fmla="*/ 686005 h 1180474"/>
                <a:gd name="connsiteX482" fmla="*/ 593621 w 1180476"/>
                <a:gd name="connsiteY482" fmla="*/ 685151 h 1180474"/>
                <a:gd name="connsiteX483" fmla="*/ 590633 w 1180476"/>
                <a:gd name="connsiteY483" fmla="*/ 684192 h 1180474"/>
                <a:gd name="connsiteX484" fmla="*/ 587539 w 1180476"/>
                <a:gd name="connsiteY484" fmla="*/ 683552 h 1180474"/>
                <a:gd name="connsiteX485" fmla="*/ 584658 w 1180476"/>
                <a:gd name="connsiteY485" fmla="*/ 682912 h 1180474"/>
                <a:gd name="connsiteX486" fmla="*/ 581563 w 1180476"/>
                <a:gd name="connsiteY486" fmla="*/ 682379 h 1180474"/>
                <a:gd name="connsiteX487" fmla="*/ 578575 w 1180476"/>
                <a:gd name="connsiteY487" fmla="*/ 681845 h 1180474"/>
                <a:gd name="connsiteX488" fmla="*/ 575374 w 1180476"/>
                <a:gd name="connsiteY488" fmla="*/ 681525 h 1180474"/>
                <a:gd name="connsiteX489" fmla="*/ 572386 w 1180476"/>
                <a:gd name="connsiteY489" fmla="*/ 681205 h 1180474"/>
                <a:gd name="connsiteX490" fmla="*/ 569184 w 1180476"/>
                <a:gd name="connsiteY490" fmla="*/ 680992 h 1180474"/>
                <a:gd name="connsiteX491" fmla="*/ 566090 w 1180476"/>
                <a:gd name="connsiteY491" fmla="*/ 680992 h 1180474"/>
                <a:gd name="connsiteX492" fmla="*/ 562888 w 1180476"/>
                <a:gd name="connsiteY492" fmla="*/ 680992 h 1180474"/>
                <a:gd name="connsiteX493" fmla="*/ 559794 w 1180476"/>
                <a:gd name="connsiteY493" fmla="*/ 681205 h 1180474"/>
                <a:gd name="connsiteX494" fmla="*/ 556592 w 1180476"/>
                <a:gd name="connsiteY494" fmla="*/ 681525 h 1180474"/>
                <a:gd name="connsiteX495" fmla="*/ 553604 w 1180476"/>
                <a:gd name="connsiteY495" fmla="*/ 681845 h 1180474"/>
                <a:gd name="connsiteX496" fmla="*/ 550510 w 1180476"/>
                <a:gd name="connsiteY496" fmla="*/ 682379 h 1180474"/>
                <a:gd name="connsiteX497" fmla="*/ 547522 w 1180476"/>
                <a:gd name="connsiteY497" fmla="*/ 682912 h 1180474"/>
                <a:gd name="connsiteX498" fmla="*/ 544427 w 1180476"/>
                <a:gd name="connsiteY498" fmla="*/ 683552 h 1180474"/>
                <a:gd name="connsiteX499" fmla="*/ 541439 w 1180476"/>
                <a:gd name="connsiteY499" fmla="*/ 684192 h 1180474"/>
                <a:gd name="connsiteX500" fmla="*/ 538451 w 1180476"/>
                <a:gd name="connsiteY500" fmla="*/ 685151 h 1180474"/>
                <a:gd name="connsiteX501" fmla="*/ 535570 w 1180476"/>
                <a:gd name="connsiteY501" fmla="*/ 686005 h 1180474"/>
                <a:gd name="connsiteX502" fmla="*/ 529808 w 1180476"/>
                <a:gd name="connsiteY502" fmla="*/ 687817 h 1180474"/>
                <a:gd name="connsiteX503" fmla="*/ 524152 w 1180476"/>
                <a:gd name="connsiteY503" fmla="*/ 689844 h 1180474"/>
                <a:gd name="connsiteX504" fmla="*/ 518603 w 1180476"/>
                <a:gd name="connsiteY504" fmla="*/ 692083 h 1180474"/>
                <a:gd name="connsiteX505" fmla="*/ 513161 w 1180476"/>
                <a:gd name="connsiteY505" fmla="*/ 694216 h 1180474"/>
                <a:gd name="connsiteX506" fmla="*/ 507825 w 1180476"/>
                <a:gd name="connsiteY506" fmla="*/ 696456 h 1180474"/>
                <a:gd name="connsiteX507" fmla="*/ 497794 w 1180476"/>
                <a:gd name="connsiteY507" fmla="*/ 700828 h 1180474"/>
                <a:gd name="connsiteX508" fmla="*/ 492992 w 1180476"/>
                <a:gd name="connsiteY508" fmla="*/ 702961 h 1180474"/>
                <a:gd name="connsiteX509" fmla="*/ 488297 w 1180476"/>
                <a:gd name="connsiteY509" fmla="*/ 704668 h 1180474"/>
                <a:gd name="connsiteX510" fmla="*/ 484028 w 1180476"/>
                <a:gd name="connsiteY510" fmla="*/ 706161 h 1180474"/>
                <a:gd name="connsiteX511" fmla="*/ 481787 w 1180476"/>
                <a:gd name="connsiteY511" fmla="*/ 706907 h 1180474"/>
                <a:gd name="connsiteX512" fmla="*/ 479760 w 1180476"/>
                <a:gd name="connsiteY512" fmla="*/ 707440 h 1180474"/>
                <a:gd name="connsiteX513" fmla="*/ 477732 w 1180476"/>
                <a:gd name="connsiteY513" fmla="*/ 707974 h 1180474"/>
                <a:gd name="connsiteX514" fmla="*/ 475705 w 1180476"/>
                <a:gd name="connsiteY514" fmla="*/ 708293 h 1180474"/>
                <a:gd name="connsiteX515" fmla="*/ 473784 w 1180476"/>
                <a:gd name="connsiteY515" fmla="*/ 708720 h 1180474"/>
                <a:gd name="connsiteX516" fmla="*/ 471863 w 1180476"/>
                <a:gd name="connsiteY516" fmla="*/ 708933 h 1180474"/>
                <a:gd name="connsiteX517" fmla="*/ 469942 w 1180476"/>
                <a:gd name="connsiteY517" fmla="*/ 709040 h 1180474"/>
                <a:gd name="connsiteX518" fmla="*/ 468235 w 1180476"/>
                <a:gd name="connsiteY518" fmla="*/ 709040 h 1180474"/>
                <a:gd name="connsiteX519" fmla="*/ 466528 w 1180476"/>
                <a:gd name="connsiteY519" fmla="*/ 708827 h 1180474"/>
                <a:gd name="connsiteX520" fmla="*/ 464820 w 1180476"/>
                <a:gd name="connsiteY520" fmla="*/ 708400 h 1180474"/>
                <a:gd name="connsiteX521" fmla="*/ 463219 w 1180476"/>
                <a:gd name="connsiteY521" fmla="*/ 707974 h 1180474"/>
                <a:gd name="connsiteX522" fmla="*/ 461619 w 1180476"/>
                <a:gd name="connsiteY522" fmla="*/ 707440 h 1180474"/>
                <a:gd name="connsiteX523" fmla="*/ 460232 w 1180476"/>
                <a:gd name="connsiteY523" fmla="*/ 706694 h 1180474"/>
                <a:gd name="connsiteX524" fmla="*/ 458631 w 1180476"/>
                <a:gd name="connsiteY524" fmla="*/ 705841 h 1180474"/>
                <a:gd name="connsiteX525" fmla="*/ 457350 w 1180476"/>
                <a:gd name="connsiteY525" fmla="*/ 704881 h 1180474"/>
                <a:gd name="connsiteX526" fmla="*/ 456070 w 1180476"/>
                <a:gd name="connsiteY526" fmla="*/ 703601 h 1180474"/>
                <a:gd name="connsiteX527" fmla="*/ 454789 w 1180476"/>
                <a:gd name="connsiteY527" fmla="*/ 702108 h 1180474"/>
                <a:gd name="connsiteX528" fmla="*/ 453509 w 1180476"/>
                <a:gd name="connsiteY528" fmla="*/ 700615 h 1180474"/>
                <a:gd name="connsiteX529" fmla="*/ 452442 w 1180476"/>
                <a:gd name="connsiteY529" fmla="*/ 698802 h 1180474"/>
                <a:gd name="connsiteX530" fmla="*/ 451374 w 1180476"/>
                <a:gd name="connsiteY530" fmla="*/ 696882 h 1180474"/>
                <a:gd name="connsiteX531" fmla="*/ 450414 w 1180476"/>
                <a:gd name="connsiteY531" fmla="*/ 694643 h 1180474"/>
                <a:gd name="connsiteX532" fmla="*/ 449454 w 1180476"/>
                <a:gd name="connsiteY532" fmla="*/ 692297 h 1180474"/>
                <a:gd name="connsiteX533" fmla="*/ 448600 w 1180476"/>
                <a:gd name="connsiteY533" fmla="*/ 689630 h 1180474"/>
                <a:gd name="connsiteX534" fmla="*/ 447746 w 1180476"/>
                <a:gd name="connsiteY534" fmla="*/ 686858 h 1180474"/>
                <a:gd name="connsiteX535" fmla="*/ 447106 w 1180476"/>
                <a:gd name="connsiteY535" fmla="*/ 683765 h 1180474"/>
                <a:gd name="connsiteX536" fmla="*/ 446466 w 1180476"/>
                <a:gd name="connsiteY536" fmla="*/ 680459 h 1180474"/>
                <a:gd name="connsiteX537" fmla="*/ 445825 w 1180476"/>
                <a:gd name="connsiteY537" fmla="*/ 676833 h 1180474"/>
                <a:gd name="connsiteX538" fmla="*/ 445399 w 1180476"/>
                <a:gd name="connsiteY538" fmla="*/ 673100 h 1180474"/>
                <a:gd name="connsiteX539" fmla="*/ 444972 w 1180476"/>
                <a:gd name="connsiteY539" fmla="*/ 669048 h 1180474"/>
                <a:gd name="connsiteX540" fmla="*/ 444652 w 1180476"/>
                <a:gd name="connsiteY540" fmla="*/ 664675 h 1180474"/>
                <a:gd name="connsiteX541" fmla="*/ 444331 w 1180476"/>
                <a:gd name="connsiteY541" fmla="*/ 660090 h 1180474"/>
                <a:gd name="connsiteX542" fmla="*/ 444118 w 1180476"/>
                <a:gd name="connsiteY542" fmla="*/ 655291 h 1180474"/>
                <a:gd name="connsiteX543" fmla="*/ 444011 w 1180476"/>
                <a:gd name="connsiteY543" fmla="*/ 650172 h 1180474"/>
                <a:gd name="connsiteX544" fmla="*/ 444011 w 1180476"/>
                <a:gd name="connsiteY544" fmla="*/ 644733 h 1180474"/>
                <a:gd name="connsiteX545" fmla="*/ 444011 w 1180476"/>
                <a:gd name="connsiteY545" fmla="*/ 639187 h 1180474"/>
                <a:gd name="connsiteX546" fmla="*/ 444118 w 1180476"/>
                <a:gd name="connsiteY546" fmla="*/ 633748 h 1180474"/>
                <a:gd name="connsiteX547" fmla="*/ 444331 w 1180476"/>
                <a:gd name="connsiteY547" fmla="*/ 628309 h 1180474"/>
                <a:gd name="connsiteX548" fmla="*/ 444652 w 1180476"/>
                <a:gd name="connsiteY548" fmla="*/ 622977 h 1180474"/>
                <a:gd name="connsiteX549" fmla="*/ 444972 w 1180476"/>
                <a:gd name="connsiteY549" fmla="*/ 617751 h 1180474"/>
                <a:gd name="connsiteX550" fmla="*/ 445399 w 1180476"/>
                <a:gd name="connsiteY550" fmla="*/ 612526 h 1180474"/>
                <a:gd name="connsiteX551" fmla="*/ 445825 w 1180476"/>
                <a:gd name="connsiteY551" fmla="*/ 607513 h 1180474"/>
                <a:gd name="connsiteX552" fmla="*/ 446466 w 1180476"/>
                <a:gd name="connsiteY552" fmla="*/ 602501 h 1180474"/>
                <a:gd name="connsiteX553" fmla="*/ 447106 w 1180476"/>
                <a:gd name="connsiteY553" fmla="*/ 597595 h 1180474"/>
                <a:gd name="connsiteX554" fmla="*/ 447746 w 1180476"/>
                <a:gd name="connsiteY554" fmla="*/ 592796 h 1180474"/>
                <a:gd name="connsiteX555" fmla="*/ 448600 w 1180476"/>
                <a:gd name="connsiteY555" fmla="*/ 587997 h 1180474"/>
                <a:gd name="connsiteX556" fmla="*/ 449454 w 1180476"/>
                <a:gd name="connsiteY556" fmla="*/ 583305 h 1180474"/>
                <a:gd name="connsiteX557" fmla="*/ 450414 w 1180476"/>
                <a:gd name="connsiteY557" fmla="*/ 578612 h 1180474"/>
                <a:gd name="connsiteX558" fmla="*/ 451374 w 1180476"/>
                <a:gd name="connsiteY558" fmla="*/ 574133 h 1180474"/>
                <a:gd name="connsiteX559" fmla="*/ 452442 w 1180476"/>
                <a:gd name="connsiteY559" fmla="*/ 569654 h 1180474"/>
                <a:gd name="connsiteX560" fmla="*/ 453509 w 1180476"/>
                <a:gd name="connsiteY560" fmla="*/ 565282 h 1180474"/>
                <a:gd name="connsiteX561" fmla="*/ 454789 w 1180476"/>
                <a:gd name="connsiteY561" fmla="*/ 561016 h 1180474"/>
                <a:gd name="connsiteX562" fmla="*/ 456070 w 1180476"/>
                <a:gd name="connsiteY562" fmla="*/ 556857 h 1180474"/>
                <a:gd name="connsiteX563" fmla="*/ 457350 w 1180476"/>
                <a:gd name="connsiteY563" fmla="*/ 552697 h 1180474"/>
                <a:gd name="connsiteX564" fmla="*/ 458631 w 1180476"/>
                <a:gd name="connsiteY564" fmla="*/ 548645 h 1180474"/>
                <a:gd name="connsiteX565" fmla="*/ 460232 w 1180476"/>
                <a:gd name="connsiteY565" fmla="*/ 544806 h 1180474"/>
                <a:gd name="connsiteX566" fmla="*/ 461619 w 1180476"/>
                <a:gd name="connsiteY566" fmla="*/ 540860 h 1180474"/>
                <a:gd name="connsiteX567" fmla="*/ 463219 w 1180476"/>
                <a:gd name="connsiteY567" fmla="*/ 537020 h 1180474"/>
                <a:gd name="connsiteX568" fmla="*/ 464820 w 1180476"/>
                <a:gd name="connsiteY568" fmla="*/ 533394 h 1180474"/>
                <a:gd name="connsiteX569" fmla="*/ 466528 w 1180476"/>
                <a:gd name="connsiteY569" fmla="*/ 529768 h 1180474"/>
                <a:gd name="connsiteX570" fmla="*/ 468235 w 1180476"/>
                <a:gd name="connsiteY570" fmla="*/ 526143 h 1180474"/>
                <a:gd name="connsiteX571" fmla="*/ 469942 w 1180476"/>
                <a:gd name="connsiteY571" fmla="*/ 522730 h 1180474"/>
                <a:gd name="connsiteX572" fmla="*/ 471863 w 1180476"/>
                <a:gd name="connsiteY572" fmla="*/ 519317 h 1180474"/>
                <a:gd name="connsiteX573" fmla="*/ 473784 w 1180476"/>
                <a:gd name="connsiteY573" fmla="*/ 516118 h 1180474"/>
                <a:gd name="connsiteX574" fmla="*/ 475705 w 1180476"/>
                <a:gd name="connsiteY574" fmla="*/ 512918 h 1180474"/>
                <a:gd name="connsiteX575" fmla="*/ 477732 w 1180476"/>
                <a:gd name="connsiteY575" fmla="*/ 509826 h 1180474"/>
                <a:gd name="connsiteX576" fmla="*/ 479760 w 1180476"/>
                <a:gd name="connsiteY576" fmla="*/ 506733 h 1180474"/>
                <a:gd name="connsiteX577" fmla="*/ 481787 w 1180476"/>
                <a:gd name="connsiteY577" fmla="*/ 503747 h 1180474"/>
                <a:gd name="connsiteX578" fmla="*/ 484028 w 1180476"/>
                <a:gd name="connsiteY578" fmla="*/ 500974 h 1180474"/>
                <a:gd name="connsiteX579" fmla="*/ 486163 w 1180476"/>
                <a:gd name="connsiteY579" fmla="*/ 498308 h 1180474"/>
                <a:gd name="connsiteX580" fmla="*/ 488297 w 1180476"/>
                <a:gd name="connsiteY580" fmla="*/ 495535 h 1180474"/>
                <a:gd name="connsiteX581" fmla="*/ 490644 w 1180476"/>
                <a:gd name="connsiteY581" fmla="*/ 492976 h 1180474"/>
                <a:gd name="connsiteX582" fmla="*/ 492992 w 1180476"/>
                <a:gd name="connsiteY582" fmla="*/ 490416 h 1180474"/>
                <a:gd name="connsiteX583" fmla="*/ 495446 w 1180476"/>
                <a:gd name="connsiteY583" fmla="*/ 488070 h 1180474"/>
                <a:gd name="connsiteX584" fmla="*/ 497794 w 1180476"/>
                <a:gd name="connsiteY584" fmla="*/ 485724 h 1180474"/>
                <a:gd name="connsiteX585" fmla="*/ 500142 w 1180476"/>
                <a:gd name="connsiteY585" fmla="*/ 483484 h 1180474"/>
                <a:gd name="connsiteX586" fmla="*/ 502703 w 1180476"/>
                <a:gd name="connsiteY586" fmla="*/ 481458 h 1180474"/>
                <a:gd name="connsiteX587" fmla="*/ 505264 w 1180476"/>
                <a:gd name="connsiteY587" fmla="*/ 479325 h 1180474"/>
                <a:gd name="connsiteX588" fmla="*/ 507825 w 1180476"/>
                <a:gd name="connsiteY588" fmla="*/ 477405 h 1180474"/>
                <a:gd name="connsiteX589" fmla="*/ 510493 w 1180476"/>
                <a:gd name="connsiteY589" fmla="*/ 475592 h 1180474"/>
                <a:gd name="connsiteX590" fmla="*/ 513161 w 1180476"/>
                <a:gd name="connsiteY590" fmla="*/ 473779 h 1180474"/>
                <a:gd name="connsiteX591" fmla="*/ 515828 w 1180476"/>
                <a:gd name="connsiteY591" fmla="*/ 472073 h 1180474"/>
                <a:gd name="connsiteX592" fmla="*/ 518603 w 1180476"/>
                <a:gd name="connsiteY592" fmla="*/ 470580 h 1180474"/>
                <a:gd name="connsiteX593" fmla="*/ 521271 w 1180476"/>
                <a:gd name="connsiteY593" fmla="*/ 469087 h 1180474"/>
                <a:gd name="connsiteX594" fmla="*/ 524152 w 1180476"/>
                <a:gd name="connsiteY594" fmla="*/ 467594 h 1180474"/>
                <a:gd name="connsiteX595" fmla="*/ 526926 w 1180476"/>
                <a:gd name="connsiteY595" fmla="*/ 466314 h 1180474"/>
                <a:gd name="connsiteX596" fmla="*/ 529808 w 1180476"/>
                <a:gd name="connsiteY596" fmla="*/ 465141 h 1180474"/>
                <a:gd name="connsiteX597" fmla="*/ 532582 w 1180476"/>
                <a:gd name="connsiteY597" fmla="*/ 464075 h 1180474"/>
                <a:gd name="connsiteX598" fmla="*/ 535570 w 1180476"/>
                <a:gd name="connsiteY598" fmla="*/ 463008 h 1180474"/>
                <a:gd name="connsiteX599" fmla="*/ 538451 w 1180476"/>
                <a:gd name="connsiteY599" fmla="*/ 462048 h 1180474"/>
                <a:gd name="connsiteX600" fmla="*/ 541439 w 1180476"/>
                <a:gd name="connsiteY600" fmla="*/ 461195 h 1180474"/>
                <a:gd name="connsiteX601" fmla="*/ 544427 w 1180476"/>
                <a:gd name="connsiteY601" fmla="*/ 460555 h 1180474"/>
                <a:gd name="connsiteX602" fmla="*/ 547522 w 1180476"/>
                <a:gd name="connsiteY602" fmla="*/ 459916 h 1180474"/>
                <a:gd name="connsiteX603" fmla="*/ 550510 w 1180476"/>
                <a:gd name="connsiteY603" fmla="*/ 459382 h 1180474"/>
                <a:gd name="connsiteX604" fmla="*/ 553604 w 1180476"/>
                <a:gd name="connsiteY604" fmla="*/ 458956 h 1180474"/>
                <a:gd name="connsiteX605" fmla="*/ 556592 w 1180476"/>
                <a:gd name="connsiteY605" fmla="*/ 458636 h 1180474"/>
                <a:gd name="connsiteX606" fmla="*/ 559794 w 1180476"/>
                <a:gd name="connsiteY606" fmla="*/ 458316 h 1180474"/>
                <a:gd name="connsiteX607" fmla="*/ 562888 w 1180476"/>
                <a:gd name="connsiteY607" fmla="*/ 458209 h 1180474"/>
                <a:gd name="connsiteX608" fmla="*/ 739390 w 1180476"/>
                <a:gd name="connsiteY608" fmla="*/ 326075 h 1180474"/>
                <a:gd name="connsiteX609" fmla="*/ 737896 w 1180476"/>
                <a:gd name="connsiteY609" fmla="*/ 326182 h 1180474"/>
                <a:gd name="connsiteX610" fmla="*/ 736402 w 1180476"/>
                <a:gd name="connsiteY610" fmla="*/ 326288 h 1180474"/>
                <a:gd name="connsiteX611" fmla="*/ 735014 w 1180476"/>
                <a:gd name="connsiteY611" fmla="*/ 326608 h 1180474"/>
                <a:gd name="connsiteX612" fmla="*/ 733734 w 1180476"/>
                <a:gd name="connsiteY612" fmla="*/ 327035 h 1180474"/>
                <a:gd name="connsiteX613" fmla="*/ 732347 w 1180476"/>
                <a:gd name="connsiteY613" fmla="*/ 327568 h 1180474"/>
                <a:gd name="connsiteX614" fmla="*/ 731066 w 1180476"/>
                <a:gd name="connsiteY614" fmla="*/ 328208 h 1180474"/>
                <a:gd name="connsiteX615" fmla="*/ 729999 w 1180476"/>
                <a:gd name="connsiteY615" fmla="*/ 329061 h 1180474"/>
                <a:gd name="connsiteX616" fmla="*/ 728932 w 1180476"/>
                <a:gd name="connsiteY616" fmla="*/ 329914 h 1180474"/>
                <a:gd name="connsiteX617" fmla="*/ 727972 w 1180476"/>
                <a:gd name="connsiteY617" fmla="*/ 330874 h 1180474"/>
                <a:gd name="connsiteX618" fmla="*/ 727011 w 1180476"/>
                <a:gd name="connsiteY618" fmla="*/ 331941 h 1180474"/>
                <a:gd name="connsiteX619" fmla="*/ 726264 w 1180476"/>
                <a:gd name="connsiteY619" fmla="*/ 333220 h 1180474"/>
                <a:gd name="connsiteX620" fmla="*/ 725731 w 1180476"/>
                <a:gd name="connsiteY620" fmla="*/ 334607 h 1180474"/>
                <a:gd name="connsiteX621" fmla="*/ 725304 w 1180476"/>
                <a:gd name="connsiteY621" fmla="*/ 336100 h 1180474"/>
                <a:gd name="connsiteX622" fmla="*/ 724984 w 1180476"/>
                <a:gd name="connsiteY622" fmla="*/ 337593 h 1180474"/>
                <a:gd name="connsiteX623" fmla="*/ 724877 w 1180476"/>
                <a:gd name="connsiteY623" fmla="*/ 339299 h 1180474"/>
                <a:gd name="connsiteX624" fmla="*/ 724877 w 1180476"/>
                <a:gd name="connsiteY624" fmla="*/ 341219 h 1180474"/>
                <a:gd name="connsiteX625" fmla="*/ 725197 w 1180476"/>
                <a:gd name="connsiteY625" fmla="*/ 345165 h 1180474"/>
                <a:gd name="connsiteX626" fmla="*/ 725304 w 1180476"/>
                <a:gd name="connsiteY626" fmla="*/ 349217 h 1180474"/>
                <a:gd name="connsiteX627" fmla="*/ 725304 w 1180476"/>
                <a:gd name="connsiteY627" fmla="*/ 353270 h 1180474"/>
                <a:gd name="connsiteX628" fmla="*/ 725197 w 1180476"/>
                <a:gd name="connsiteY628" fmla="*/ 357109 h 1180474"/>
                <a:gd name="connsiteX629" fmla="*/ 724770 w 1180476"/>
                <a:gd name="connsiteY629" fmla="*/ 360842 h 1180474"/>
                <a:gd name="connsiteX630" fmla="*/ 724130 w 1180476"/>
                <a:gd name="connsiteY630" fmla="*/ 364574 h 1180474"/>
                <a:gd name="connsiteX631" fmla="*/ 723810 w 1180476"/>
                <a:gd name="connsiteY631" fmla="*/ 366387 h 1180474"/>
                <a:gd name="connsiteX632" fmla="*/ 723383 w 1180476"/>
                <a:gd name="connsiteY632" fmla="*/ 368094 h 1180474"/>
                <a:gd name="connsiteX633" fmla="*/ 722849 w 1180476"/>
                <a:gd name="connsiteY633" fmla="*/ 369907 h 1180474"/>
                <a:gd name="connsiteX634" fmla="*/ 722209 w 1180476"/>
                <a:gd name="connsiteY634" fmla="*/ 371506 h 1180474"/>
                <a:gd name="connsiteX635" fmla="*/ 721569 w 1180476"/>
                <a:gd name="connsiteY635" fmla="*/ 373106 h 1180474"/>
                <a:gd name="connsiteX636" fmla="*/ 720715 w 1180476"/>
                <a:gd name="connsiteY636" fmla="*/ 374706 h 1180474"/>
                <a:gd name="connsiteX637" fmla="*/ 719861 w 1180476"/>
                <a:gd name="connsiteY637" fmla="*/ 376305 h 1180474"/>
                <a:gd name="connsiteX638" fmla="*/ 719008 w 1180476"/>
                <a:gd name="connsiteY638" fmla="*/ 377692 h 1180474"/>
                <a:gd name="connsiteX639" fmla="*/ 717941 w 1180476"/>
                <a:gd name="connsiteY639" fmla="*/ 379185 h 1180474"/>
                <a:gd name="connsiteX640" fmla="*/ 716874 w 1180476"/>
                <a:gd name="connsiteY640" fmla="*/ 380464 h 1180474"/>
                <a:gd name="connsiteX641" fmla="*/ 715700 w 1180476"/>
                <a:gd name="connsiteY641" fmla="*/ 381851 h 1180474"/>
                <a:gd name="connsiteX642" fmla="*/ 714419 w 1180476"/>
                <a:gd name="connsiteY642" fmla="*/ 383131 h 1180474"/>
                <a:gd name="connsiteX643" fmla="*/ 713032 w 1180476"/>
                <a:gd name="connsiteY643" fmla="*/ 384304 h 1180474"/>
                <a:gd name="connsiteX644" fmla="*/ 711538 w 1180476"/>
                <a:gd name="connsiteY644" fmla="*/ 385370 h 1180474"/>
                <a:gd name="connsiteX645" fmla="*/ 710044 w 1180476"/>
                <a:gd name="connsiteY645" fmla="*/ 386437 h 1180474"/>
                <a:gd name="connsiteX646" fmla="*/ 708230 w 1180476"/>
                <a:gd name="connsiteY646" fmla="*/ 387503 h 1180474"/>
                <a:gd name="connsiteX647" fmla="*/ 706522 w 1180476"/>
                <a:gd name="connsiteY647" fmla="*/ 388356 h 1180474"/>
                <a:gd name="connsiteX648" fmla="*/ 704602 w 1180476"/>
                <a:gd name="connsiteY648" fmla="*/ 389209 h 1180474"/>
                <a:gd name="connsiteX649" fmla="*/ 702467 w 1180476"/>
                <a:gd name="connsiteY649" fmla="*/ 389849 h 1180474"/>
                <a:gd name="connsiteX650" fmla="*/ 700440 w 1180476"/>
                <a:gd name="connsiteY650" fmla="*/ 390596 h 1180474"/>
                <a:gd name="connsiteX651" fmla="*/ 698519 w 1180476"/>
                <a:gd name="connsiteY651" fmla="*/ 391022 h 1180474"/>
                <a:gd name="connsiteX652" fmla="*/ 696492 w 1180476"/>
                <a:gd name="connsiteY652" fmla="*/ 391449 h 1180474"/>
                <a:gd name="connsiteX653" fmla="*/ 694571 w 1180476"/>
                <a:gd name="connsiteY653" fmla="*/ 391769 h 1180474"/>
                <a:gd name="connsiteX654" fmla="*/ 692650 w 1180476"/>
                <a:gd name="connsiteY654" fmla="*/ 391982 h 1180474"/>
                <a:gd name="connsiteX655" fmla="*/ 690516 w 1180476"/>
                <a:gd name="connsiteY655" fmla="*/ 392089 h 1180474"/>
                <a:gd name="connsiteX656" fmla="*/ 688595 w 1180476"/>
                <a:gd name="connsiteY656" fmla="*/ 392195 h 1180474"/>
                <a:gd name="connsiteX657" fmla="*/ 686461 w 1180476"/>
                <a:gd name="connsiteY657" fmla="*/ 392195 h 1180474"/>
                <a:gd name="connsiteX658" fmla="*/ 684540 w 1180476"/>
                <a:gd name="connsiteY658" fmla="*/ 392195 h 1180474"/>
                <a:gd name="connsiteX659" fmla="*/ 680378 w 1180476"/>
                <a:gd name="connsiteY659" fmla="*/ 391876 h 1180474"/>
                <a:gd name="connsiteX660" fmla="*/ 676430 w 1180476"/>
                <a:gd name="connsiteY660" fmla="*/ 391449 h 1180474"/>
                <a:gd name="connsiteX661" fmla="*/ 672268 w 1180476"/>
                <a:gd name="connsiteY661" fmla="*/ 390809 h 1180474"/>
                <a:gd name="connsiteX662" fmla="*/ 668106 w 1180476"/>
                <a:gd name="connsiteY662" fmla="*/ 390063 h 1180474"/>
                <a:gd name="connsiteX663" fmla="*/ 664051 w 1180476"/>
                <a:gd name="connsiteY663" fmla="*/ 389209 h 1180474"/>
                <a:gd name="connsiteX664" fmla="*/ 659996 w 1180476"/>
                <a:gd name="connsiteY664" fmla="*/ 388250 h 1180474"/>
                <a:gd name="connsiteX665" fmla="*/ 651886 w 1180476"/>
                <a:gd name="connsiteY665" fmla="*/ 386330 h 1180474"/>
                <a:gd name="connsiteX666" fmla="*/ 647831 w 1180476"/>
                <a:gd name="connsiteY666" fmla="*/ 385370 h 1180474"/>
                <a:gd name="connsiteX667" fmla="*/ 643776 w 1180476"/>
                <a:gd name="connsiteY667" fmla="*/ 384624 h 1180474"/>
                <a:gd name="connsiteX668" fmla="*/ 639828 w 1180476"/>
                <a:gd name="connsiteY668" fmla="*/ 383877 h 1180474"/>
                <a:gd name="connsiteX669" fmla="*/ 636093 w 1180476"/>
                <a:gd name="connsiteY669" fmla="*/ 383344 h 1180474"/>
                <a:gd name="connsiteX670" fmla="*/ 631931 w 1180476"/>
                <a:gd name="connsiteY670" fmla="*/ 382917 h 1180474"/>
                <a:gd name="connsiteX671" fmla="*/ 627983 w 1180476"/>
                <a:gd name="connsiteY671" fmla="*/ 382704 h 1180474"/>
                <a:gd name="connsiteX672" fmla="*/ 624141 w 1180476"/>
                <a:gd name="connsiteY672" fmla="*/ 382597 h 1180474"/>
                <a:gd name="connsiteX673" fmla="*/ 620299 w 1180476"/>
                <a:gd name="connsiteY673" fmla="*/ 382811 h 1180474"/>
                <a:gd name="connsiteX674" fmla="*/ 616564 w 1180476"/>
                <a:gd name="connsiteY674" fmla="*/ 383024 h 1180474"/>
                <a:gd name="connsiteX675" fmla="*/ 613043 w 1180476"/>
                <a:gd name="connsiteY675" fmla="*/ 383557 h 1180474"/>
                <a:gd name="connsiteX676" fmla="*/ 609521 w 1180476"/>
                <a:gd name="connsiteY676" fmla="*/ 384197 h 1180474"/>
                <a:gd name="connsiteX677" fmla="*/ 606107 w 1180476"/>
                <a:gd name="connsiteY677" fmla="*/ 385050 h 1180474"/>
                <a:gd name="connsiteX678" fmla="*/ 602799 w 1180476"/>
                <a:gd name="connsiteY678" fmla="*/ 386010 h 1180474"/>
                <a:gd name="connsiteX679" fmla="*/ 599597 w 1180476"/>
                <a:gd name="connsiteY679" fmla="*/ 387290 h 1180474"/>
                <a:gd name="connsiteX680" fmla="*/ 596503 w 1180476"/>
                <a:gd name="connsiteY680" fmla="*/ 388570 h 1180474"/>
                <a:gd name="connsiteX681" fmla="*/ 593408 w 1180476"/>
                <a:gd name="connsiteY681" fmla="*/ 389956 h 1180474"/>
                <a:gd name="connsiteX682" fmla="*/ 590527 w 1180476"/>
                <a:gd name="connsiteY682" fmla="*/ 391556 h 1180474"/>
                <a:gd name="connsiteX683" fmla="*/ 587645 w 1180476"/>
                <a:gd name="connsiteY683" fmla="*/ 393369 h 1180474"/>
                <a:gd name="connsiteX684" fmla="*/ 584978 w 1180476"/>
                <a:gd name="connsiteY684" fmla="*/ 395288 h 1180474"/>
                <a:gd name="connsiteX685" fmla="*/ 582417 w 1180476"/>
                <a:gd name="connsiteY685" fmla="*/ 397314 h 1180474"/>
                <a:gd name="connsiteX686" fmla="*/ 579856 w 1180476"/>
                <a:gd name="connsiteY686" fmla="*/ 399554 h 1180474"/>
                <a:gd name="connsiteX687" fmla="*/ 577401 w 1180476"/>
                <a:gd name="connsiteY687" fmla="*/ 401794 h 1180474"/>
                <a:gd name="connsiteX688" fmla="*/ 575053 w 1180476"/>
                <a:gd name="connsiteY688" fmla="*/ 404246 h 1180474"/>
                <a:gd name="connsiteX689" fmla="*/ 572919 w 1180476"/>
                <a:gd name="connsiteY689" fmla="*/ 406806 h 1180474"/>
                <a:gd name="connsiteX690" fmla="*/ 570785 w 1180476"/>
                <a:gd name="connsiteY690" fmla="*/ 409472 h 1180474"/>
                <a:gd name="connsiteX691" fmla="*/ 568757 w 1180476"/>
                <a:gd name="connsiteY691" fmla="*/ 412352 h 1180474"/>
                <a:gd name="connsiteX692" fmla="*/ 566837 w 1180476"/>
                <a:gd name="connsiteY692" fmla="*/ 415124 h 1180474"/>
                <a:gd name="connsiteX693" fmla="*/ 565129 w 1180476"/>
                <a:gd name="connsiteY693" fmla="*/ 418217 h 1180474"/>
                <a:gd name="connsiteX694" fmla="*/ 563315 w 1180476"/>
                <a:gd name="connsiteY694" fmla="*/ 421310 h 1180474"/>
                <a:gd name="connsiteX695" fmla="*/ 561821 w 1180476"/>
                <a:gd name="connsiteY695" fmla="*/ 424616 h 1180474"/>
                <a:gd name="connsiteX696" fmla="*/ 560327 w 1180476"/>
                <a:gd name="connsiteY696" fmla="*/ 427922 h 1180474"/>
                <a:gd name="connsiteX697" fmla="*/ 559047 w 1180476"/>
                <a:gd name="connsiteY697" fmla="*/ 431334 h 1180474"/>
                <a:gd name="connsiteX698" fmla="*/ 557659 w 1180476"/>
                <a:gd name="connsiteY698" fmla="*/ 434854 h 1180474"/>
                <a:gd name="connsiteX699" fmla="*/ 556486 w 1180476"/>
                <a:gd name="connsiteY699" fmla="*/ 438373 h 1180474"/>
                <a:gd name="connsiteX700" fmla="*/ 555525 w 1180476"/>
                <a:gd name="connsiteY700" fmla="*/ 442106 h 1180474"/>
                <a:gd name="connsiteX701" fmla="*/ 554565 w 1180476"/>
                <a:gd name="connsiteY701" fmla="*/ 445838 h 1180474"/>
                <a:gd name="connsiteX702" fmla="*/ 551257 w 1180476"/>
                <a:gd name="connsiteY702" fmla="*/ 446265 h 1180474"/>
                <a:gd name="connsiteX703" fmla="*/ 547949 w 1180476"/>
                <a:gd name="connsiteY703" fmla="*/ 446798 h 1180474"/>
                <a:gd name="connsiteX704" fmla="*/ 544641 w 1180476"/>
                <a:gd name="connsiteY704" fmla="*/ 447331 h 1180474"/>
                <a:gd name="connsiteX705" fmla="*/ 541439 w 1180476"/>
                <a:gd name="connsiteY705" fmla="*/ 447971 h 1180474"/>
                <a:gd name="connsiteX706" fmla="*/ 538238 w 1180476"/>
                <a:gd name="connsiteY706" fmla="*/ 448824 h 1180474"/>
                <a:gd name="connsiteX707" fmla="*/ 534930 w 1180476"/>
                <a:gd name="connsiteY707" fmla="*/ 449678 h 1180474"/>
                <a:gd name="connsiteX708" fmla="*/ 531835 w 1180476"/>
                <a:gd name="connsiteY708" fmla="*/ 450637 h 1180474"/>
                <a:gd name="connsiteX709" fmla="*/ 528634 w 1180476"/>
                <a:gd name="connsiteY709" fmla="*/ 451810 h 1180474"/>
                <a:gd name="connsiteX710" fmla="*/ 525646 w 1180476"/>
                <a:gd name="connsiteY710" fmla="*/ 452984 h 1180474"/>
                <a:gd name="connsiteX711" fmla="*/ 522445 w 1180476"/>
                <a:gd name="connsiteY711" fmla="*/ 454157 h 1180474"/>
                <a:gd name="connsiteX712" fmla="*/ 519457 w 1180476"/>
                <a:gd name="connsiteY712" fmla="*/ 455543 h 1180474"/>
                <a:gd name="connsiteX713" fmla="*/ 516362 w 1180476"/>
                <a:gd name="connsiteY713" fmla="*/ 457143 h 1180474"/>
                <a:gd name="connsiteX714" fmla="*/ 513481 w 1180476"/>
                <a:gd name="connsiteY714" fmla="*/ 458636 h 1180474"/>
                <a:gd name="connsiteX715" fmla="*/ 510493 w 1180476"/>
                <a:gd name="connsiteY715" fmla="*/ 460235 h 1180474"/>
                <a:gd name="connsiteX716" fmla="*/ 507612 w 1180476"/>
                <a:gd name="connsiteY716" fmla="*/ 461942 h 1180474"/>
                <a:gd name="connsiteX717" fmla="*/ 504730 w 1180476"/>
                <a:gd name="connsiteY717" fmla="*/ 463861 h 1180474"/>
                <a:gd name="connsiteX718" fmla="*/ 501849 w 1180476"/>
                <a:gd name="connsiteY718" fmla="*/ 465781 h 1180474"/>
                <a:gd name="connsiteX719" fmla="*/ 499075 w 1180476"/>
                <a:gd name="connsiteY719" fmla="*/ 467807 h 1180474"/>
                <a:gd name="connsiteX720" fmla="*/ 496300 w 1180476"/>
                <a:gd name="connsiteY720" fmla="*/ 470047 h 1180474"/>
                <a:gd name="connsiteX721" fmla="*/ 493526 w 1180476"/>
                <a:gd name="connsiteY721" fmla="*/ 472180 h 1180474"/>
                <a:gd name="connsiteX722" fmla="*/ 490965 w 1180476"/>
                <a:gd name="connsiteY722" fmla="*/ 474419 h 1180474"/>
                <a:gd name="connsiteX723" fmla="*/ 488190 w 1180476"/>
                <a:gd name="connsiteY723" fmla="*/ 476979 h 1180474"/>
                <a:gd name="connsiteX724" fmla="*/ 485629 w 1180476"/>
                <a:gd name="connsiteY724" fmla="*/ 479432 h 1180474"/>
                <a:gd name="connsiteX725" fmla="*/ 483068 w 1180476"/>
                <a:gd name="connsiteY725" fmla="*/ 482098 h 1180474"/>
                <a:gd name="connsiteX726" fmla="*/ 480613 w 1180476"/>
                <a:gd name="connsiteY726" fmla="*/ 484657 h 1180474"/>
                <a:gd name="connsiteX727" fmla="*/ 478159 w 1180476"/>
                <a:gd name="connsiteY727" fmla="*/ 487537 h 1180474"/>
                <a:gd name="connsiteX728" fmla="*/ 475705 w 1180476"/>
                <a:gd name="connsiteY728" fmla="*/ 490310 h 1180474"/>
                <a:gd name="connsiteX729" fmla="*/ 473357 w 1180476"/>
                <a:gd name="connsiteY729" fmla="*/ 493296 h 1180474"/>
                <a:gd name="connsiteX730" fmla="*/ 471009 w 1180476"/>
                <a:gd name="connsiteY730" fmla="*/ 496282 h 1180474"/>
                <a:gd name="connsiteX731" fmla="*/ 468768 w 1180476"/>
                <a:gd name="connsiteY731" fmla="*/ 499481 h 1180474"/>
                <a:gd name="connsiteX732" fmla="*/ 466528 w 1180476"/>
                <a:gd name="connsiteY732" fmla="*/ 502680 h 1180474"/>
                <a:gd name="connsiteX733" fmla="*/ 464287 w 1180476"/>
                <a:gd name="connsiteY733" fmla="*/ 506093 h 1180474"/>
                <a:gd name="connsiteX734" fmla="*/ 462259 w 1180476"/>
                <a:gd name="connsiteY734" fmla="*/ 509399 h 1180474"/>
                <a:gd name="connsiteX735" fmla="*/ 460232 w 1180476"/>
                <a:gd name="connsiteY735" fmla="*/ 512918 h 1180474"/>
                <a:gd name="connsiteX736" fmla="*/ 458097 w 1180476"/>
                <a:gd name="connsiteY736" fmla="*/ 516544 h 1180474"/>
                <a:gd name="connsiteX737" fmla="*/ 456176 w 1180476"/>
                <a:gd name="connsiteY737" fmla="*/ 520170 h 1180474"/>
                <a:gd name="connsiteX738" fmla="*/ 454362 w 1180476"/>
                <a:gd name="connsiteY738" fmla="*/ 523903 h 1180474"/>
                <a:gd name="connsiteX739" fmla="*/ 452442 w 1180476"/>
                <a:gd name="connsiteY739" fmla="*/ 527849 h 1180474"/>
                <a:gd name="connsiteX740" fmla="*/ 450734 w 1180476"/>
                <a:gd name="connsiteY740" fmla="*/ 531688 h 1180474"/>
                <a:gd name="connsiteX741" fmla="*/ 449027 w 1180476"/>
                <a:gd name="connsiteY741" fmla="*/ 535741 h 1180474"/>
                <a:gd name="connsiteX742" fmla="*/ 447213 w 1180476"/>
                <a:gd name="connsiteY742" fmla="*/ 539900 h 1180474"/>
                <a:gd name="connsiteX743" fmla="*/ 445719 w 1180476"/>
                <a:gd name="connsiteY743" fmla="*/ 543952 h 1180474"/>
                <a:gd name="connsiteX744" fmla="*/ 444118 w 1180476"/>
                <a:gd name="connsiteY744" fmla="*/ 548218 h 1180474"/>
                <a:gd name="connsiteX745" fmla="*/ 442731 w 1180476"/>
                <a:gd name="connsiteY745" fmla="*/ 552591 h 1180474"/>
                <a:gd name="connsiteX746" fmla="*/ 441237 w 1180476"/>
                <a:gd name="connsiteY746" fmla="*/ 557070 h 1180474"/>
                <a:gd name="connsiteX747" fmla="*/ 439850 w 1180476"/>
                <a:gd name="connsiteY747" fmla="*/ 561549 h 1180474"/>
                <a:gd name="connsiteX748" fmla="*/ 438569 w 1180476"/>
                <a:gd name="connsiteY748" fmla="*/ 566135 h 1180474"/>
                <a:gd name="connsiteX749" fmla="*/ 437395 w 1180476"/>
                <a:gd name="connsiteY749" fmla="*/ 570934 h 1180474"/>
                <a:gd name="connsiteX750" fmla="*/ 436115 w 1180476"/>
                <a:gd name="connsiteY750" fmla="*/ 575626 h 1180474"/>
                <a:gd name="connsiteX751" fmla="*/ 435048 w 1180476"/>
                <a:gd name="connsiteY751" fmla="*/ 580532 h 1180474"/>
                <a:gd name="connsiteX752" fmla="*/ 434087 w 1180476"/>
                <a:gd name="connsiteY752" fmla="*/ 585438 h 1180474"/>
                <a:gd name="connsiteX753" fmla="*/ 433127 w 1180476"/>
                <a:gd name="connsiteY753" fmla="*/ 590450 h 1180474"/>
                <a:gd name="connsiteX754" fmla="*/ 432273 w 1180476"/>
                <a:gd name="connsiteY754" fmla="*/ 595569 h 1180474"/>
                <a:gd name="connsiteX755" fmla="*/ 431526 w 1180476"/>
                <a:gd name="connsiteY755" fmla="*/ 600795 h 1180474"/>
                <a:gd name="connsiteX756" fmla="*/ 430672 w 1180476"/>
                <a:gd name="connsiteY756" fmla="*/ 606020 h 1180474"/>
                <a:gd name="connsiteX757" fmla="*/ 430032 w 1180476"/>
                <a:gd name="connsiteY757" fmla="*/ 611352 h 1180474"/>
                <a:gd name="connsiteX758" fmla="*/ 429392 w 1180476"/>
                <a:gd name="connsiteY758" fmla="*/ 616791 h 1180474"/>
                <a:gd name="connsiteX759" fmla="*/ 428965 w 1180476"/>
                <a:gd name="connsiteY759" fmla="*/ 622337 h 1180474"/>
                <a:gd name="connsiteX760" fmla="*/ 428538 w 1180476"/>
                <a:gd name="connsiteY760" fmla="*/ 627883 h 1180474"/>
                <a:gd name="connsiteX761" fmla="*/ 428111 w 1180476"/>
                <a:gd name="connsiteY761" fmla="*/ 633535 h 1180474"/>
                <a:gd name="connsiteX762" fmla="*/ 427898 w 1180476"/>
                <a:gd name="connsiteY762" fmla="*/ 639294 h 1180474"/>
                <a:gd name="connsiteX763" fmla="*/ 427684 w 1180476"/>
                <a:gd name="connsiteY763" fmla="*/ 645159 h 1180474"/>
                <a:gd name="connsiteX764" fmla="*/ 427578 w 1180476"/>
                <a:gd name="connsiteY764" fmla="*/ 651025 h 1180474"/>
                <a:gd name="connsiteX765" fmla="*/ 427471 w 1180476"/>
                <a:gd name="connsiteY765" fmla="*/ 656997 h 1180474"/>
                <a:gd name="connsiteX766" fmla="*/ 427578 w 1180476"/>
                <a:gd name="connsiteY766" fmla="*/ 663289 h 1180474"/>
                <a:gd name="connsiteX767" fmla="*/ 427684 w 1180476"/>
                <a:gd name="connsiteY767" fmla="*/ 669474 h 1180474"/>
                <a:gd name="connsiteX768" fmla="*/ 427898 w 1180476"/>
                <a:gd name="connsiteY768" fmla="*/ 675553 h 1180474"/>
                <a:gd name="connsiteX769" fmla="*/ 428218 w 1180476"/>
                <a:gd name="connsiteY769" fmla="*/ 681525 h 1180474"/>
                <a:gd name="connsiteX770" fmla="*/ 428645 w 1180476"/>
                <a:gd name="connsiteY770" fmla="*/ 687498 h 1180474"/>
                <a:gd name="connsiteX771" fmla="*/ 429072 w 1180476"/>
                <a:gd name="connsiteY771" fmla="*/ 693256 h 1180474"/>
                <a:gd name="connsiteX772" fmla="*/ 429605 w 1180476"/>
                <a:gd name="connsiteY772" fmla="*/ 699015 h 1180474"/>
                <a:gd name="connsiteX773" fmla="*/ 430246 w 1180476"/>
                <a:gd name="connsiteY773" fmla="*/ 704668 h 1180474"/>
                <a:gd name="connsiteX774" fmla="*/ 431099 w 1180476"/>
                <a:gd name="connsiteY774" fmla="*/ 710213 h 1180474"/>
                <a:gd name="connsiteX775" fmla="*/ 431846 w 1180476"/>
                <a:gd name="connsiteY775" fmla="*/ 715652 h 1180474"/>
                <a:gd name="connsiteX776" fmla="*/ 432807 w 1180476"/>
                <a:gd name="connsiteY776" fmla="*/ 720984 h 1180474"/>
                <a:gd name="connsiteX777" fmla="*/ 433767 w 1180476"/>
                <a:gd name="connsiteY777" fmla="*/ 726210 h 1180474"/>
                <a:gd name="connsiteX778" fmla="*/ 434727 w 1180476"/>
                <a:gd name="connsiteY778" fmla="*/ 731222 h 1180474"/>
                <a:gd name="connsiteX779" fmla="*/ 435901 w 1180476"/>
                <a:gd name="connsiteY779" fmla="*/ 736341 h 1180474"/>
                <a:gd name="connsiteX780" fmla="*/ 437182 w 1180476"/>
                <a:gd name="connsiteY780" fmla="*/ 741247 h 1180474"/>
                <a:gd name="connsiteX781" fmla="*/ 438356 w 1180476"/>
                <a:gd name="connsiteY781" fmla="*/ 746153 h 1180474"/>
                <a:gd name="connsiteX782" fmla="*/ 439743 w 1180476"/>
                <a:gd name="connsiteY782" fmla="*/ 750952 h 1180474"/>
                <a:gd name="connsiteX783" fmla="*/ 441130 w 1180476"/>
                <a:gd name="connsiteY783" fmla="*/ 755644 h 1180474"/>
                <a:gd name="connsiteX784" fmla="*/ 442731 w 1180476"/>
                <a:gd name="connsiteY784" fmla="*/ 760123 h 1180474"/>
                <a:gd name="connsiteX785" fmla="*/ 444225 w 1180476"/>
                <a:gd name="connsiteY785" fmla="*/ 764602 h 1180474"/>
                <a:gd name="connsiteX786" fmla="*/ 445825 w 1180476"/>
                <a:gd name="connsiteY786" fmla="*/ 768975 h 1180474"/>
                <a:gd name="connsiteX787" fmla="*/ 447533 w 1180476"/>
                <a:gd name="connsiteY787" fmla="*/ 773241 h 1180474"/>
                <a:gd name="connsiteX788" fmla="*/ 449347 w 1180476"/>
                <a:gd name="connsiteY788" fmla="*/ 777400 h 1180474"/>
                <a:gd name="connsiteX789" fmla="*/ 451161 w 1180476"/>
                <a:gd name="connsiteY789" fmla="*/ 781452 h 1180474"/>
                <a:gd name="connsiteX790" fmla="*/ 452975 w 1180476"/>
                <a:gd name="connsiteY790" fmla="*/ 785505 h 1180474"/>
                <a:gd name="connsiteX791" fmla="*/ 455003 w 1180476"/>
                <a:gd name="connsiteY791" fmla="*/ 789344 h 1180474"/>
                <a:gd name="connsiteX792" fmla="*/ 457030 w 1180476"/>
                <a:gd name="connsiteY792" fmla="*/ 793077 h 1180474"/>
                <a:gd name="connsiteX793" fmla="*/ 459058 w 1180476"/>
                <a:gd name="connsiteY793" fmla="*/ 796809 h 1180474"/>
                <a:gd name="connsiteX794" fmla="*/ 461299 w 1180476"/>
                <a:gd name="connsiteY794" fmla="*/ 800329 h 1180474"/>
                <a:gd name="connsiteX795" fmla="*/ 463433 w 1180476"/>
                <a:gd name="connsiteY795" fmla="*/ 803848 h 1180474"/>
                <a:gd name="connsiteX796" fmla="*/ 465781 w 1180476"/>
                <a:gd name="connsiteY796" fmla="*/ 807261 h 1180474"/>
                <a:gd name="connsiteX797" fmla="*/ 468128 w 1180476"/>
                <a:gd name="connsiteY797" fmla="*/ 810567 h 1180474"/>
                <a:gd name="connsiteX798" fmla="*/ 470369 w 1180476"/>
                <a:gd name="connsiteY798" fmla="*/ 813766 h 1180474"/>
                <a:gd name="connsiteX799" fmla="*/ 472930 w 1180476"/>
                <a:gd name="connsiteY799" fmla="*/ 816859 h 1180474"/>
                <a:gd name="connsiteX800" fmla="*/ 475385 w 1180476"/>
                <a:gd name="connsiteY800" fmla="*/ 819845 h 1180474"/>
                <a:gd name="connsiteX801" fmla="*/ 477946 w 1180476"/>
                <a:gd name="connsiteY801" fmla="*/ 822724 h 1180474"/>
                <a:gd name="connsiteX802" fmla="*/ 480507 w 1180476"/>
                <a:gd name="connsiteY802" fmla="*/ 825604 h 1180474"/>
                <a:gd name="connsiteX803" fmla="*/ 483068 w 1180476"/>
                <a:gd name="connsiteY803" fmla="*/ 828163 h 1180474"/>
                <a:gd name="connsiteX804" fmla="*/ 485842 w 1180476"/>
                <a:gd name="connsiteY804" fmla="*/ 830723 h 1180474"/>
                <a:gd name="connsiteX805" fmla="*/ 488510 w 1180476"/>
                <a:gd name="connsiteY805" fmla="*/ 833282 h 1180474"/>
                <a:gd name="connsiteX806" fmla="*/ 491391 w 1180476"/>
                <a:gd name="connsiteY806" fmla="*/ 835628 h 1180474"/>
                <a:gd name="connsiteX807" fmla="*/ 494166 w 1180476"/>
                <a:gd name="connsiteY807" fmla="*/ 837975 h 1180474"/>
                <a:gd name="connsiteX808" fmla="*/ 497047 w 1180476"/>
                <a:gd name="connsiteY808" fmla="*/ 840214 h 1180474"/>
                <a:gd name="connsiteX809" fmla="*/ 499928 w 1180476"/>
                <a:gd name="connsiteY809" fmla="*/ 842241 h 1180474"/>
                <a:gd name="connsiteX810" fmla="*/ 503023 w 1180476"/>
                <a:gd name="connsiteY810" fmla="*/ 844267 h 1180474"/>
                <a:gd name="connsiteX811" fmla="*/ 505904 w 1180476"/>
                <a:gd name="connsiteY811" fmla="*/ 846080 h 1180474"/>
                <a:gd name="connsiteX812" fmla="*/ 508999 w 1180476"/>
                <a:gd name="connsiteY812" fmla="*/ 847893 h 1180474"/>
                <a:gd name="connsiteX813" fmla="*/ 512093 w 1180476"/>
                <a:gd name="connsiteY813" fmla="*/ 849706 h 1180474"/>
                <a:gd name="connsiteX814" fmla="*/ 515188 w 1180476"/>
                <a:gd name="connsiteY814" fmla="*/ 851199 h 1180474"/>
                <a:gd name="connsiteX815" fmla="*/ 518496 w 1180476"/>
                <a:gd name="connsiteY815" fmla="*/ 852692 h 1180474"/>
                <a:gd name="connsiteX816" fmla="*/ 521591 w 1180476"/>
                <a:gd name="connsiteY816" fmla="*/ 854078 h 1180474"/>
                <a:gd name="connsiteX817" fmla="*/ 524899 w 1180476"/>
                <a:gd name="connsiteY817" fmla="*/ 855358 h 1180474"/>
                <a:gd name="connsiteX818" fmla="*/ 528100 w 1180476"/>
                <a:gd name="connsiteY818" fmla="*/ 856531 h 1180474"/>
                <a:gd name="connsiteX819" fmla="*/ 531408 w 1180476"/>
                <a:gd name="connsiteY819" fmla="*/ 857598 h 1180474"/>
                <a:gd name="connsiteX820" fmla="*/ 534716 w 1180476"/>
                <a:gd name="connsiteY820" fmla="*/ 858557 h 1180474"/>
                <a:gd name="connsiteX821" fmla="*/ 538131 w 1180476"/>
                <a:gd name="connsiteY821" fmla="*/ 859410 h 1180474"/>
                <a:gd name="connsiteX822" fmla="*/ 541546 w 1180476"/>
                <a:gd name="connsiteY822" fmla="*/ 860157 h 1180474"/>
                <a:gd name="connsiteX823" fmla="*/ 544961 w 1180476"/>
                <a:gd name="connsiteY823" fmla="*/ 860904 h 1180474"/>
                <a:gd name="connsiteX824" fmla="*/ 548376 w 1180476"/>
                <a:gd name="connsiteY824" fmla="*/ 861543 h 1180474"/>
                <a:gd name="connsiteX825" fmla="*/ 551790 w 1180476"/>
                <a:gd name="connsiteY825" fmla="*/ 861970 h 1180474"/>
                <a:gd name="connsiteX826" fmla="*/ 555418 w 1180476"/>
                <a:gd name="connsiteY826" fmla="*/ 862290 h 1180474"/>
                <a:gd name="connsiteX827" fmla="*/ 558940 w 1180476"/>
                <a:gd name="connsiteY827" fmla="*/ 862610 h 1180474"/>
                <a:gd name="connsiteX828" fmla="*/ 562461 w 1180476"/>
                <a:gd name="connsiteY828" fmla="*/ 862717 h 1180474"/>
                <a:gd name="connsiteX829" fmla="*/ 566090 w 1180476"/>
                <a:gd name="connsiteY829" fmla="*/ 862823 h 1180474"/>
                <a:gd name="connsiteX830" fmla="*/ 569611 w 1180476"/>
                <a:gd name="connsiteY830" fmla="*/ 862717 h 1180474"/>
                <a:gd name="connsiteX831" fmla="*/ 573133 w 1180476"/>
                <a:gd name="connsiteY831" fmla="*/ 862610 h 1180474"/>
                <a:gd name="connsiteX832" fmla="*/ 576761 w 1180476"/>
                <a:gd name="connsiteY832" fmla="*/ 862290 h 1180474"/>
                <a:gd name="connsiteX833" fmla="*/ 580176 w 1180476"/>
                <a:gd name="connsiteY833" fmla="*/ 861970 h 1180474"/>
                <a:gd name="connsiteX834" fmla="*/ 583697 w 1180476"/>
                <a:gd name="connsiteY834" fmla="*/ 861543 h 1180474"/>
                <a:gd name="connsiteX835" fmla="*/ 587112 w 1180476"/>
                <a:gd name="connsiteY835" fmla="*/ 860904 h 1180474"/>
                <a:gd name="connsiteX836" fmla="*/ 590527 w 1180476"/>
                <a:gd name="connsiteY836" fmla="*/ 860157 h 1180474"/>
                <a:gd name="connsiteX837" fmla="*/ 594048 w 1180476"/>
                <a:gd name="connsiteY837" fmla="*/ 859410 h 1180474"/>
                <a:gd name="connsiteX838" fmla="*/ 597356 w 1180476"/>
                <a:gd name="connsiteY838" fmla="*/ 858557 h 1180474"/>
                <a:gd name="connsiteX839" fmla="*/ 600664 w 1180476"/>
                <a:gd name="connsiteY839" fmla="*/ 857598 h 1180474"/>
                <a:gd name="connsiteX840" fmla="*/ 603972 w 1180476"/>
                <a:gd name="connsiteY840" fmla="*/ 856531 h 1180474"/>
                <a:gd name="connsiteX841" fmla="*/ 607280 w 1180476"/>
                <a:gd name="connsiteY841" fmla="*/ 855358 h 1180474"/>
                <a:gd name="connsiteX842" fmla="*/ 610482 w 1180476"/>
                <a:gd name="connsiteY842" fmla="*/ 854078 h 1180474"/>
                <a:gd name="connsiteX843" fmla="*/ 613683 w 1180476"/>
                <a:gd name="connsiteY843" fmla="*/ 852692 h 1180474"/>
                <a:gd name="connsiteX844" fmla="*/ 616884 w 1180476"/>
                <a:gd name="connsiteY844" fmla="*/ 851199 h 1180474"/>
                <a:gd name="connsiteX845" fmla="*/ 619979 w 1180476"/>
                <a:gd name="connsiteY845" fmla="*/ 849706 h 1180474"/>
                <a:gd name="connsiteX846" fmla="*/ 623074 w 1180476"/>
                <a:gd name="connsiteY846" fmla="*/ 847893 h 1180474"/>
                <a:gd name="connsiteX847" fmla="*/ 626062 w 1180476"/>
                <a:gd name="connsiteY847" fmla="*/ 846080 h 1180474"/>
                <a:gd name="connsiteX848" fmla="*/ 629156 w 1180476"/>
                <a:gd name="connsiteY848" fmla="*/ 844267 h 1180474"/>
                <a:gd name="connsiteX849" fmla="*/ 632038 w 1180476"/>
                <a:gd name="connsiteY849" fmla="*/ 842241 h 1180474"/>
                <a:gd name="connsiteX850" fmla="*/ 635026 w 1180476"/>
                <a:gd name="connsiteY850" fmla="*/ 840214 h 1180474"/>
                <a:gd name="connsiteX851" fmla="*/ 637907 w 1180476"/>
                <a:gd name="connsiteY851" fmla="*/ 837975 h 1180474"/>
                <a:gd name="connsiteX852" fmla="*/ 640788 w 1180476"/>
                <a:gd name="connsiteY852" fmla="*/ 835628 h 1180474"/>
                <a:gd name="connsiteX853" fmla="*/ 643456 w 1180476"/>
                <a:gd name="connsiteY853" fmla="*/ 833282 h 1180474"/>
                <a:gd name="connsiteX854" fmla="*/ 646337 w 1180476"/>
                <a:gd name="connsiteY854" fmla="*/ 830723 h 1180474"/>
                <a:gd name="connsiteX855" fmla="*/ 648898 w 1180476"/>
                <a:gd name="connsiteY855" fmla="*/ 828163 h 1180474"/>
                <a:gd name="connsiteX856" fmla="*/ 651566 w 1180476"/>
                <a:gd name="connsiteY856" fmla="*/ 825604 h 1180474"/>
                <a:gd name="connsiteX857" fmla="*/ 654127 w 1180476"/>
                <a:gd name="connsiteY857" fmla="*/ 822724 h 1180474"/>
                <a:gd name="connsiteX858" fmla="*/ 656688 w 1180476"/>
                <a:gd name="connsiteY858" fmla="*/ 819845 h 1180474"/>
                <a:gd name="connsiteX859" fmla="*/ 659249 w 1180476"/>
                <a:gd name="connsiteY859" fmla="*/ 816859 h 1180474"/>
                <a:gd name="connsiteX860" fmla="*/ 661597 w 1180476"/>
                <a:gd name="connsiteY860" fmla="*/ 813766 h 1180474"/>
                <a:gd name="connsiteX861" fmla="*/ 664051 w 1180476"/>
                <a:gd name="connsiteY861" fmla="*/ 810567 h 1180474"/>
                <a:gd name="connsiteX862" fmla="*/ 666292 w 1180476"/>
                <a:gd name="connsiteY862" fmla="*/ 807261 h 1180474"/>
                <a:gd name="connsiteX863" fmla="*/ 668533 w 1180476"/>
                <a:gd name="connsiteY863" fmla="*/ 803848 h 1180474"/>
                <a:gd name="connsiteX864" fmla="*/ 670774 w 1180476"/>
                <a:gd name="connsiteY864" fmla="*/ 800329 h 1180474"/>
                <a:gd name="connsiteX865" fmla="*/ 672908 w 1180476"/>
                <a:gd name="connsiteY865" fmla="*/ 796809 h 1180474"/>
                <a:gd name="connsiteX866" fmla="*/ 675042 w 1180476"/>
                <a:gd name="connsiteY866" fmla="*/ 793077 h 1180474"/>
                <a:gd name="connsiteX867" fmla="*/ 677070 w 1180476"/>
                <a:gd name="connsiteY867" fmla="*/ 789344 h 1180474"/>
                <a:gd name="connsiteX868" fmla="*/ 678991 w 1180476"/>
                <a:gd name="connsiteY868" fmla="*/ 785505 h 1180474"/>
                <a:gd name="connsiteX869" fmla="*/ 681018 w 1180476"/>
                <a:gd name="connsiteY869" fmla="*/ 781452 h 1180474"/>
                <a:gd name="connsiteX870" fmla="*/ 682726 w 1180476"/>
                <a:gd name="connsiteY870" fmla="*/ 777400 h 1180474"/>
                <a:gd name="connsiteX871" fmla="*/ 684540 w 1180476"/>
                <a:gd name="connsiteY871" fmla="*/ 773241 h 1180474"/>
                <a:gd name="connsiteX872" fmla="*/ 686140 w 1180476"/>
                <a:gd name="connsiteY872" fmla="*/ 768975 h 1180474"/>
                <a:gd name="connsiteX873" fmla="*/ 687848 w 1180476"/>
                <a:gd name="connsiteY873" fmla="*/ 764602 h 1180474"/>
                <a:gd name="connsiteX874" fmla="*/ 689449 w 1180476"/>
                <a:gd name="connsiteY874" fmla="*/ 760123 h 1180474"/>
                <a:gd name="connsiteX875" fmla="*/ 690836 w 1180476"/>
                <a:gd name="connsiteY875" fmla="*/ 755644 h 1180474"/>
                <a:gd name="connsiteX876" fmla="*/ 692436 w 1180476"/>
                <a:gd name="connsiteY876" fmla="*/ 750952 h 1180474"/>
                <a:gd name="connsiteX877" fmla="*/ 693717 w 1180476"/>
                <a:gd name="connsiteY877" fmla="*/ 746153 h 1180474"/>
                <a:gd name="connsiteX878" fmla="*/ 694998 w 1180476"/>
                <a:gd name="connsiteY878" fmla="*/ 741247 h 1180474"/>
                <a:gd name="connsiteX879" fmla="*/ 696171 w 1180476"/>
                <a:gd name="connsiteY879" fmla="*/ 736341 h 1180474"/>
                <a:gd name="connsiteX880" fmla="*/ 697238 w 1180476"/>
                <a:gd name="connsiteY880" fmla="*/ 731222 h 1180474"/>
                <a:gd name="connsiteX881" fmla="*/ 698412 w 1180476"/>
                <a:gd name="connsiteY881" fmla="*/ 726210 h 1180474"/>
                <a:gd name="connsiteX882" fmla="*/ 699373 w 1180476"/>
                <a:gd name="connsiteY882" fmla="*/ 720984 h 1180474"/>
                <a:gd name="connsiteX883" fmla="*/ 700226 w 1180476"/>
                <a:gd name="connsiteY883" fmla="*/ 715652 h 1180474"/>
                <a:gd name="connsiteX884" fmla="*/ 701080 w 1180476"/>
                <a:gd name="connsiteY884" fmla="*/ 710213 h 1180474"/>
                <a:gd name="connsiteX885" fmla="*/ 701720 w 1180476"/>
                <a:gd name="connsiteY885" fmla="*/ 704668 h 1180474"/>
                <a:gd name="connsiteX886" fmla="*/ 702361 w 1180476"/>
                <a:gd name="connsiteY886" fmla="*/ 699015 h 1180474"/>
                <a:gd name="connsiteX887" fmla="*/ 702894 w 1180476"/>
                <a:gd name="connsiteY887" fmla="*/ 693256 h 1180474"/>
                <a:gd name="connsiteX888" fmla="*/ 703428 w 1180476"/>
                <a:gd name="connsiteY888" fmla="*/ 687498 h 1180474"/>
                <a:gd name="connsiteX889" fmla="*/ 703855 w 1180476"/>
                <a:gd name="connsiteY889" fmla="*/ 681525 h 1180474"/>
                <a:gd name="connsiteX890" fmla="*/ 704175 w 1180476"/>
                <a:gd name="connsiteY890" fmla="*/ 675553 h 1180474"/>
                <a:gd name="connsiteX891" fmla="*/ 704388 w 1180476"/>
                <a:gd name="connsiteY891" fmla="*/ 669474 h 1180474"/>
                <a:gd name="connsiteX892" fmla="*/ 704602 w 1180476"/>
                <a:gd name="connsiteY892" fmla="*/ 663289 h 1180474"/>
                <a:gd name="connsiteX893" fmla="*/ 704602 w 1180476"/>
                <a:gd name="connsiteY893" fmla="*/ 656997 h 1180474"/>
                <a:gd name="connsiteX894" fmla="*/ 704602 w 1180476"/>
                <a:gd name="connsiteY894" fmla="*/ 651238 h 1180474"/>
                <a:gd name="connsiteX895" fmla="*/ 704495 w 1180476"/>
                <a:gd name="connsiteY895" fmla="*/ 645586 h 1180474"/>
                <a:gd name="connsiteX896" fmla="*/ 704282 w 1180476"/>
                <a:gd name="connsiteY896" fmla="*/ 640040 h 1180474"/>
                <a:gd name="connsiteX897" fmla="*/ 704068 w 1180476"/>
                <a:gd name="connsiteY897" fmla="*/ 634495 h 1180474"/>
                <a:gd name="connsiteX898" fmla="*/ 703641 w 1180476"/>
                <a:gd name="connsiteY898" fmla="*/ 629056 h 1180474"/>
                <a:gd name="connsiteX899" fmla="*/ 703214 w 1180476"/>
                <a:gd name="connsiteY899" fmla="*/ 623723 h 1180474"/>
                <a:gd name="connsiteX900" fmla="*/ 702788 w 1180476"/>
                <a:gd name="connsiteY900" fmla="*/ 618391 h 1180474"/>
                <a:gd name="connsiteX901" fmla="*/ 702254 w 1180476"/>
                <a:gd name="connsiteY901" fmla="*/ 613165 h 1180474"/>
                <a:gd name="connsiteX902" fmla="*/ 701614 w 1180476"/>
                <a:gd name="connsiteY902" fmla="*/ 608046 h 1180474"/>
                <a:gd name="connsiteX903" fmla="*/ 700973 w 1180476"/>
                <a:gd name="connsiteY903" fmla="*/ 602927 h 1180474"/>
                <a:gd name="connsiteX904" fmla="*/ 700226 w 1180476"/>
                <a:gd name="connsiteY904" fmla="*/ 598022 h 1180474"/>
                <a:gd name="connsiteX905" fmla="*/ 699479 w 1180476"/>
                <a:gd name="connsiteY905" fmla="*/ 593116 h 1180474"/>
                <a:gd name="connsiteX906" fmla="*/ 698626 w 1180476"/>
                <a:gd name="connsiteY906" fmla="*/ 588210 h 1180474"/>
                <a:gd name="connsiteX907" fmla="*/ 697559 w 1180476"/>
                <a:gd name="connsiteY907" fmla="*/ 583411 h 1180474"/>
                <a:gd name="connsiteX908" fmla="*/ 696598 w 1180476"/>
                <a:gd name="connsiteY908" fmla="*/ 578719 h 1180474"/>
                <a:gd name="connsiteX909" fmla="*/ 695531 w 1180476"/>
                <a:gd name="connsiteY909" fmla="*/ 574133 h 1180474"/>
                <a:gd name="connsiteX910" fmla="*/ 694464 w 1180476"/>
                <a:gd name="connsiteY910" fmla="*/ 569654 h 1180474"/>
                <a:gd name="connsiteX911" fmla="*/ 693290 w 1180476"/>
                <a:gd name="connsiteY911" fmla="*/ 565068 h 1180474"/>
                <a:gd name="connsiteX912" fmla="*/ 691903 w 1180476"/>
                <a:gd name="connsiteY912" fmla="*/ 560696 h 1180474"/>
                <a:gd name="connsiteX913" fmla="*/ 690622 w 1180476"/>
                <a:gd name="connsiteY913" fmla="*/ 556323 h 1180474"/>
                <a:gd name="connsiteX914" fmla="*/ 689235 w 1180476"/>
                <a:gd name="connsiteY914" fmla="*/ 552164 h 1180474"/>
                <a:gd name="connsiteX915" fmla="*/ 687848 w 1180476"/>
                <a:gd name="connsiteY915" fmla="*/ 548005 h 1180474"/>
                <a:gd name="connsiteX916" fmla="*/ 686354 w 1180476"/>
                <a:gd name="connsiteY916" fmla="*/ 543846 h 1180474"/>
                <a:gd name="connsiteX917" fmla="*/ 684860 w 1180476"/>
                <a:gd name="connsiteY917" fmla="*/ 539900 h 1180474"/>
                <a:gd name="connsiteX918" fmla="*/ 683259 w 1180476"/>
                <a:gd name="connsiteY918" fmla="*/ 535954 h 1180474"/>
                <a:gd name="connsiteX919" fmla="*/ 681659 w 1180476"/>
                <a:gd name="connsiteY919" fmla="*/ 532115 h 1180474"/>
                <a:gd name="connsiteX920" fmla="*/ 679844 w 1180476"/>
                <a:gd name="connsiteY920" fmla="*/ 528382 h 1180474"/>
                <a:gd name="connsiteX921" fmla="*/ 678137 w 1180476"/>
                <a:gd name="connsiteY921" fmla="*/ 524649 h 1180474"/>
                <a:gd name="connsiteX922" fmla="*/ 676323 w 1180476"/>
                <a:gd name="connsiteY922" fmla="*/ 521024 h 1180474"/>
                <a:gd name="connsiteX923" fmla="*/ 674402 w 1180476"/>
                <a:gd name="connsiteY923" fmla="*/ 517504 h 1180474"/>
                <a:gd name="connsiteX924" fmla="*/ 672588 w 1180476"/>
                <a:gd name="connsiteY924" fmla="*/ 513985 h 1180474"/>
                <a:gd name="connsiteX925" fmla="*/ 670667 w 1180476"/>
                <a:gd name="connsiteY925" fmla="*/ 510679 h 1180474"/>
                <a:gd name="connsiteX926" fmla="*/ 668533 w 1180476"/>
                <a:gd name="connsiteY926" fmla="*/ 507373 h 1180474"/>
                <a:gd name="connsiteX927" fmla="*/ 666506 w 1180476"/>
                <a:gd name="connsiteY927" fmla="*/ 504280 h 1180474"/>
                <a:gd name="connsiteX928" fmla="*/ 664478 w 1180476"/>
                <a:gd name="connsiteY928" fmla="*/ 501081 h 1180474"/>
                <a:gd name="connsiteX929" fmla="*/ 662237 w 1180476"/>
                <a:gd name="connsiteY929" fmla="*/ 498095 h 1180474"/>
                <a:gd name="connsiteX930" fmla="*/ 660103 w 1180476"/>
                <a:gd name="connsiteY930" fmla="*/ 495002 h 1180474"/>
                <a:gd name="connsiteX931" fmla="*/ 657862 w 1180476"/>
                <a:gd name="connsiteY931" fmla="*/ 492229 h 1180474"/>
                <a:gd name="connsiteX932" fmla="*/ 655514 w 1180476"/>
                <a:gd name="connsiteY932" fmla="*/ 489350 h 1180474"/>
                <a:gd name="connsiteX933" fmla="*/ 653273 w 1180476"/>
                <a:gd name="connsiteY933" fmla="*/ 486684 h 1180474"/>
                <a:gd name="connsiteX934" fmla="*/ 650819 w 1180476"/>
                <a:gd name="connsiteY934" fmla="*/ 484017 h 1180474"/>
                <a:gd name="connsiteX935" fmla="*/ 648471 w 1180476"/>
                <a:gd name="connsiteY935" fmla="*/ 481458 h 1180474"/>
                <a:gd name="connsiteX936" fmla="*/ 646017 w 1180476"/>
                <a:gd name="connsiteY936" fmla="*/ 479005 h 1180474"/>
                <a:gd name="connsiteX937" fmla="*/ 643456 w 1180476"/>
                <a:gd name="connsiteY937" fmla="*/ 476659 h 1180474"/>
                <a:gd name="connsiteX938" fmla="*/ 641001 w 1180476"/>
                <a:gd name="connsiteY938" fmla="*/ 474313 h 1180474"/>
                <a:gd name="connsiteX939" fmla="*/ 638440 w 1180476"/>
                <a:gd name="connsiteY939" fmla="*/ 472073 h 1180474"/>
                <a:gd name="connsiteX940" fmla="*/ 635879 w 1180476"/>
                <a:gd name="connsiteY940" fmla="*/ 470047 h 1180474"/>
                <a:gd name="connsiteX941" fmla="*/ 633105 w 1180476"/>
                <a:gd name="connsiteY941" fmla="*/ 467914 h 1180474"/>
                <a:gd name="connsiteX942" fmla="*/ 630544 w 1180476"/>
                <a:gd name="connsiteY942" fmla="*/ 465994 h 1180474"/>
                <a:gd name="connsiteX943" fmla="*/ 627769 w 1180476"/>
                <a:gd name="connsiteY943" fmla="*/ 464181 h 1180474"/>
                <a:gd name="connsiteX944" fmla="*/ 624995 w 1180476"/>
                <a:gd name="connsiteY944" fmla="*/ 462262 h 1180474"/>
                <a:gd name="connsiteX945" fmla="*/ 622220 w 1180476"/>
                <a:gd name="connsiteY945" fmla="*/ 460555 h 1180474"/>
                <a:gd name="connsiteX946" fmla="*/ 619446 w 1180476"/>
                <a:gd name="connsiteY946" fmla="*/ 459062 h 1180474"/>
                <a:gd name="connsiteX947" fmla="*/ 616564 w 1180476"/>
                <a:gd name="connsiteY947" fmla="*/ 457569 h 1180474"/>
                <a:gd name="connsiteX948" fmla="*/ 613683 w 1180476"/>
                <a:gd name="connsiteY948" fmla="*/ 455970 h 1180474"/>
                <a:gd name="connsiteX949" fmla="*/ 610695 w 1180476"/>
                <a:gd name="connsiteY949" fmla="*/ 454690 h 1180474"/>
                <a:gd name="connsiteX950" fmla="*/ 607814 w 1180476"/>
                <a:gd name="connsiteY950" fmla="*/ 453410 h 1180474"/>
                <a:gd name="connsiteX951" fmla="*/ 604826 w 1180476"/>
                <a:gd name="connsiteY951" fmla="*/ 452344 h 1180474"/>
                <a:gd name="connsiteX952" fmla="*/ 601945 w 1180476"/>
                <a:gd name="connsiteY952" fmla="*/ 451277 h 1180474"/>
                <a:gd name="connsiteX953" fmla="*/ 598850 w 1180476"/>
                <a:gd name="connsiteY953" fmla="*/ 450211 h 1180474"/>
                <a:gd name="connsiteX954" fmla="*/ 595862 w 1180476"/>
                <a:gd name="connsiteY954" fmla="*/ 449251 h 1180474"/>
                <a:gd name="connsiteX955" fmla="*/ 592768 w 1180476"/>
                <a:gd name="connsiteY955" fmla="*/ 448504 h 1180474"/>
                <a:gd name="connsiteX956" fmla="*/ 589673 w 1180476"/>
                <a:gd name="connsiteY956" fmla="*/ 447758 h 1180474"/>
                <a:gd name="connsiteX957" fmla="*/ 586472 w 1180476"/>
                <a:gd name="connsiteY957" fmla="*/ 447118 h 1180474"/>
                <a:gd name="connsiteX958" fmla="*/ 587432 w 1180476"/>
                <a:gd name="connsiteY958" fmla="*/ 444025 h 1180474"/>
                <a:gd name="connsiteX959" fmla="*/ 588499 w 1180476"/>
                <a:gd name="connsiteY959" fmla="*/ 441146 h 1180474"/>
                <a:gd name="connsiteX960" fmla="*/ 589566 w 1180476"/>
                <a:gd name="connsiteY960" fmla="*/ 438160 h 1180474"/>
                <a:gd name="connsiteX961" fmla="*/ 590740 w 1180476"/>
                <a:gd name="connsiteY961" fmla="*/ 435494 h 1180474"/>
                <a:gd name="connsiteX962" fmla="*/ 592127 w 1180476"/>
                <a:gd name="connsiteY962" fmla="*/ 432721 h 1180474"/>
                <a:gd name="connsiteX963" fmla="*/ 593621 w 1180476"/>
                <a:gd name="connsiteY963" fmla="*/ 430161 h 1180474"/>
                <a:gd name="connsiteX964" fmla="*/ 595222 w 1180476"/>
                <a:gd name="connsiteY964" fmla="*/ 427709 h 1180474"/>
                <a:gd name="connsiteX965" fmla="*/ 597036 w 1180476"/>
                <a:gd name="connsiteY965" fmla="*/ 425469 h 1180474"/>
                <a:gd name="connsiteX966" fmla="*/ 598957 w 1180476"/>
                <a:gd name="connsiteY966" fmla="*/ 423336 h 1180474"/>
                <a:gd name="connsiteX967" fmla="*/ 600131 w 1180476"/>
                <a:gd name="connsiteY967" fmla="*/ 422376 h 1180474"/>
                <a:gd name="connsiteX968" fmla="*/ 601198 w 1180476"/>
                <a:gd name="connsiteY968" fmla="*/ 421310 h 1180474"/>
                <a:gd name="connsiteX969" fmla="*/ 602265 w 1180476"/>
                <a:gd name="connsiteY969" fmla="*/ 420457 h 1180474"/>
                <a:gd name="connsiteX970" fmla="*/ 603439 w 1180476"/>
                <a:gd name="connsiteY970" fmla="*/ 419603 h 1180474"/>
                <a:gd name="connsiteX971" fmla="*/ 604613 w 1180476"/>
                <a:gd name="connsiteY971" fmla="*/ 418857 h 1180474"/>
                <a:gd name="connsiteX972" fmla="*/ 606000 w 1180476"/>
                <a:gd name="connsiteY972" fmla="*/ 418110 h 1180474"/>
                <a:gd name="connsiteX973" fmla="*/ 607387 w 1180476"/>
                <a:gd name="connsiteY973" fmla="*/ 417471 h 1180474"/>
                <a:gd name="connsiteX974" fmla="*/ 608668 w 1180476"/>
                <a:gd name="connsiteY974" fmla="*/ 416831 h 1180474"/>
                <a:gd name="connsiteX975" fmla="*/ 610162 w 1180476"/>
                <a:gd name="connsiteY975" fmla="*/ 416191 h 1180474"/>
                <a:gd name="connsiteX976" fmla="*/ 611762 w 1180476"/>
                <a:gd name="connsiteY976" fmla="*/ 415658 h 1180474"/>
                <a:gd name="connsiteX977" fmla="*/ 613256 w 1180476"/>
                <a:gd name="connsiteY977" fmla="*/ 415231 h 1180474"/>
                <a:gd name="connsiteX978" fmla="*/ 614857 w 1180476"/>
                <a:gd name="connsiteY978" fmla="*/ 414804 h 1180474"/>
                <a:gd name="connsiteX979" fmla="*/ 616564 w 1180476"/>
                <a:gd name="connsiteY979" fmla="*/ 414484 h 1180474"/>
                <a:gd name="connsiteX980" fmla="*/ 618378 w 1180476"/>
                <a:gd name="connsiteY980" fmla="*/ 414271 h 1180474"/>
                <a:gd name="connsiteX981" fmla="*/ 620513 w 1180476"/>
                <a:gd name="connsiteY981" fmla="*/ 414058 h 1180474"/>
                <a:gd name="connsiteX982" fmla="*/ 622540 w 1180476"/>
                <a:gd name="connsiteY982" fmla="*/ 413951 h 1180474"/>
                <a:gd name="connsiteX983" fmla="*/ 624781 w 1180476"/>
                <a:gd name="connsiteY983" fmla="*/ 413845 h 1180474"/>
                <a:gd name="connsiteX984" fmla="*/ 626915 w 1180476"/>
                <a:gd name="connsiteY984" fmla="*/ 413845 h 1180474"/>
                <a:gd name="connsiteX985" fmla="*/ 631184 w 1180476"/>
                <a:gd name="connsiteY985" fmla="*/ 414058 h 1180474"/>
                <a:gd name="connsiteX986" fmla="*/ 635559 w 1180476"/>
                <a:gd name="connsiteY986" fmla="*/ 414378 h 1180474"/>
                <a:gd name="connsiteX987" fmla="*/ 639721 w 1180476"/>
                <a:gd name="connsiteY987" fmla="*/ 414911 h 1180474"/>
                <a:gd name="connsiteX988" fmla="*/ 643989 w 1180476"/>
                <a:gd name="connsiteY988" fmla="*/ 415658 h 1180474"/>
                <a:gd name="connsiteX989" fmla="*/ 648258 w 1180476"/>
                <a:gd name="connsiteY989" fmla="*/ 416511 h 1180474"/>
                <a:gd name="connsiteX990" fmla="*/ 652526 w 1180476"/>
                <a:gd name="connsiteY990" fmla="*/ 417364 h 1180474"/>
                <a:gd name="connsiteX991" fmla="*/ 660956 w 1180476"/>
                <a:gd name="connsiteY991" fmla="*/ 419177 h 1180474"/>
                <a:gd name="connsiteX992" fmla="*/ 665332 w 1180476"/>
                <a:gd name="connsiteY992" fmla="*/ 420137 h 1180474"/>
                <a:gd name="connsiteX993" fmla="*/ 669600 w 1180476"/>
                <a:gd name="connsiteY993" fmla="*/ 420990 h 1180474"/>
                <a:gd name="connsiteX994" fmla="*/ 673762 w 1180476"/>
                <a:gd name="connsiteY994" fmla="*/ 421736 h 1180474"/>
                <a:gd name="connsiteX995" fmla="*/ 678030 w 1180476"/>
                <a:gd name="connsiteY995" fmla="*/ 422483 h 1180474"/>
                <a:gd name="connsiteX996" fmla="*/ 682406 w 1180476"/>
                <a:gd name="connsiteY996" fmla="*/ 422909 h 1180474"/>
                <a:gd name="connsiteX997" fmla="*/ 686674 w 1180476"/>
                <a:gd name="connsiteY997" fmla="*/ 423229 h 1180474"/>
                <a:gd name="connsiteX998" fmla="*/ 691049 w 1180476"/>
                <a:gd name="connsiteY998" fmla="*/ 423229 h 1180474"/>
                <a:gd name="connsiteX999" fmla="*/ 695424 w 1180476"/>
                <a:gd name="connsiteY999" fmla="*/ 423123 h 1180474"/>
                <a:gd name="connsiteX1000" fmla="*/ 699586 w 1180476"/>
                <a:gd name="connsiteY1000" fmla="*/ 422696 h 1180474"/>
                <a:gd name="connsiteX1001" fmla="*/ 703641 w 1180476"/>
                <a:gd name="connsiteY1001" fmla="*/ 422163 h 1180474"/>
                <a:gd name="connsiteX1002" fmla="*/ 707590 w 1180476"/>
                <a:gd name="connsiteY1002" fmla="*/ 421203 h 1180474"/>
                <a:gd name="connsiteX1003" fmla="*/ 711324 w 1180476"/>
                <a:gd name="connsiteY1003" fmla="*/ 420137 h 1180474"/>
                <a:gd name="connsiteX1004" fmla="*/ 714953 w 1180476"/>
                <a:gd name="connsiteY1004" fmla="*/ 418964 h 1180474"/>
                <a:gd name="connsiteX1005" fmla="*/ 718474 w 1180476"/>
                <a:gd name="connsiteY1005" fmla="*/ 417471 h 1180474"/>
                <a:gd name="connsiteX1006" fmla="*/ 721782 w 1180476"/>
                <a:gd name="connsiteY1006" fmla="*/ 415764 h 1180474"/>
                <a:gd name="connsiteX1007" fmla="*/ 724984 w 1180476"/>
                <a:gd name="connsiteY1007" fmla="*/ 413951 h 1180474"/>
                <a:gd name="connsiteX1008" fmla="*/ 728078 w 1180476"/>
                <a:gd name="connsiteY1008" fmla="*/ 412032 h 1180474"/>
                <a:gd name="connsiteX1009" fmla="*/ 730959 w 1180476"/>
                <a:gd name="connsiteY1009" fmla="*/ 409792 h 1180474"/>
                <a:gd name="connsiteX1010" fmla="*/ 733734 w 1180476"/>
                <a:gd name="connsiteY1010" fmla="*/ 407552 h 1180474"/>
                <a:gd name="connsiteX1011" fmla="*/ 736295 w 1180476"/>
                <a:gd name="connsiteY1011" fmla="*/ 405100 h 1180474"/>
                <a:gd name="connsiteX1012" fmla="*/ 738643 w 1180476"/>
                <a:gd name="connsiteY1012" fmla="*/ 402327 h 1180474"/>
                <a:gd name="connsiteX1013" fmla="*/ 740990 w 1180476"/>
                <a:gd name="connsiteY1013" fmla="*/ 399661 h 1180474"/>
                <a:gd name="connsiteX1014" fmla="*/ 743125 w 1180476"/>
                <a:gd name="connsiteY1014" fmla="*/ 396675 h 1180474"/>
                <a:gd name="connsiteX1015" fmla="*/ 745152 w 1180476"/>
                <a:gd name="connsiteY1015" fmla="*/ 393689 h 1180474"/>
                <a:gd name="connsiteX1016" fmla="*/ 746966 w 1180476"/>
                <a:gd name="connsiteY1016" fmla="*/ 390383 h 1180474"/>
                <a:gd name="connsiteX1017" fmla="*/ 748674 w 1180476"/>
                <a:gd name="connsiteY1017" fmla="*/ 387183 h 1180474"/>
                <a:gd name="connsiteX1018" fmla="*/ 750168 w 1180476"/>
                <a:gd name="connsiteY1018" fmla="*/ 383770 h 1180474"/>
                <a:gd name="connsiteX1019" fmla="*/ 751555 w 1180476"/>
                <a:gd name="connsiteY1019" fmla="*/ 380251 h 1180474"/>
                <a:gd name="connsiteX1020" fmla="*/ 752729 w 1180476"/>
                <a:gd name="connsiteY1020" fmla="*/ 376732 h 1180474"/>
                <a:gd name="connsiteX1021" fmla="*/ 753796 w 1180476"/>
                <a:gd name="connsiteY1021" fmla="*/ 372999 h 1180474"/>
                <a:gd name="connsiteX1022" fmla="*/ 754649 w 1180476"/>
                <a:gd name="connsiteY1022" fmla="*/ 369160 h 1180474"/>
                <a:gd name="connsiteX1023" fmla="*/ 755396 w 1180476"/>
                <a:gd name="connsiteY1023" fmla="*/ 365427 h 1180474"/>
                <a:gd name="connsiteX1024" fmla="*/ 755930 w 1180476"/>
                <a:gd name="connsiteY1024" fmla="*/ 361482 h 1180474"/>
                <a:gd name="connsiteX1025" fmla="*/ 756464 w 1180476"/>
                <a:gd name="connsiteY1025" fmla="*/ 357429 h 1180474"/>
                <a:gd name="connsiteX1026" fmla="*/ 756677 w 1180476"/>
                <a:gd name="connsiteY1026" fmla="*/ 353483 h 1180474"/>
                <a:gd name="connsiteX1027" fmla="*/ 756677 w 1180476"/>
                <a:gd name="connsiteY1027" fmla="*/ 349431 h 1180474"/>
                <a:gd name="connsiteX1028" fmla="*/ 756570 w 1180476"/>
                <a:gd name="connsiteY1028" fmla="*/ 345271 h 1180474"/>
                <a:gd name="connsiteX1029" fmla="*/ 756357 w 1180476"/>
                <a:gd name="connsiteY1029" fmla="*/ 341219 h 1180474"/>
                <a:gd name="connsiteX1030" fmla="*/ 756037 w 1180476"/>
                <a:gd name="connsiteY1030" fmla="*/ 339299 h 1180474"/>
                <a:gd name="connsiteX1031" fmla="*/ 755610 w 1180476"/>
                <a:gd name="connsiteY1031" fmla="*/ 337700 h 1180474"/>
                <a:gd name="connsiteX1032" fmla="*/ 755076 w 1180476"/>
                <a:gd name="connsiteY1032" fmla="*/ 336100 h 1180474"/>
                <a:gd name="connsiteX1033" fmla="*/ 754329 w 1180476"/>
                <a:gd name="connsiteY1033" fmla="*/ 334607 h 1180474"/>
                <a:gd name="connsiteX1034" fmla="*/ 753582 w 1180476"/>
                <a:gd name="connsiteY1034" fmla="*/ 333220 h 1180474"/>
                <a:gd name="connsiteX1035" fmla="*/ 752622 w 1180476"/>
                <a:gd name="connsiteY1035" fmla="*/ 332047 h 1180474"/>
                <a:gd name="connsiteX1036" fmla="*/ 751662 w 1180476"/>
                <a:gd name="connsiteY1036" fmla="*/ 330874 h 1180474"/>
                <a:gd name="connsiteX1037" fmla="*/ 750381 w 1180476"/>
                <a:gd name="connsiteY1037" fmla="*/ 329914 h 1180474"/>
                <a:gd name="connsiteX1038" fmla="*/ 749207 w 1180476"/>
                <a:gd name="connsiteY1038" fmla="*/ 329061 h 1180474"/>
                <a:gd name="connsiteX1039" fmla="*/ 747927 w 1180476"/>
                <a:gd name="connsiteY1039" fmla="*/ 328208 h 1180474"/>
                <a:gd name="connsiteX1040" fmla="*/ 746646 w 1180476"/>
                <a:gd name="connsiteY1040" fmla="*/ 327568 h 1180474"/>
                <a:gd name="connsiteX1041" fmla="*/ 745259 w 1180476"/>
                <a:gd name="connsiteY1041" fmla="*/ 327035 h 1180474"/>
                <a:gd name="connsiteX1042" fmla="*/ 743765 w 1180476"/>
                <a:gd name="connsiteY1042" fmla="*/ 326608 h 1180474"/>
                <a:gd name="connsiteX1043" fmla="*/ 742271 w 1180476"/>
                <a:gd name="connsiteY1043" fmla="*/ 326288 h 1180474"/>
                <a:gd name="connsiteX1044" fmla="*/ 740884 w 1180476"/>
                <a:gd name="connsiteY1044" fmla="*/ 326182 h 1180474"/>
                <a:gd name="connsiteX1045" fmla="*/ 590238 w 1180476"/>
                <a:gd name="connsiteY1045" fmla="*/ 0 h 1180474"/>
                <a:gd name="connsiteX1046" fmla="*/ 1180476 w 1180476"/>
                <a:gd name="connsiteY1046" fmla="*/ 590237 h 1180474"/>
                <a:gd name="connsiteX1047" fmla="*/ 590238 w 1180476"/>
                <a:gd name="connsiteY1047" fmla="*/ 1180474 h 1180474"/>
                <a:gd name="connsiteX1048" fmla="*/ 0 w 1180476"/>
                <a:gd name="connsiteY1048" fmla="*/ 590237 h 1180474"/>
                <a:gd name="connsiteX1049" fmla="*/ 590238 w 1180476"/>
                <a:gd name="connsiteY1049" fmla="*/ 0 h 11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Lst>
              <a:rect l="l" t="t" r="r" b="b"/>
              <a:pathLst>
                <a:path w="1180476" h="1180474">
                  <a:moveTo>
                    <a:pt x="559367" y="534781"/>
                  </a:moveTo>
                  <a:lnTo>
                    <a:pt x="558513" y="534994"/>
                  </a:lnTo>
                  <a:lnTo>
                    <a:pt x="557766" y="535101"/>
                  </a:lnTo>
                  <a:lnTo>
                    <a:pt x="557019" y="535421"/>
                  </a:lnTo>
                  <a:lnTo>
                    <a:pt x="556272" y="535741"/>
                  </a:lnTo>
                  <a:lnTo>
                    <a:pt x="555632" y="536167"/>
                  </a:lnTo>
                  <a:lnTo>
                    <a:pt x="555098" y="536594"/>
                  </a:lnTo>
                  <a:lnTo>
                    <a:pt x="554458" y="537127"/>
                  </a:lnTo>
                  <a:lnTo>
                    <a:pt x="553925" y="537767"/>
                  </a:lnTo>
                  <a:lnTo>
                    <a:pt x="553498" y="538407"/>
                  </a:lnTo>
                  <a:lnTo>
                    <a:pt x="553178" y="539153"/>
                  </a:lnTo>
                  <a:lnTo>
                    <a:pt x="552644" y="539900"/>
                  </a:lnTo>
                  <a:lnTo>
                    <a:pt x="552431" y="540646"/>
                  </a:lnTo>
                  <a:lnTo>
                    <a:pt x="552217" y="541393"/>
                  </a:lnTo>
                  <a:lnTo>
                    <a:pt x="552110" y="542246"/>
                  </a:lnTo>
                  <a:lnTo>
                    <a:pt x="552110" y="542993"/>
                  </a:lnTo>
                  <a:lnTo>
                    <a:pt x="552110" y="598342"/>
                  </a:lnTo>
                  <a:lnTo>
                    <a:pt x="552110" y="599195"/>
                  </a:lnTo>
                  <a:lnTo>
                    <a:pt x="552217" y="599941"/>
                  </a:lnTo>
                  <a:lnTo>
                    <a:pt x="552431" y="600688"/>
                  </a:lnTo>
                  <a:lnTo>
                    <a:pt x="552644" y="601541"/>
                  </a:lnTo>
                  <a:lnTo>
                    <a:pt x="553178" y="602181"/>
                  </a:lnTo>
                  <a:lnTo>
                    <a:pt x="553498" y="602821"/>
                  </a:lnTo>
                  <a:lnTo>
                    <a:pt x="553925" y="603567"/>
                  </a:lnTo>
                  <a:lnTo>
                    <a:pt x="554458" y="604207"/>
                  </a:lnTo>
                  <a:lnTo>
                    <a:pt x="555098" y="604740"/>
                  </a:lnTo>
                  <a:lnTo>
                    <a:pt x="555632" y="605167"/>
                  </a:lnTo>
                  <a:lnTo>
                    <a:pt x="556272" y="605594"/>
                  </a:lnTo>
                  <a:lnTo>
                    <a:pt x="557019" y="605914"/>
                  </a:lnTo>
                  <a:lnTo>
                    <a:pt x="557766" y="606233"/>
                  </a:lnTo>
                  <a:lnTo>
                    <a:pt x="558513" y="606447"/>
                  </a:lnTo>
                  <a:lnTo>
                    <a:pt x="559367" y="606553"/>
                  </a:lnTo>
                  <a:lnTo>
                    <a:pt x="560221" y="606553"/>
                  </a:lnTo>
                  <a:lnTo>
                    <a:pt x="571959" y="606553"/>
                  </a:lnTo>
                  <a:lnTo>
                    <a:pt x="572706" y="606553"/>
                  </a:lnTo>
                  <a:lnTo>
                    <a:pt x="573560" y="606447"/>
                  </a:lnTo>
                  <a:lnTo>
                    <a:pt x="574306" y="606233"/>
                  </a:lnTo>
                  <a:lnTo>
                    <a:pt x="575053" y="605914"/>
                  </a:lnTo>
                  <a:lnTo>
                    <a:pt x="575694" y="605594"/>
                  </a:lnTo>
                  <a:lnTo>
                    <a:pt x="576441" y="605167"/>
                  </a:lnTo>
                  <a:lnTo>
                    <a:pt x="577081" y="604740"/>
                  </a:lnTo>
                  <a:lnTo>
                    <a:pt x="577615" y="604207"/>
                  </a:lnTo>
                  <a:lnTo>
                    <a:pt x="578148" y="603567"/>
                  </a:lnTo>
                  <a:lnTo>
                    <a:pt x="578575" y="602821"/>
                  </a:lnTo>
                  <a:lnTo>
                    <a:pt x="579002" y="602181"/>
                  </a:lnTo>
                  <a:lnTo>
                    <a:pt x="579322" y="601541"/>
                  </a:lnTo>
                  <a:lnTo>
                    <a:pt x="579642" y="600688"/>
                  </a:lnTo>
                  <a:lnTo>
                    <a:pt x="579749" y="599941"/>
                  </a:lnTo>
                  <a:lnTo>
                    <a:pt x="579856" y="599195"/>
                  </a:lnTo>
                  <a:lnTo>
                    <a:pt x="579962" y="598342"/>
                  </a:lnTo>
                  <a:lnTo>
                    <a:pt x="579962" y="542993"/>
                  </a:lnTo>
                  <a:lnTo>
                    <a:pt x="579856" y="542246"/>
                  </a:lnTo>
                  <a:lnTo>
                    <a:pt x="579749" y="541393"/>
                  </a:lnTo>
                  <a:lnTo>
                    <a:pt x="579642" y="540646"/>
                  </a:lnTo>
                  <a:lnTo>
                    <a:pt x="579322" y="539900"/>
                  </a:lnTo>
                  <a:lnTo>
                    <a:pt x="579002" y="539153"/>
                  </a:lnTo>
                  <a:lnTo>
                    <a:pt x="578575" y="538407"/>
                  </a:lnTo>
                  <a:lnTo>
                    <a:pt x="578148" y="537767"/>
                  </a:lnTo>
                  <a:lnTo>
                    <a:pt x="577615" y="537127"/>
                  </a:lnTo>
                  <a:lnTo>
                    <a:pt x="577081" y="536594"/>
                  </a:lnTo>
                  <a:lnTo>
                    <a:pt x="576441" y="536167"/>
                  </a:lnTo>
                  <a:lnTo>
                    <a:pt x="575694" y="535741"/>
                  </a:lnTo>
                  <a:lnTo>
                    <a:pt x="575053" y="535421"/>
                  </a:lnTo>
                  <a:lnTo>
                    <a:pt x="574306" y="535101"/>
                  </a:lnTo>
                  <a:lnTo>
                    <a:pt x="573560" y="534994"/>
                  </a:lnTo>
                  <a:lnTo>
                    <a:pt x="572706" y="534781"/>
                  </a:lnTo>
                  <a:lnTo>
                    <a:pt x="571959" y="534781"/>
                  </a:lnTo>
                  <a:lnTo>
                    <a:pt x="560221" y="534781"/>
                  </a:lnTo>
                  <a:close/>
                  <a:moveTo>
                    <a:pt x="572813" y="469620"/>
                  </a:moveTo>
                  <a:lnTo>
                    <a:pt x="572813" y="512492"/>
                  </a:lnTo>
                  <a:lnTo>
                    <a:pt x="573666" y="513238"/>
                  </a:lnTo>
                  <a:lnTo>
                    <a:pt x="574627" y="514092"/>
                  </a:lnTo>
                  <a:lnTo>
                    <a:pt x="575480" y="514945"/>
                  </a:lnTo>
                  <a:lnTo>
                    <a:pt x="576441" y="516118"/>
                  </a:lnTo>
                  <a:lnTo>
                    <a:pt x="577294" y="517184"/>
                  </a:lnTo>
                  <a:lnTo>
                    <a:pt x="578148" y="518251"/>
                  </a:lnTo>
                  <a:lnTo>
                    <a:pt x="579749" y="520810"/>
                  </a:lnTo>
                  <a:lnTo>
                    <a:pt x="581243" y="523796"/>
                  </a:lnTo>
                  <a:lnTo>
                    <a:pt x="582737" y="526996"/>
                  </a:lnTo>
                  <a:lnTo>
                    <a:pt x="584017" y="530515"/>
                  </a:lnTo>
                  <a:lnTo>
                    <a:pt x="585298" y="534248"/>
                  </a:lnTo>
                  <a:lnTo>
                    <a:pt x="586365" y="538087"/>
                  </a:lnTo>
                  <a:lnTo>
                    <a:pt x="587325" y="542353"/>
                  </a:lnTo>
                  <a:lnTo>
                    <a:pt x="588179" y="546725"/>
                  </a:lnTo>
                  <a:lnTo>
                    <a:pt x="588926" y="551418"/>
                  </a:lnTo>
                  <a:lnTo>
                    <a:pt x="589460" y="556003"/>
                  </a:lnTo>
                  <a:lnTo>
                    <a:pt x="589886" y="561016"/>
                  </a:lnTo>
                  <a:lnTo>
                    <a:pt x="590100" y="566028"/>
                  </a:lnTo>
                  <a:lnTo>
                    <a:pt x="590207" y="571254"/>
                  </a:lnTo>
                  <a:lnTo>
                    <a:pt x="590100" y="576373"/>
                  </a:lnTo>
                  <a:lnTo>
                    <a:pt x="589886" y="581492"/>
                  </a:lnTo>
                  <a:lnTo>
                    <a:pt x="589460" y="586397"/>
                  </a:lnTo>
                  <a:lnTo>
                    <a:pt x="588926" y="591090"/>
                  </a:lnTo>
                  <a:lnTo>
                    <a:pt x="588179" y="595676"/>
                  </a:lnTo>
                  <a:lnTo>
                    <a:pt x="587325" y="600048"/>
                  </a:lnTo>
                  <a:lnTo>
                    <a:pt x="586365" y="604314"/>
                  </a:lnTo>
                  <a:lnTo>
                    <a:pt x="585298" y="608260"/>
                  </a:lnTo>
                  <a:lnTo>
                    <a:pt x="584017" y="611992"/>
                  </a:lnTo>
                  <a:lnTo>
                    <a:pt x="582737" y="615512"/>
                  </a:lnTo>
                  <a:lnTo>
                    <a:pt x="581243" y="618604"/>
                  </a:lnTo>
                  <a:lnTo>
                    <a:pt x="579749" y="621590"/>
                  </a:lnTo>
                  <a:lnTo>
                    <a:pt x="578148" y="624150"/>
                  </a:lnTo>
                  <a:lnTo>
                    <a:pt x="577294" y="625323"/>
                  </a:lnTo>
                  <a:lnTo>
                    <a:pt x="576441" y="626390"/>
                  </a:lnTo>
                  <a:lnTo>
                    <a:pt x="575480" y="627456"/>
                  </a:lnTo>
                  <a:lnTo>
                    <a:pt x="574627" y="628416"/>
                  </a:lnTo>
                  <a:lnTo>
                    <a:pt x="573666" y="629162"/>
                  </a:lnTo>
                  <a:lnTo>
                    <a:pt x="572813" y="629909"/>
                  </a:lnTo>
                  <a:lnTo>
                    <a:pt x="572813" y="669581"/>
                  </a:lnTo>
                  <a:lnTo>
                    <a:pt x="575480" y="669901"/>
                  </a:lnTo>
                  <a:lnTo>
                    <a:pt x="578148" y="670221"/>
                  </a:lnTo>
                  <a:lnTo>
                    <a:pt x="580709" y="670648"/>
                  </a:lnTo>
                  <a:lnTo>
                    <a:pt x="583377" y="671181"/>
                  </a:lnTo>
                  <a:lnTo>
                    <a:pt x="585938" y="671714"/>
                  </a:lnTo>
                  <a:lnTo>
                    <a:pt x="588606" y="672354"/>
                  </a:lnTo>
                  <a:lnTo>
                    <a:pt x="593728" y="673847"/>
                  </a:lnTo>
                  <a:lnTo>
                    <a:pt x="598637" y="675447"/>
                  </a:lnTo>
                  <a:lnTo>
                    <a:pt x="603546" y="677153"/>
                  </a:lnTo>
                  <a:lnTo>
                    <a:pt x="608348" y="679073"/>
                  </a:lnTo>
                  <a:lnTo>
                    <a:pt x="613043" y="680992"/>
                  </a:lnTo>
                  <a:lnTo>
                    <a:pt x="622007" y="684831"/>
                  </a:lnTo>
                  <a:lnTo>
                    <a:pt x="630544" y="688457"/>
                  </a:lnTo>
                  <a:lnTo>
                    <a:pt x="634599" y="690057"/>
                  </a:lnTo>
                  <a:lnTo>
                    <a:pt x="638334" y="691550"/>
                  </a:lnTo>
                  <a:lnTo>
                    <a:pt x="642175" y="692723"/>
                  </a:lnTo>
                  <a:lnTo>
                    <a:pt x="645590" y="693576"/>
                  </a:lnTo>
                  <a:lnTo>
                    <a:pt x="647404" y="693896"/>
                  </a:lnTo>
                  <a:lnTo>
                    <a:pt x="649005" y="694216"/>
                  </a:lnTo>
                  <a:lnTo>
                    <a:pt x="650605" y="694323"/>
                  </a:lnTo>
                  <a:lnTo>
                    <a:pt x="652313" y="694430"/>
                  </a:lnTo>
                  <a:lnTo>
                    <a:pt x="653807" y="694323"/>
                  </a:lnTo>
                  <a:lnTo>
                    <a:pt x="655301" y="694216"/>
                  </a:lnTo>
                  <a:lnTo>
                    <a:pt x="656688" y="694003"/>
                  </a:lnTo>
                  <a:lnTo>
                    <a:pt x="658182" y="693683"/>
                  </a:lnTo>
                  <a:lnTo>
                    <a:pt x="659569" y="693150"/>
                  </a:lnTo>
                  <a:lnTo>
                    <a:pt x="660743" y="692510"/>
                  </a:lnTo>
                  <a:lnTo>
                    <a:pt x="662024" y="691870"/>
                  </a:lnTo>
                  <a:lnTo>
                    <a:pt x="663197" y="691017"/>
                  </a:lnTo>
                  <a:lnTo>
                    <a:pt x="664478" y="689844"/>
                  </a:lnTo>
                  <a:lnTo>
                    <a:pt x="665545" y="688671"/>
                  </a:lnTo>
                  <a:lnTo>
                    <a:pt x="666506" y="687391"/>
                  </a:lnTo>
                  <a:lnTo>
                    <a:pt x="667573" y="686005"/>
                  </a:lnTo>
                  <a:lnTo>
                    <a:pt x="668426" y="684298"/>
                  </a:lnTo>
                  <a:lnTo>
                    <a:pt x="669387" y="682485"/>
                  </a:lnTo>
                  <a:lnTo>
                    <a:pt x="670240" y="680566"/>
                  </a:lnTo>
                  <a:lnTo>
                    <a:pt x="670987" y="678326"/>
                  </a:lnTo>
                  <a:lnTo>
                    <a:pt x="671734" y="676086"/>
                  </a:lnTo>
                  <a:lnTo>
                    <a:pt x="672375" y="673527"/>
                  </a:lnTo>
                  <a:lnTo>
                    <a:pt x="672908" y="670754"/>
                  </a:lnTo>
                  <a:lnTo>
                    <a:pt x="673442" y="667875"/>
                  </a:lnTo>
                  <a:lnTo>
                    <a:pt x="673869" y="664782"/>
                  </a:lnTo>
                  <a:lnTo>
                    <a:pt x="674295" y="661369"/>
                  </a:lnTo>
                  <a:lnTo>
                    <a:pt x="674722" y="657850"/>
                  </a:lnTo>
                  <a:lnTo>
                    <a:pt x="675042" y="654117"/>
                  </a:lnTo>
                  <a:lnTo>
                    <a:pt x="675256" y="650172"/>
                  </a:lnTo>
                  <a:lnTo>
                    <a:pt x="675469" y="645906"/>
                  </a:lnTo>
                  <a:lnTo>
                    <a:pt x="675576" y="641427"/>
                  </a:lnTo>
                  <a:lnTo>
                    <a:pt x="675576" y="636734"/>
                  </a:lnTo>
                  <a:lnTo>
                    <a:pt x="675576" y="631935"/>
                  </a:lnTo>
                  <a:lnTo>
                    <a:pt x="675469" y="627243"/>
                  </a:lnTo>
                  <a:lnTo>
                    <a:pt x="675256" y="622550"/>
                  </a:lnTo>
                  <a:lnTo>
                    <a:pt x="675042" y="617965"/>
                  </a:lnTo>
                  <a:lnTo>
                    <a:pt x="674722" y="613379"/>
                  </a:lnTo>
                  <a:lnTo>
                    <a:pt x="674295" y="608900"/>
                  </a:lnTo>
                  <a:lnTo>
                    <a:pt x="673869" y="604527"/>
                  </a:lnTo>
                  <a:lnTo>
                    <a:pt x="673442" y="600155"/>
                  </a:lnTo>
                  <a:lnTo>
                    <a:pt x="672908" y="595889"/>
                  </a:lnTo>
                  <a:lnTo>
                    <a:pt x="672375" y="591730"/>
                  </a:lnTo>
                  <a:lnTo>
                    <a:pt x="671734" y="587570"/>
                  </a:lnTo>
                  <a:lnTo>
                    <a:pt x="670987" y="583518"/>
                  </a:lnTo>
                  <a:lnTo>
                    <a:pt x="670240" y="579465"/>
                  </a:lnTo>
                  <a:lnTo>
                    <a:pt x="669387" y="575520"/>
                  </a:lnTo>
                  <a:lnTo>
                    <a:pt x="668426" y="571680"/>
                  </a:lnTo>
                  <a:lnTo>
                    <a:pt x="667573" y="567841"/>
                  </a:lnTo>
                  <a:lnTo>
                    <a:pt x="666506" y="564108"/>
                  </a:lnTo>
                  <a:lnTo>
                    <a:pt x="665545" y="560376"/>
                  </a:lnTo>
                  <a:lnTo>
                    <a:pt x="664478" y="556857"/>
                  </a:lnTo>
                  <a:lnTo>
                    <a:pt x="663197" y="553231"/>
                  </a:lnTo>
                  <a:lnTo>
                    <a:pt x="662024" y="549711"/>
                  </a:lnTo>
                  <a:lnTo>
                    <a:pt x="660743" y="546405"/>
                  </a:lnTo>
                  <a:lnTo>
                    <a:pt x="659569" y="542993"/>
                  </a:lnTo>
                  <a:lnTo>
                    <a:pt x="658182" y="539793"/>
                  </a:lnTo>
                  <a:lnTo>
                    <a:pt x="656688" y="536594"/>
                  </a:lnTo>
                  <a:lnTo>
                    <a:pt x="655301" y="533501"/>
                  </a:lnTo>
                  <a:lnTo>
                    <a:pt x="653807" y="530408"/>
                  </a:lnTo>
                  <a:lnTo>
                    <a:pt x="652313" y="527529"/>
                  </a:lnTo>
                  <a:lnTo>
                    <a:pt x="650605" y="524543"/>
                  </a:lnTo>
                  <a:lnTo>
                    <a:pt x="649005" y="521770"/>
                  </a:lnTo>
                  <a:lnTo>
                    <a:pt x="647404" y="518891"/>
                  </a:lnTo>
                  <a:lnTo>
                    <a:pt x="645590" y="516224"/>
                  </a:lnTo>
                  <a:lnTo>
                    <a:pt x="643883" y="513558"/>
                  </a:lnTo>
                  <a:lnTo>
                    <a:pt x="642175" y="511105"/>
                  </a:lnTo>
                  <a:lnTo>
                    <a:pt x="640361" y="508546"/>
                  </a:lnTo>
                  <a:lnTo>
                    <a:pt x="638334" y="506200"/>
                  </a:lnTo>
                  <a:lnTo>
                    <a:pt x="636519" y="503747"/>
                  </a:lnTo>
                  <a:lnTo>
                    <a:pt x="634599" y="501507"/>
                  </a:lnTo>
                  <a:lnTo>
                    <a:pt x="632464" y="499374"/>
                  </a:lnTo>
                  <a:lnTo>
                    <a:pt x="630544" y="497242"/>
                  </a:lnTo>
                  <a:lnTo>
                    <a:pt x="628516" y="495215"/>
                  </a:lnTo>
                  <a:lnTo>
                    <a:pt x="626275" y="493296"/>
                  </a:lnTo>
                  <a:lnTo>
                    <a:pt x="624248" y="491376"/>
                  </a:lnTo>
                  <a:lnTo>
                    <a:pt x="622007" y="489563"/>
                  </a:lnTo>
                  <a:lnTo>
                    <a:pt x="619872" y="487857"/>
                  </a:lnTo>
                  <a:lnTo>
                    <a:pt x="617631" y="486150"/>
                  </a:lnTo>
                  <a:lnTo>
                    <a:pt x="615284" y="484551"/>
                  </a:lnTo>
                  <a:lnTo>
                    <a:pt x="613043" y="483058"/>
                  </a:lnTo>
                  <a:lnTo>
                    <a:pt x="610695" y="481671"/>
                  </a:lnTo>
                  <a:lnTo>
                    <a:pt x="608348" y="480285"/>
                  </a:lnTo>
                  <a:lnTo>
                    <a:pt x="606000" y="479005"/>
                  </a:lnTo>
                  <a:lnTo>
                    <a:pt x="603546" y="477832"/>
                  </a:lnTo>
                  <a:lnTo>
                    <a:pt x="601198" y="476659"/>
                  </a:lnTo>
                  <a:lnTo>
                    <a:pt x="598637" y="475699"/>
                  </a:lnTo>
                  <a:lnTo>
                    <a:pt x="596182" y="474739"/>
                  </a:lnTo>
                  <a:lnTo>
                    <a:pt x="593728" y="473779"/>
                  </a:lnTo>
                  <a:lnTo>
                    <a:pt x="591167" y="472926"/>
                  </a:lnTo>
                  <a:lnTo>
                    <a:pt x="588606" y="472286"/>
                  </a:lnTo>
                  <a:lnTo>
                    <a:pt x="585938" y="471647"/>
                  </a:lnTo>
                  <a:lnTo>
                    <a:pt x="583377" y="471113"/>
                  </a:lnTo>
                  <a:lnTo>
                    <a:pt x="580709" y="470580"/>
                  </a:lnTo>
                  <a:lnTo>
                    <a:pt x="578148" y="470154"/>
                  </a:lnTo>
                  <a:lnTo>
                    <a:pt x="575480" y="469834"/>
                  </a:lnTo>
                  <a:close/>
                  <a:moveTo>
                    <a:pt x="559367" y="469620"/>
                  </a:moveTo>
                  <a:lnTo>
                    <a:pt x="556592" y="469834"/>
                  </a:lnTo>
                  <a:lnTo>
                    <a:pt x="554031" y="470154"/>
                  </a:lnTo>
                  <a:lnTo>
                    <a:pt x="551257" y="470580"/>
                  </a:lnTo>
                  <a:lnTo>
                    <a:pt x="548696" y="471113"/>
                  </a:lnTo>
                  <a:lnTo>
                    <a:pt x="546028" y="471647"/>
                  </a:lnTo>
                  <a:lnTo>
                    <a:pt x="543467" y="472286"/>
                  </a:lnTo>
                  <a:lnTo>
                    <a:pt x="540906" y="472926"/>
                  </a:lnTo>
                  <a:lnTo>
                    <a:pt x="538451" y="473779"/>
                  </a:lnTo>
                  <a:lnTo>
                    <a:pt x="535997" y="474739"/>
                  </a:lnTo>
                  <a:lnTo>
                    <a:pt x="533436" y="475699"/>
                  </a:lnTo>
                  <a:lnTo>
                    <a:pt x="530981" y="476659"/>
                  </a:lnTo>
                  <a:lnTo>
                    <a:pt x="528527" y="477832"/>
                  </a:lnTo>
                  <a:lnTo>
                    <a:pt x="526073" y="479005"/>
                  </a:lnTo>
                  <a:lnTo>
                    <a:pt x="523618" y="480285"/>
                  </a:lnTo>
                  <a:lnTo>
                    <a:pt x="521377" y="481671"/>
                  </a:lnTo>
                  <a:lnTo>
                    <a:pt x="519030" y="483058"/>
                  </a:lnTo>
                  <a:lnTo>
                    <a:pt x="516682" y="484551"/>
                  </a:lnTo>
                  <a:lnTo>
                    <a:pt x="514548" y="486150"/>
                  </a:lnTo>
                  <a:lnTo>
                    <a:pt x="512307" y="487857"/>
                  </a:lnTo>
                  <a:lnTo>
                    <a:pt x="510066" y="489563"/>
                  </a:lnTo>
                  <a:lnTo>
                    <a:pt x="507932" y="491376"/>
                  </a:lnTo>
                  <a:lnTo>
                    <a:pt x="505691" y="493296"/>
                  </a:lnTo>
                  <a:lnTo>
                    <a:pt x="503663" y="495215"/>
                  </a:lnTo>
                  <a:lnTo>
                    <a:pt x="501636" y="497242"/>
                  </a:lnTo>
                  <a:lnTo>
                    <a:pt x="499501" y="499374"/>
                  </a:lnTo>
                  <a:lnTo>
                    <a:pt x="497581" y="501507"/>
                  </a:lnTo>
                  <a:lnTo>
                    <a:pt x="495660" y="503747"/>
                  </a:lnTo>
                  <a:lnTo>
                    <a:pt x="493632" y="506200"/>
                  </a:lnTo>
                  <a:lnTo>
                    <a:pt x="491818" y="508546"/>
                  </a:lnTo>
                  <a:lnTo>
                    <a:pt x="490004" y="511105"/>
                  </a:lnTo>
                  <a:lnTo>
                    <a:pt x="488083" y="513558"/>
                  </a:lnTo>
                  <a:lnTo>
                    <a:pt x="486376" y="516224"/>
                  </a:lnTo>
                  <a:lnTo>
                    <a:pt x="484669" y="518891"/>
                  </a:lnTo>
                  <a:lnTo>
                    <a:pt x="482961" y="521770"/>
                  </a:lnTo>
                  <a:lnTo>
                    <a:pt x="481360" y="524543"/>
                  </a:lnTo>
                  <a:lnTo>
                    <a:pt x="479760" y="527529"/>
                  </a:lnTo>
                  <a:lnTo>
                    <a:pt x="478266" y="530408"/>
                  </a:lnTo>
                  <a:lnTo>
                    <a:pt x="476772" y="533501"/>
                  </a:lnTo>
                  <a:lnTo>
                    <a:pt x="475278" y="536594"/>
                  </a:lnTo>
                  <a:lnTo>
                    <a:pt x="473891" y="539793"/>
                  </a:lnTo>
                  <a:lnTo>
                    <a:pt x="472610" y="542993"/>
                  </a:lnTo>
                  <a:lnTo>
                    <a:pt x="471223" y="546405"/>
                  </a:lnTo>
                  <a:lnTo>
                    <a:pt x="469942" y="549711"/>
                  </a:lnTo>
                  <a:lnTo>
                    <a:pt x="468768" y="553231"/>
                  </a:lnTo>
                  <a:lnTo>
                    <a:pt x="467701" y="556857"/>
                  </a:lnTo>
                  <a:lnTo>
                    <a:pt x="466634" y="560376"/>
                  </a:lnTo>
                  <a:lnTo>
                    <a:pt x="465460" y="564108"/>
                  </a:lnTo>
                  <a:lnTo>
                    <a:pt x="464500" y="567841"/>
                  </a:lnTo>
                  <a:lnTo>
                    <a:pt x="463540" y="571680"/>
                  </a:lnTo>
                  <a:lnTo>
                    <a:pt x="462686" y="575520"/>
                  </a:lnTo>
                  <a:lnTo>
                    <a:pt x="461832" y="579465"/>
                  </a:lnTo>
                  <a:lnTo>
                    <a:pt x="461085" y="583518"/>
                  </a:lnTo>
                  <a:lnTo>
                    <a:pt x="460445" y="587570"/>
                  </a:lnTo>
                  <a:lnTo>
                    <a:pt x="459698" y="591730"/>
                  </a:lnTo>
                  <a:lnTo>
                    <a:pt x="459058" y="595889"/>
                  </a:lnTo>
                  <a:lnTo>
                    <a:pt x="458524" y="600155"/>
                  </a:lnTo>
                  <a:lnTo>
                    <a:pt x="458097" y="604527"/>
                  </a:lnTo>
                  <a:lnTo>
                    <a:pt x="457670" y="608900"/>
                  </a:lnTo>
                  <a:lnTo>
                    <a:pt x="457350" y="613379"/>
                  </a:lnTo>
                  <a:lnTo>
                    <a:pt x="457030" y="617965"/>
                  </a:lnTo>
                  <a:lnTo>
                    <a:pt x="456817" y="622550"/>
                  </a:lnTo>
                  <a:lnTo>
                    <a:pt x="456603" y="627243"/>
                  </a:lnTo>
                  <a:lnTo>
                    <a:pt x="456603" y="631935"/>
                  </a:lnTo>
                  <a:lnTo>
                    <a:pt x="456497" y="636734"/>
                  </a:lnTo>
                  <a:lnTo>
                    <a:pt x="456603" y="641427"/>
                  </a:lnTo>
                  <a:lnTo>
                    <a:pt x="456603" y="645906"/>
                  </a:lnTo>
                  <a:lnTo>
                    <a:pt x="456817" y="650172"/>
                  </a:lnTo>
                  <a:lnTo>
                    <a:pt x="457030" y="654117"/>
                  </a:lnTo>
                  <a:lnTo>
                    <a:pt x="457350" y="657850"/>
                  </a:lnTo>
                  <a:lnTo>
                    <a:pt x="457670" y="661369"/>
                  </a:lnTo>
                  <a:lnTo>
                    <a:pt x="458097" y="664782"/>
                  </a:lnTo>
                  <a:lnTo>
                    <a:pt x="458524" y="667875"/>
                  </a:lnTo>
                  <a:lnTo>
                    <a:pt x="459058" y="670754"/>
                  </a:lnTo>
                  <a:lnTo>
                    <a:pt x="459698" y="673527"/>
                  </a:lnTo>
                  <a:lnTo>
                    <a:pt x="460445" y="676086"/>
                  </a:lnTo>
                  <a:lnTo>
                    <a:pt x="461085" y="678326"/>
                  </a:lnTo>
                  <a:lnTo>
                    <a:pt x="461832" y="680566"/>
                  </a:lnTo>
                  <a:lnTo>
                    <a:pt x="462686" y="682485"/>
                  </a:lnTo>
                  <a:lnTo>
                    <a:pt x="463540" y="684298"/>
                  </a:lnTo>
                  <a:lnTo>
                    <a:pt x="464500" y="686005"/>
                  </a:lnTo>
                  <a:lnTo>
                    <a:pt x="465460" y="687391"/>
                  </a:lnTo>
                  <a:lnTo>
                    <a:pt x="466634" y="688671"/>
                  </a:lnTo>
                  <a:lnTo>
                    <a:pt x="467701" y="689844"/>
                  </a:lnTo>
                  <a:lnTo>
                    <a:pt x="468768" y="691017"/>
                  </a:lnTo>
                  <a:lnTo>
                    <a:pt x="469942" y="691870"/>
                  </a:lnTo>
                  <a:lnTo>
                    <a:pt x="471223" y="692510"/>
                  </a:lnTo>
                  <a:lnTo>
                    <a:pt x="472610" y="693150"/>
                  </a:lnTo>
                  <a:lnTo>
                    <a:pt x="473891" y="693683"/>
                  </a:lnTo>
                  <a:lnTo>
                    <a:pt x="475278" y="694003"/>
                  </a:lnTo>
                  <a:lnTo>
                    <a:pt x="476665" y="694216"/>
                  </a:lnTo>
                  <a:lnTo>
                    <a:pt x="478266" y="694323"/>
                  </a:lnTo>
                  <a:lnTo>
                    <a:pt x="479760" y="694430"/>
                  </a:lnTo>
                  <a:lnTo>
                    <a:pt x="481360" y="694323"/>
                  </a:lnTo>
                  <a:lnTo>
                    <a:pt x="482961" y="694216"/>
                  </a:lnTo>
                  <a:lnTo>
                    <a:pt x="484669" y="693896"/>
                  </a:lnTo>
                  <a:lnTo>
                    <a:pt x="486376" y="693576"/>
                  </a:lnTo>
                  <a:lnTo>
                    <a:pt x="490004" y="692723"/>
                  </a:lnTo>
                  <a:lnTo>
                    <a:pt x="493632" y="691550"/>
                  </a:lnTo>
                  <a:lnTo>
                    <a:pt x="497581" y="690057"/>
                  </a:lnTo>
                  <a:lnTo>
                    <a:pt x="501636" y="688457"/>
                  </a:lnTo>
                  <a:lnTo>
                    <a:pt x="510066" y="684831"/>
                  </a:lnTo>
                  <a:lnTo>
                    <a:pt x="519030" y="680992"/>
                  </a:lnTo>
                  <a:lnTo>
                    <a:pt x="523618" y="679073"/>
                  </a:lnTo>
                  <a:lnTo>
                    <a:pt x="528420" y="677153"/>
                  </a:lnTo>
                  <a:lnTo>
                    <a:pt x="533436" y="675447"/>
                  </a:lnTo>
                  <a:lnTo>
                    <a:pt x="538451" y="673847"/>
                  </a:lnTo>
                  <a:lnTo>
                    <a:pt x="543467" y="672354"/>
                  </a:lnTo>
                  <a:lnTo>
                    <a:pt x="546028" y="671714"/>
                  </a:lnTo>
                  <a:lnTo>
                    <a:pt x="548696" y="671181"/>
                  </a:lnTo>
                  <a:lnTo>
                    <a:pt x="551257" y="670648"/>
                  </a:lnTo>
                  <a:lnTo>
                    <a:pt x="553925" y="670221"/>
                  </a:lnTo>
                  <a:lnTo>
                    <a:pt x="556592" y="669901"/>
                  </a:lnTo>
                  <a:lnTo>
                    <a:pt x="559367" y="669581"/>
                  </a:lnTo>
                  <a:lnTo>
                    <a:pt x="559367" y="629909"/>
                  </a:lnTo>
                  <a:lnTo>
                    <a:pt x="558300" y="629162"/>
                  </a:lnTo>
                  <a:lnTo>
                    <a:pt x="557446" y="628416"/>
                  </a:lnTo>
                  <a:lnTo>
                    <a:pt x="556486" y="627456"/>
                  </a:lnTo>
                  <a:lnTo>
                    <a:pt x="555632" y="626390"/>
                  </a:lnTo>
                  <a:lnTo>
                    <a:pt x="554778" y="625323"/>
                  </a:lnTo>
                  <a:lnTo>
                    <a:pt x="554031" y="624150"/>
                  </a:lnTo>
                  <a:lnTo>
                    <a:pt x="552324" y="621590"/>
                  </a:lnTo>
                  <a:lnTo>
                    <a:pt x="550830" y="618604"/>
                  </a:lnTo>
                  <a:lnTo>
                    <a:pt x="549336" y="615512"/>
                  </a:lnTo>
                  <a:lnTo>
                    <a:pt x="548055" y="611992"/>
                  </a:lnTo>
                  <a:lnTo>
                    <a:pt x="546775" y="608260"/>
                  </a:lnTo>
                  <a:lnTo>
                    <a:pt x="545708" y="604314"/>
                  </a:lnTo>
                  <a:lnTo>
                    <a:pt x="544747" y="600048"/>
                  </a:lnTo>
                  <a:lnTo>
                    <a:pt x="543894" y="595676"/>
                  </a:lnTo>
                  <a:lnTo>
                    <a:pt x="543253" y="591090"/>
                  </a:lnTo>
                  <a:lnTo>
                    <a:pt x="542613" y="586397"/>
                  </a:lnTo>
                  <a:lnTo>
                    <a:pt x="542293" y="581492"/>
                  </a:lnTo>
                  <a:lnTo>
                    <a:pt x="541973" y="576373"/>
                  </a:lnTo>
                  <a:lnTo>
                    <a:pt x="541973" y="571254"/>
                  </a:lnTo>
                  <a:lnTo>
                    <a:pt x="541973" y="566028"/>
                  </a:lnTo>
                  <a:lnTo>
                    <a:pt x="542293" y="561016"/>
                  </a:lnTo>
                  <a:lnTo>
                    <a:pt x="542613" y="556003"/>
                  </a:lnTo>
                  <a:lnTo>
                    <a:pt x="543253" y="551418"/>
                  </a:lnTo>
                  <a:lnTo>
                    <a:pt x="543894" y="546725"/>
                  </a:lnTo>
                  <a:lnTo>
                    <a:pt x="544747" y="542353"/>
                  </a:lnTo>
                  <a:lnTo>
                    <a:pt x="545708" y="538087"/>
                  </a:lnTo>
                  <a:lnTo>
                    <a:pt x="546775" y="534248"/>
                  </a:lnTo>
                  <a:lnTo>
                    <a:pt x="548055" y="530515"/>
                  </a:lnTo>
                  <a:lnTo>
                    <a:pt x="549336" y="526996"/>
                  </a:lnTo>
                  <a:lnTo>
                    <a:pt x="550830" y="523796"/>
                  </a:lnTo>
                  <a:lnTo>
                    <a:pt x="552324" y="520810"/>
                  </a:lnTo>
                  <a:lnTo>
                    <a:pt x="554031" y="518251"/>
                  </a:lnTo>
                  <a:lnTo>
                    <a:pt x="554778" y="517184"/>
                  </a:lnTo>
                  <a:lnTo>
                    <a:pt x="555632" y="516118"/>
                  </a:lnTo>
                  <a:lnTo>
                    <a:pt x="556486" y="514945"/>
                  </a:lnTo>
                  <a:lnTo>
                    <a:pt x="557446" y="514092"/>
                  </a:lnTo>
                  <a:lnTo>
                    <a:pt x="558300" y="513238"/>
                  </a:lnTo>
                  <a:lnTo>
                    <a:pt x="559367" y="512492"/>
                  </a:lnTo>
                  <a:close/>
                  <a:moveTo>
                    <a:pt x="566090" y="458103"/>
                  </a:moveTo>
                  <a:lnTo>
                    <a:pt x="569184" y="458209"/>
                  </a:lnTo>
                  <a:lnTo>
                    <a:pt x="572386" y="458316"/>
                  </a:lnTo>
                  <a:lnTo>
                    <a:pt x="575374" y="458636"/>
                  </a:lnTo>
                  <a:lnTo>
                    <a:pt x="578575" y="458956"/>
                  </a:lnTo>
                  <a:lnTo>
                    <a:pt x="581563" y="459382"/>
                  </a:lnTo>
                  <a:lnTo>
                    <a:pt x="584658" y="459916"/>
                  </a:lnTo>
                  <a:lnTo>
                    <a:pt x="587539" y="460555"/>
                  </a:lnTo>
                  <a:lnTo>
                    <a:pt x="590633" y="461195"/>
                  </a:lnTo>
                  <a:lnTo>
                    <a:pt x="593621" y="462048"/>
                  </a:lnTo>
                  <a:lnTo>
                    <a:pt x="596503" y="463008"/>
                  </a:lnTo>
                  <a:lnTo>
                    <a:pt x="599490" y="464075"/>
                  </a:lnTo>
                  <a:lnTo>
                    <a:pt x="602372" y="465141"/>
                  </a:lnTo>
                  <a:lnTo>
                    <a:pt x="605253" y="466314"/>
                  </a:lnTo>
                  <a:lnTo>
                    <a:pt x="608027" y="467594"/>
                  </a:lnTo>
                  <a:lnTo>
                    <a:pt x="610695" y="469087"/>
                  </a:lnTo>
                  <a:lnTo>
                    <a:pt x="613576" y="470580"/>
                  </a:lnTo>
                  <a:lnTo>
                    <a:pt x="616244" y="472073"/>
                  </a:lnTo>
                  <a:lnTo>
                    <a:pt x="619019" y="473779"/>
                  </a:lnTo>
                  <a:lnTo>
                    <a:pt x="621580" y="475592"/>
                  </a:lnTo>
                  <a:lnTo>
                    <a:pt x="624248" y="477405"/>
                  </a:lnTo>
                  <a:lnTo>
                    <a:pt x="626809" y="479325"/>
                  </a:lnTo>
                  <a:lnTo>
                    <a:pt x="629370" y="481458"/>
                  </a:lnTo>
                  <a:lnTo>
                    <a:pt x="631824" y="483484"/>
                  </a:lnTo>
                  <a:lnTo>
                    <a:pt x="634385" y="485724"/>
                  </a:lnTo>
                  <a:lnTo>
                    <a:pt x="636733" y="488070"/>
                  </a:lnTo>
                  <a:lnTo>
                    <a:pt x="639081" y="490416"/>
                  </a:lnTo>
                  <a:lnTo>
                    <a:pt x="641428" y="492976"/>
                  </a:lnTo>
                  <a:lnTo>
                    <a:pt x="643669" y="495535"/>
                  </a:lnTo>
                  <a:lnTo>
                    <a:pt x="646017" y="498308"/>
                  </a:lnTo>
                  <a:lnTo>
                    <a:pt x="648151" y="500974"/>
                  </a:lnTo>
                  <a:lnTo>
                    <a:pt x="650179" y="503747"/>
                  </a:lnTo>
                  <a:lnTo>
                    <a:pt x="652420" y="506733"/>
                  </a:lnTo>
                  <a:lnTo>
                    <a:pt x="654447" y="509826"/>
                  </a:lnTo>
                  <a:lnTo>
                    <a:pt x="656368" y="512918"/>
                  </a:lnTo>
                  <a:lnTo>
                    <a:pt x="658395" y="516118"/>
                  </a:lnTo>
                  <a:lnTo>
                    <a:pt x="660210" y="519317"/>
                  </a:lnTo>
                  <a:lnTo>
                    <a:pt x="662024" y="522730"/>
                  </a:lnTo>
                  <a:lnTo>
                    <a:pt x="663944" y="526143"/>
                  </a:lnTo>
                  <a:lnTo>
                    <a:pt x="665652" y="529768"/>
                  </a:lnTo>
                  <a:lnTo>
                    <a:pt x="667252" y="533394"/>
                  </a:lnTo>
                  <a:lnTo>
                    <a:pt x="668853" y="537020"/>
                  </a:lnTo>
                  <a:lnTo>
                    <a:pt x="670454" y="540860"/>
                  </a:lnTo>
                  <a:lnTo>
                    <a:pt x="671948" y="544806"/>
                  </a:lnTo>
                  <a:lnTo>
                    <a:pt x="673335" y="548645"/>
                  </a:lnTo>
                  <a:lnTo>
                    <a:pt x="674722" y="552697"/>
                  </a:lnTo>
                  <a:lnTo>
                    <a:pt x="676110" y="556857"/>
                  </a:lnTo>
                  <a:lnTo>
                    <a:pt x="677283" y="561016"/>
                  </a:lnTo>
                  <a:lnTo>
                    <a:pt x="678457" y="565282"/>
                  </a:lnTo>
                  <a:lnTo>
                    <a:pt x="679631" y="569654"/>
                  </a:lnTo>
                  <a:lnTo>
                    <a:pt x="680805" y="574133"/>
                  </a:lnTo>
                  <a:lnTo>
                    <a:pt x="681765" y="578612"/>
                  </a:lnTo>
                  <a:lnTo>
                    <a:pt x="682619" y="583305"/>
                  </a:lnTo>
                  <a:lnTo>
                    <a:pt x="683473" y="587997"/>
                  </a:lnTo>
                  <a:lnTo>
                    <a:pt x="684220" y="592796"/>
                  </a:lnTo>
                  <a:lnTo>
                    <a:pt x="684967" y="597595"/>
                  </a:lnTo>
                  <a:lnTo>
                    <a:pt x="685607" y="602501"/>
                  </a:lnTo>
                  <a:lnTo>
                    <a:pt x="686140" y="607513"/>
                  </a:lnTo>
                  <a:lnTo>
                    <a:pt x="686781" y="612526"/>
                  </a:lnTo>
                  <a:lnTo>
                    <a:pt x="687208" y="617751"/>
                  </a:lnTo>
                  <a:lnTo>
                    <a:pt x="687528" y="622977"/>
                  </a:lnTo>
                  <a:lnTo>
                    <a:pt x="687741" y="628309"/>
                  </a:lnTo>
                  <a:lnTo>
                    <a:pt x="687955" y="633748"/>
                  </a:lnTo>
                  <a:lnTo>
                    <a:pt x="688061" y="639187"/>
                  </a:lnTo>
                  <a:lnTo>
                    <a:pt x="688168" y="644733"/>
                  </a:lnTo>
                  <a:lnTo>
                    <a:pt x="688061" y="650172"/>
                  </a:lnTo>
                  <a:lnTo>
                    <a:pt x="687955" y="655291"/>
                  </a:lnTo>
                  <a:lnTo>
                    <a:pt x="687741" y="660090"/>
                  </a:lnTo>
                  <a:lnTo>
                    <a:pt x="687528" y="664675"/>
                  </a:lnTo>
                  <a:lnTo>
                    <a:pt x="687208" y="669048"/>
                  </a:lnTo>
                  <a:lnTo>
                    <a:pt x="686781" y="673100"/>
                  </a:lnTo>
                  <a:lnTo>
                    <a:pt x="686140" y="676833"/>
                  </a:lnTo>
                  <a:lnTo>
                    <a:pt x="685607" y="680459"/>
                  </a:lnTo>
                  <a:lnTo>
                    <a:pt x="684967" y="683765"/>
                  </a:lnTo>
                  <a:lnTo>
                    <a:pt x="684220" y="686858"/>
                  </a:lnTo>
                  <a:lnTo>
                    <a:pt x="683473" y="689630"/>
                  </a:lnTo>
                  <a:lnTo>
                    <a:pt x="682619" y="692297"/>
                  </a:lnTo>
                  <a:lnTo>
                    <a:pt x="681765" y="694643"/>
                  </a:lnTo>
                  <a:lnTo>
                    <a:pt x="680805" y="696882"/>
                  </a:lnTo>
                  <a:lnTo>
                    <a:pt x="679631" y="698802"/>
                  </a:lnTo>
                  <a:lnTo>
                    <a:pt x="678457" y="700615"/>
                  </a:lnTo>
                  <a:lnTo>
                    <a:pt x="677283" y="702108"/>
                  </a:lnTo>
                  <a:lnTo>
                    <a:pt x="676110" y="703601"/>
                  </a:lnTo>
                  <a:lnTo>
                    <a:pt x="674722" y="704881"/>
                  </a:lnTo>
                  <a:lnTo>
                    <a:pt x="673335" y="705841"/>
                  </a:lnTo>
                  <a:lnTo>
                    <a:pt x="671948" y="706694"/>
                  </a:lnTo>
                  <a:lnTo>
                    <a:pt x="670454" y="707440"/>
                  </a:lnTo>
                  <a:lnTo>
                    <a:pt x="668853" y="707974"/>
                  </a:lnTo>
                  <a:lnTo>
                    <a:pt x="667252" y="708400"/>
                  </a:lnTo>
                  <a:lnTo>
                    <a:pt x="665652" y="708827"/>
                  </a:lnTo>
                  <a:lnTo>
                    <a:pt x="663944" y="709040"/>
                  </a:lnTo>
                  <a:lnTo>
                    <a:pt x="662024" y="709040"/>
                  </a:lnTo>
                  <a:lnTo>
                    <a:pt x="660210" y="708933"/>
                  </a:lnTo>
                  <a:lnTo>
                    <a:pt x="658395" y="708720"/>
                  </a:lnTo>
                  <a:lnTo>
                    <a:pt x="656368" y="708293"/>
                  </a:lnTo>
                  <a:lnTo>
                    <a:pt x="654447" y="707974"/>
                  </a:lnTo>
                  <a:lnTo>
                    <a:pt x="652420" y="707440"/>
                  </a:lnTo>
                  <a:lnTo>
                    <a:pt x="650179" y="706907"/>
                  </a:lnTo>
                  <a:lnTo>
                    <a:pt x="648151" y="706161"/>
                  </a:lnTo>
                  <a:lnTo>
                    <a:pt x="643669" y="704668"/>
                  </a:lnTo>
                  <a:lnTo>
                    <a:pt x="639081" y="702961"/>
                  </a:lnTo>
                  <a:lnTo>
                    <a:pt x="634385" y="700828"/>
                  </a:lnTo>
                  <a:lnTo>
                    <a:pt x="624248" y="696456"/>
                  </a:lnTo>
                  <a:lnTo>
                    <a:pt x="619019" y="694216"/>
                  </a:lnTo>
                  <a:lnTo>
                    <a:pt x="613576" y="692083"/>
                  </a:lnTo>
                  <a:lnTo>
                    <a:pt x="608027" y="689844"/>
                  </a:lnTo>
                  <a:lnTo>
                    <a:pt x="602372" y="687817"/>
                  </a:lnTo>
                  <a:lnTo>
                    <a:pt x="596503" y="686005"/>
                  </a:lnTo>
                  <a:lnTo>
                    <a:pt x="593621" y="685151"/>
                  </a:lnTo>
                  <a:lnTo>
                    <a:pt x="590633" y="684192"/>
                  </a:lnTo>
                  <a:lnTo>
                    <a:pt x="587539" y="683552"/>
                  </a:lnTo>
                  <a:lnTo>
                    <a:pt x="584658" y="682912"/>
                  </a:lnTo>
                  <a:lnTo>
                    <a:pt x="581563" y="682379"/>
                  </a:lnTo>
                  <a:lnTo>
                    <a:pt x="578575" y="681845"/>
                  </a:lnTo>
                  <a:lnTo>
                    <a:pt x="575374" y="681525"/>
                  </a:lnTo>
                  <a:lnTo>
                    <a:pt x="572386" y="681205"/>
                  </a:lnTo>
                  <a:lnTo>
                    <a:pt x="569184" y="680992"/>
                  </a:lnTo>
                  <a:lnTo>
                    <a:pt x="566090" y="680992"/>
                  </a:lnTo>
                  <a:lnTo>
                    <a:pt x="562888" y="680992"/>
                  </a:lnTo>
                  <a:lnTo>
                    <a:pt x="559794" y="681205"/>
                  </a:lnTo>
                  <a:lnTo>
                    <a:pt x="556592" y="681525"/>
                  </a:lnTo>
                  <a:lnTo>
                    <a:pt x="553604" y="681845"/>
                  </a:lnTo>
                  <a:lnTo>
                    <a:pt x="550510" y="682379"/>
                  </a:lnTo>
                  <a:lnTo>
                    <a:pt x="547522" y="682912"/>
                  </a:lnTo>
                  <a:lnTo>
                    <a:pt x="544427" y="683552"/>
                  </a:lnTo>
                  <a:lnTo>
                    <a:pt x="541439" y="684192"/>
                  </a:lnTo>
                  <a:lnTo>
                    <a:pt x="538451" y="685151"/>
                  </a:lnTo>
                  <a:lnTo>
                    <a:pt x="535570" y="686005"/>
                  </a:lnTo>
                  <a:lnTo>
                    <a:pt x="529808" y="687817"/>
                  </a:lnTo>
                  <a:lnTo>
                    <a:pt x="524152" y="689844"/>
                  </a:lnTo>
                  <a:lnTo>
                    <a:pt x="518603" y="692083"/>
                  </a:lnTo>
                  <a:lnTo>
                    <a:pt x="513161" y="694216"/>
                  </a:lnTo>
                  <a:lnTo>
                    <a:pt x="507825" y="696456"/>
                  </a:lnTo>
                  <a:lnTo>
                    <a:pt x="497794" y="700828"/>
                  </a:lnTo>
                  <a:lnTo>
                    <a:pt x="492992" y="702961"/>
                  </a:lnTo>
                  <a:lnTo>
                    <a:pt x="488297" y="704668"/>
                  </a:lnTo>
                  <a:lnTo>
                    <a:pt x="484028" y="706161"/>
                  </a:lnTo>
                  <a:lnTo>
                    <a:pt x="481787" y="706907"/>
                  </a:lnTo>
                  <a:lnTo>
                    <a:pt x="479760" y="707440"/>
                  </a:lnTo>
                  <a:lnTo>
                    <a:pt x="477732" y="707974"/>
                  </a:lnTo>
                  <a:lnTo>
                    <a:pt x="475705" y="708293"/>
                  </a:lnTo>
                  <a:lnTo>
                    <a:pt x="473784" y="708720"/>
                  </a:lnTo>
                  <a:lnTo>
                    <a:pt x="471863" y="708933"/>
                  </a:lnTo>
                  <a:lnTo>
                    <a:pt x="469942" y="709040"/>
                  </a:lnTo>
                  <a:lnTo>
                    <a:pt x="468235" y="709040"/>
                  </a:lnTo>
                  <a:lnTo>
                    <a:pt x="466528" y="708827"/>
                  </a:lnTo>
                  <a:lnTo>
                    <a:pt x="464820" y="708400"/>
                  </a:lnTo>
                  <a:lnTo>
                    <a:pt x="463219" y="707974"/>
                  </a:lnTo>
                  <a:lnTo>
                    <a:pt x="461619" y="707440"/>
                  </a:lnTo>
                  <a:lnTo>
                    <a:pt x="460232" y="706694"/>
                  </a:lnTo>
                  <a:lnTo>
                    <a:pt x="458631" y="705841"/>
                  </a:lnTo>
                  <a:lnTo>
                    <a:pt x="457350" y="704881"/>
                  </a:lnTo>
                  <a:lnTo>
                    <a:pt x="456070" y="703601"/>
                  </a:lnTo>
                  <a:lnTo>
                    <a:pt x="454789" y="702108"/>
                  </a:lnTo>
                  <a:lnTo>
                    <a:pt x="453509" y="700615"/>
                  </a:lnTo>
                  <a:lnTo>
                    <a:pt x="452442" y="698802"/>
                  </a:lnTo>
                  <a:lnTo>
                    <a:pt x="451374" y="696882"/>
                  </a:lnTo>
                  <a:lnTo>
                    <a:pt x="450414" y="694643"/>
                  </a:lnTo>
                  <a:lnTo>
                    <a:pt x="449454" y="692297"/>
                  </a:lnTo>
                  <a:lnTo>
                    <a:pt x="448600" y="689630"/>
                  </a:lnTo>
                  <a:lnTo>
                    <a:pt x="447746" y="686858"/>
                  </a:lnTo>
                  <a:lnTo>
                    <a:pt x="447106" y="683765"/>
                  </a:lnTo>
                  <a:lnTo>
                    <a:pt x="446466" y="680459"/>
                  </a:lnTo>
                  <a:lnTo>
                    <a:pt x="445825" y="676833"/>
                  </a:lnTo>
                  <a:lnTo>
                    <a:pt x="445399" y="673100"/>
                  </a:lnTo>
                  <a:lnTo>
                    <a:pt x="444972" y="669048"/>
                  </a:lnTo>
                  <a:lnTo>
                    <a:pt x="444652" y="664675"/>
                  </a:lnTo>
                  <a:lnTo>
                    <a:pt x="444331" y="660090"/>
                  </a:lnTo>
                  <a:lnTo>
                    <a:pt x="444118" y="655291"/>
                  </a:lnTo>
                  <a:lnTo>
                    <a:pt x="444011" y="650172"/>
                  </a:lnTo>
                  <a:lnTo>
                    <a:pt x="444011" y="644733"/>
                  </a:lnTo>
                  <a:lnTo>
                    <a:pt x="444011" y="639187"/>
                  </a:lnTo>
                  <a:lnTo>
                    <a:pt x="444118" y="633748"/>
                  </a:lnTo>
                  <a:lnTo>
                    <a:pt x="444331" y="628309"/>
                  </a:lnTo>
                  <a:lnTo>
                    <a:pt x="444652" y="622977"/>
                  </a:lnTo>
                  <a:lnTo>
                    <a:pt x="444972" y="617751"/>
                  </a:lnTo>
                  <a:lnTo>
                    <a:pt x="445399" y="612526"/>
                  </a:lnTo>
                  <a:lnTo>
                    <a:pt x="445825" y="607513"/>
                  </a:lnTo>
                  <a:lnTo>
                    <a:pt x="446466" y="602501"/>
                  </a:lnTo>
                  <a:lnTo>
                    <a:pt x="447106" y="597595"/>
                  </a:lnTo>
                  <a:lnTo>
                    <a:pt x="447746" y="592796"/>
                  </a:lnTo>
                  <a:lnTo>
                    <a:pt x="448600" y="587997"/>
                  </a:lnTo>
                  <a:lnTo>
                    <a:pt x="449454" y="583305"/>
                  </a:lnTo>
                  <a:lnTo>
                    <a:pt x="450414" y="578612"/>
                  </a:lnTo>
                  <a:lnTo>
                    <a:pt x="451374" y="574133"/>
                  </a:lnTo>
                  <a:lnTo>
                    <a:pt x="452442" y="569654"/>
                  </a:lnTo>
                  <a:lnTo>
                    <a:pt x="453509" y="565282"/>
                  </a:lnTo>
                  <a:lnTo>
                    <a:pt x="454789" y="561016"/>
                  </a:lnTo>
                  <a:lnTo>
                    <a:pt x="456070" y="556857"/>
                  </a:lnTo>
                  <a:lnTo>
                    <a:pt x="457350" y="552697"/>
                  </a:lnTo>
                  <a:lnTo>
                    <a:pt x="458631" y="548645"/>
                  </a:lnTo>
                  <a:lnTo>
                    <a:pt x="460232" y="544806"/>
                  </a:lnTo>
                  <a:lnTo>
                    <a:pt x="461619" y="540860"/>
                  </a:lnTo>
                  <a:lnTo>
                    <a:pt x="463219" y="537020"/>
                  </a:lnTo>
                  <a:lnTo>
                    <a:pt x="464820" y="533394"/>
                  </a:lnTo>
                  <a:lnTo>
                    <a:pt x="466528" y="529768"/>
                  </a:lnTo>
                  <a:lnTo>
                    <a:pt x="468235" y="526143"/>
                  </a:lnTo>
                  <a:lnTo>
                    <a:pt x="469942" y="522730"/>
                  </a:lnTo>
                  <a:lnTo>
                    <a:pt x="471863" y="519317"/>
                  </a:lnTo>
                  <a:lnTo>
                    <a:pt x="473784" y="516118"/>
                  </a:lnTo>
                  <a:lnTo>
                    <a:pt x="475705" y="512918"/>
                  </a:lnTo>
                  <a:lnTo>
                    <a:pt x="477732" y="509826"/>
                  </a:lnTo>
                  <a:lnTo>
                    <a:pt x="479760" y="506733"/>
                  </a:lnTo>
                  <a:lnTo>
                    <a:pt x="481787" y="503747"/>
                  </a:lnTo>
                  <a:lnTo>
                    <a:pt x="484028" y="500974"/>
                  </a:lnTo>
                  <a:lnTo>
                    <a:pt x="486163" y="498308"/>
                  </a:lnTo>
                  <a:lnTo>
                    <a:pt x="488297" y="495535"/>
                  </a:lnTo>
                  <a:lnTo>
                    <a:pt x="490644" y="492976"/>
                  </a:lnTo>
                  <a:lnTo>
                    <a:pt x="492992" y="490416"/>
                  </a:lnTo>
                  <a:lnTo>
                    <a:pt x="495446" y="488070"/>
                  </a:lnTo>
                  <a:lnTo>
                    <a:pt x="497794" y="485724"/>
                  </a:lnTo>
                  <a:lnTo>
                    <a:pt x="500142" y="483484"/>
                  </a:lnTo>
                  <a:lnTo>
                    <a:pt x="502703" y="481458"/>
                  </a:lnTo>
                  <a:lnTo>
                    <a:pt x="505264" y="479325"/>
                  </a:lnTo>
                  <a:lnTo>
                    <a:pt x="507825" y="477405"/>
                  </a:lnTo>
                  <a:lnTo>
                    <a:pt x="510493" y="475592"/>
                  </a:lnTo>
                  <a:lnTo>
                    <a:pt x="513161" y="473779"/>
                  </a:lnTo>
                  <a:lnTo>
                    <a:pt x="515828" y="472073"/>
                  </a:lnTo>
                  <a:lnTo>
                    <a:pt x="518603" y="470580"/>
                  </a:lnTo>
                  <a:lnTo>
                    <a:pt x="521271" y="469087"/>
                  </a:lnTo>
                  <a:lnTo>
                    <a:pt x="524152" y="467594"/>
                  </a:lnTo>
                  <a:lnTo>
                    <a:pt x="526926" y="466314"/>
                  </a:lnTo>
                  <a:lnTo>
                    <a:pt x="529808" y="465141"/>
                  </a:lnTo>
                  <a:lnTo>
                    <a:pt x="532582" y="464075"/>
                  </a:lnTo>
                  <a:lnTo>
                    <a:pt x="535570" y="463008"/>
                  </a:lnTo>
                  <a:lnTo>
                    <a:pt x="538451" y="462048"/>
                  </a:lnTo>
                  <a:lnTo>
                    <a:pt x="541439" y="461195"/>
                  </a:lnTo>
                  <a:lnTo>
                    <a:pt x="544427" y="460555"/>
                  </a:lnTo>
                  <a:lnTo>
                    <a:pt x="547522" y="459916"/>
                  </a:lnTo>
                  <a:lnTo>
                    <a:pt x="550510" y="459382"/>
                  </a:lnTo>
                  <a:lnTo>
                    <a:pt x="553604" y="458956"/>
                  </a:lnTo>
                  <a:lnTo>
                    <a:pt x="556592" y="458636"/>
                  </a:lnTo>
                  <a:lnTo>
                    <a:pt x="559794" y="458316"/>
                  </a:lnTo>
                  <a:lnTo>
                    <a:pt x="562888" y="458209"/>
                  </a:lnTo>
                  <a:close/>
                  <a:moveTo>
                    <a:pt x="739390" y="326075"/>
                  </a:moveTo>
                  <a:lnTo>
                    <a:pt x="737896" y="326182"/>
                  </a:lnTo>
                  <a:lnTo>
                    <a:pt x="736402" y="326288"/>
                  </a:lnTo>
                  <a:lnTo>
                    <a:pt x="735014" y="326608"/>
                  </a:lnTo>
                  <a:lnTo>
                    <a:pt x="733734" y="327035"/>
                  </a:lnTo>
                  <a:lnTo>
                    <a:pt x="732347" y="327568"/>
                  </a:lnTo>
                  <a:lnTo>
                    <a:pt x="731066" y="328208"/>
                  </a:lnTo>
                  <a:lnTo>
                    <a:pt x="729999" y="329061"/>
                  </a:lnTo>
                  <a:lnTo>
                    <a:pt x="728932" y="329914"/>
                  </a:lnTo>
                  <a:lnTo>
                    <a:pt x="727972" y="330874"/>
                  </a:lnTo>
                  <a:lnTo>
                    <a:pt x="727011" y="331941"/>
                  </a:lnTo>
                  <a:lnTo>
                    <a:pt x="726264" y="333220"/>
                  </a:lnTo>
                  <a:lnTo>
                    <a:pt x="725731" y="334607"/>
                  </a:lnTo>
                  <a:lnTo>
                    <a:pt x="725304" y="336100"/>
                  </a:lnTo>
                  <a:lnTo>
                    <a:pt x="724984" y="337593"/>
                  </a:lnTo>
                  <a:lnTo>
                    <a:pt x="724877" y="339299"/>
                  </a:lnTo>
                  <a:lnTo>
                    <a:pt x="724877" y="341219"/>
                  </a:lnTo>
                  <a:lnTo>
                    <a:pt x="725197" y="345165"/>
                  </a:lnTo>
                  <a:lnTo>
                    <a:pt x="725304" y="349217"/>
                  </a:lnTo>
                  <a:lnTo>
                    <a:pt x="725304" y="353270"/>
                  </a:lnTo>
                  <a:lnTo>
                    <a:pt x="725197" y="357109"/>
                  </a:lnTo>
                  <a:lnTo>
                    <a:pt x="724770" y="360842"/>
                  </a:lnTo>
                  <a:lnTo>
                    <a:pt x="724130" y="364574"/>
                  </a:lnTo>
                  <a:lnTo>
                    <a:pt x="723810" y="366387"/>
                  </a:lnTo>
                  <a:lnTo>
                    <a:pt x="723383" y="368094"/>
                  </a:lnTo>
                  <a:lnTo>
                    <a:pt x="722849" y="369907"/>
                  </a:lnTo>
                  <a:lnTo>
                    <a:pt x="722209" y="371506"/>
                  </a:lnTo>
                  <a:lnTo>
                    <a:pt x="721569" y="373106"/>
                  </a:lnTo>
                  <a:lnTo>
                    <a:pt x="720715" y="374706"/>
                  </a:lnTo>
                  <a:lnTo>
                    <a:pt x="719861" y="376305"/>
                  </a:lnTo>
                  <a:lnTo>
                    <a:pt x="719008" y="377692"/>
                  </a:lnTo>
                  <a:lnTo>
                    <a:pt x="717941" y="379185"/>
                  </a:lnTo>
                  <a:lnTo>
                    <a:pt x="716874" y="380464"/>
                  </a:lnTo>
                  <a:lnTo>
                    <a:pt x="715700" y="381851"/>
                  </a:lnTo>
                  <a:lnTo>
                    <a:pt x="714419" y="383131"/>
                  </a:lnTo>
                  <a:lnTo>
                    <a:pt x="713032" y="384304"/>
                  </a:lnTo>
                  <a:lnTo>
                    <a:pt x="711538" y="385370"/>
                  </a:lnTo>
                  <a:lnTo>
                    <a:pt x="710044" y="386437"/>
                  </a:lnTo>
                  <a:lnTo>
                    <a:pt x="708230" y="387503"/>
                  </a:lnTo>
                  <a:lnTo>
                    <a:pt x="706522" y="388356"/>
                  </a:lnTo>
                  <a:lnTo>
                    <a:pt x="704602" y="389209"/>
                  </a:lnTo>
                  <a:lnTo>
                    <a:pt x="702467" y="389849"/>
                  </a:lnTo>
                  <a:lnTo>
                    <a:pt x="700440" y="390596"/>
                  </a:lnTo>
                  <a:lnTo>
                    <a:pt x="698519" y="391022"/>
                  </a:lnTo>
                  <a:lnTo>
                    <a:pt x="696492" y="391449"/>
                  </a:lnTo>
                  <a:lnTo>
                    <a:pt x="694571" y="391769"/>
                  </a:lnTo>
                  <a:lnTo>
                    <a:pt x="692650" y="391982"/>
                  </a:lnTo>
                  <a:lnTo>
                    <a:pt x="690516" y="392089"/>
                  </a:lnTo>
                  <a:lnTo>
                    <a:pt x="688595" y="392195"/>
                  </a:lnTo>
                  <a:lnTo>
                    <a:pt x="686461" y="392195"/>
                  </a:lnTo>
                  <a:lnTo>
                    <a:pt x="684540" y="392195"/>
                  </a:lnTo>
                  <a:lnTo>
                    <a:pt x="680378" y="391876"/>
                  </a:lnTo>
                  <a:lnTo>
                    <a:pt x="676430" y="391449"/>
                  </a:lnTo>
                  <a:lnTo>
                    <a:pt x="672268" y="390809"/>
                  </a:lnTo>
                  <a:lnTo>
                    <a:pt x="668106" y="390063"/>
                  </a:lnTo>
                  <a:lnTo>
                    <a:pt x="664051" y="389209"/>
                  </a:lnTo>
                  <a:lnTo>
                    <a:pt x="659996" y="388250"/>
                  </a:lnTo>
                  <a:lnTo>
                    <a:pt x="651886" y="386330"/>
                  </a:lnTo>
                  <a:lnTo>
                    <a:pt x="647831" y="385370"/>
                  </a:lnTo>
                  <a:lnTo>
                    <a:pt x="643776" y="384624"/>
                  </a:lnTo>
                  <a:lnTo>
                    <a:pt x="639828" y="383877"/>
                  </a:lnTo>
                  <a:lnTo>
                    <a:pt x="636093" y="383344"/>
                  </a:lnTo>
                  <a:lnTo>
                    <a:pt x="631931" y="382917"/>
                  </a:lnTo>
                  <a:lnTo>
                    <a:pt x="627983" y="382704"/>
                  </a:lnTo>
                  <a:lnTo>
                    <a:pt x="624141" y="382597"/>
                  </a:lnTo>
                  <a:lnTo>
                    <a:pt x="620299" y="382811"/>
                  </a:lnTo>
                  <a:lnTo>
                    <a:pt x="616564" y="383024"/>
                  </a:lnTo>
                  <a:lnTo>
                    <a:pt x="613043" y="383557"/>
                  </a:lnTo>
                  <a:lnTo>
                    <a:pt x="609521" y="384197"/>
                  </a:lnTo>
                  <a:lnTo>
                    <a:pt x="606107" y="385050"/>
                  </a:lnTo>
                  <a:lnTo>
                    <a:pt x="602799" y="386010"/>
                  </a:lnTo>
                  <a:lnTo>
                    <a:pt x="599597" y="387290"/>
                  </a:lnTo>
                  <a:lnTo>
                    <a:pt x="596503" y="388570"/>
                  </a:lnTo>
                  <a:lnTo>
                    <a:pt x="593408" y="389956"/>
                  </a:lnTo>
                  <a:lnTo>
                    <a:pt x="590527" y="391556"/>
                  </a:lnTo>
                  <a:lnTo>
                    <a:pt x="587645" y="393369"/>
                  </a:lnTo>
                  <a:lnTo>
                    <a:pt x="584978" y="395288"/>
                  </a:lnTo>
                  <a:lnTo>
                    <a:pt x="582417" y="397314"/>
                  </a:lnTo>
                  <a:lnTo>
                    <a:pt x="579856" y="399554"/>
                  </a:lnTo>
                  <a:lnTo>
                    <a:pt x="577401" y="401794"/>
                  </a:lnTo>
                  <a:lnTo>
                    <a:pt x="575053" y="404246"/>
                  </a:lnTo>
                  <a:lnTo>
                    <a:pt x="572919" y="406806"/>
                  </a:lnTo>
                  <a:lnTo>
                    <a:pt x="570785" y="409472"/>
                  </a:lnTo>
                  <a:lnTo>
                    <a:pt x="568757" y="412352"/>
                  </a:lnTo>
                  <a:lnTo>
                    <a:pt x="566837" y="415124"/>
                  </a:lnTo>
                  <a:lnTo>
                    <a:pt x="565129" y="418217"/>
                  </a:lnTo>
                  <a:lnTo>
                    <a:pt x="563315" y="421310"/>
                  </a:lnTo>
                  <a:lnTo>
                    <a:pt x="561821" y="424616"/>
                  </a:lnTo>
                  <a:lnTo>
                    <a:pt x="560327" y="427922"/>
                  </a:lnTo>
                  <a:lnTo>
                    <a:pt x="559047" y="431334"/>
                  </a:lnTo>
                  <a:lnTo>
                    <a:pt x="557659" y="434854"/>
                  </a:lnTo>
                  <a:lnTo>
                    <a:pt x="556486" y="438373"/>
                  </a:lnTo>
                  <a:lnTo>
                    <a:pt x="555525" y="442106"/>
                  </a:lnTo>
                  <a:lnTo>
                    <a:pt x="554565" y="445838"/>
                  </a:lnTo>
                  <a:lnTo>
                    <a:pt x="551257" y="446265"/>
                  </a:lnTo>
                  <a:lnTo>
                    <a:pt x="547949" y="446798"/>
                  </a:lnTo>
                  <a:lnTo>
                    <a:pt x="544641" y="447331"/>
                  </a:lnTo>
                  <a:lnTo>
                    <a:pt x="541439" y="447971"/>
                  </a:lnTo>
                  <a:lnTo>
                    <a:pt x="538238" y="448824"/>
                  </a:lnTo>
                  <a:lnTo>
                    <a:pt x="534930" y="449678"/>
                  </a:lnTo>
                  <a:lnTo>
                    <a:pt x="531835" y="450637"/>
                  </a:lnTo>
                  <a:lnTo>
                    <a:pt x="528634" y="451810"/>
                  </a:lnTo>
                  <a:lnTo>
                    <a:pt x="525646" y="452984"/>
                  </a:lnTo>
                  <a:lnTo>
                    <a:pt x="522445" y="454157"/>
                  </a:lnTo>
                  <a:lnTo>
                    <a:pt x="519457" y="455543"/>
                  </a:lnTo>
                  <a:lnTo>
                    <a:pt x="516362" y="457143"/>
                  </a:lnTo>
                  <a:lnTo>
                    <a:pt x="513481" y="458636"/>
                  </a:lnTo>
                  <a:lnTo>
                    <a:pt x="510493" y="460235"/>
                  </a:lnTo>
                  <a:lnTo>
                    <a:pt x="507612" y="461942"/>
                  </a:lnTo>
                  <a:lnTo>
                    <a:pt x="504730" y="463861"/>
                  </a:lnTo>
                  <a:lnTo>
                    <a:pt x="501849" y="465781"/>
                  </a:lnTo>
                  <a:lnTo>
                    <a:pt x="499075" y="467807"/>
                  </a:lnTo>
                  <a:lnTo>
                    <a:pt x="496300" y="470047"/>
                  </a:lnTo>
                  <a:lnTo>
                    <a:pt x="493526" y="472180"/>
                  </a:lnTo>
                  <a:lnTo>
                    <a:pt x="490965" y="474419"/>
                  </a:lnTo>
                  <a:lnTo>
                    <a:pt x="488190" y="476979"/>
                  </a:lnTo>
                  <a:lnTo>
                    <a:pt x="485629" y="479432"/>
                  </a:lnTo>
                  <a:lnTo>
                    <a:pt x="483068" y="482098"/>
                  </a:lnTo>
                  <a:lnTo>
                    <a:pt x="480613" y="484657"/>
                  </a:lnTo>
                  <a:lnTo>
                    <a:pt x="478159" y="487537"/>
                  </a:lnTo>
                  <a:lnTo>
                    <a:pt x="475705" y="490310"/>
                  </a:lnTo>
                  <a:lnTo>
                    <a:pt x="473357" y="493296"/>
                  </a:lnTo>
                  <a:lnTo>
                    <a:pt x="471009" y="496282"/>
                  </a:lnTo>
                  <a:lnTo>
                    <a:pt x="468768" y="499481"/>
                  </a:lnTo>
                  <a:lnTo>
                    <a:pt x="466528" y="502680"/>
                  </a:lnTo>
                  <a:lnTo>
                    <a:pt x="464287" y="506093"/>
                  </a:lnTo>
                  <a:lnTo>
                    <a:pt x="462259" y="509399"/>
                  </a:lnTo>
                  <a:lnTo>
                    <a:pt x="460232" y="512918"/>
                  </a:lnTo>
                  <a:lnTo>
                    <a:pt x="458097" y="516544"/>
                  </a:lnTo>
                  <a:lnTo>
                    <a:pt x="456176" y="520170"/>
                  </a:lnTo>
                  <a:lnTo>
                    <a:pt x="454362" y="523903"/>
                  </a:lnTo>
                  <a:lnTo>
                    <a:pt x="452442" y="527849"/>
                  </a:lnTo>
                  <a:lnTo>
                    <a:pt x="450734" y="531688"/>
                  </a:lnTo>
                  <a:lnTo>
                    <a:pt x="449027" y="535741"/>
                  </a:lnTo>
                  <a:lnTo>
                    <a:pt x="447213" y="539900"/>
                  </a:lnTo>
                  <a:lnTo>
                    <a:pt x="445719" y="543952"/>
                  </a:lnTo>
                  <a:lnTo>
                    <a:pt x="444118" y="548218"/>
                  </a:lnTo>
                  <a:lnTo>
                    <a:pt x="442731" y="552591"/>
                  </a:lnTo>
                  <a:lnTo>
                    <a:pt x="441237" y="557070"/>
                  </a:lnTo>
                  <a:lnTo>
                    <a:pt x="439850" y="561549"/>
                  </a:lnTo>
                  <a:lnTo>
                    <a:pt x="438569" y="566135"/>
                  </a:lnTo>
                  <a:lnTo>
                    <a:pt x="437395" y="570934"/>
                  </a:lnTo>
                  <a:lnTo>
                    <a:pt x="436115" y="575626"/>
                  </a:lnTo>
                  <a:lnTo>
                    <a:pt x="435048" y="580532"/>
                  </a:lnTo>
                  <a:lnTo>
                    <a:pt x="434087" y="585438"/>
                  </a:lnTo>
                  <a:lnTo>
                    <a:pt x="433127" y="590450"/>
                  </a:lnTo>
                  <a:lnTo>
                    <a:pt x="432273" y="595569"/>
                  </a:lnTo>
                  <a:lnTo>
                    <a:pt x="431526" y="600795"/>
                  </a:lnTo>
                  <a:lnTo>
                    <a:pt x="430672" y="606020"/>
                  </a:lnTo>
                  <a:lnTo>
                    <a:pt x="430032" y="611352"/>
                  </a:lnTo>
                  <a:lnTo>
                    <a:pt x="429392" y="616791"/>
                  </a:lnTo>
                  <a:lnTo>
                    <a:pt x="428965" y="622337"/>
                  </a:lnTo>
                  <a:lnTo>
                    <a:pt x="428538" y="627883"/>
                  </a:lnTo>
                  <a:lnTo>
                    <a:pt x="428111" y="633535"/>
                  </a:lnTo>
                  <a:lnTo>
                    <a:pt x="427898" y="639294"/>
                  </a:lnTo>
                  <a:lnTo>
                    <a:pt x="427684" y="645159"/>
                  </a:lnTo>
                  <a:lnTo>
                    <a:pt x="427578" y="651025"/>
                  </a:lnTo>
                  <a:lnTo>
                    <a:pt x="427471" y="656997"/>
                  </a:lnTo>
                  <a:lnTo>
                    <a:pt x="427578" y="663289"/>
                  </a:lnTo>
                  <a:lnTo>
                    <a:pt x="427684" y="669474"/>
                  </a:lnTo>
                  <a:lnTo>
                    <a:pt x="427898" y="675553"/>
                  </a:lnTo>
                  <a:lnTo>
                    <a:pt x="428218" y="681525"/>
                  </a:lnTo>
                  <a:lnTo>
                    <a:pt x="428645" y="687498"/>
                  </a:lnTo>
                  <a:lnTo>
                    <a:pt x="429072" y="693256"/>
                  </a:lnTo>
                  <a:lnTo>
                    <a:pt x="429605" y="699015"/>
                  </a:lnTo>
                  <a:lnTo>
                    <a:pt x="430246" y="704668"/>
                  </a:lnTo>
                  <a:lnTo>
                    <a:pt x="431099" y="710213"/>
                  </a:lnTo>
                  <a:lnTo>
                    <a:pt x="431846" y="715652"/>
                  </a:lnTo>
                  <a:lnTo>
                    <a:pt x="432807" y="720984"/>
                  </a:lnTo>
                  <a:lnTo>
                    <a:pt x="433767" y="726210"/>
                  </a:lnTo>
                  <a:lnTo>
                    <a:pt x="434727" y="731222"/>
                  </a:lnTo>
                  <a:lnTo>
                    <a:pt x="435901" y="736341"/>
                  </a:lnTo>
                  <a:lnTo>
                    <a:pt x="437182" y="741247"/>
                  </a:lnTo>
                  <a:lnTo>
                    <a:pt x="438356" y="746153"/>
                  </a:lnTo>
                  <a:lnTo>
                    <a:pt x="439743" y="750952"/>
                  </a:lnTo>
                  <a:lnTo>
                    <a:pt x="441130" y="755644"/>
                  </a:lnTo>
                  <a:lnTo>
                    <a:pt x="442731" y="760123"/>
                  </a:lnTo>
                  <a:lnTo>
                    <a:pt x="444225" y="764602"/>
                  </a:lnTo>
                  <a:lnTo>
                    <a:pt x="445825" y="768975"/>
                  </a:lnTo>
                  <a:lnTo>
                    <a:pt x="447533" y="773241"/>
                  </a:lnTo>
                  <a:lnTo>
                    <a:pt x="449347" y="777400"/>
                  </a:lnTo>
                  <a:lnTo>
                    <a:pt x="451161" y="781452"/>
                  </a:lnTo>
                  <a:lnTo>
                    <a:pt x="452975" y="785505"/>
                  </a:lnTo>
                  <a:lnTo>
                    <a:pt x="455003" y="789344"/>
                  </a:lnTo>
                  <a:lnTo>
                    <a:pt x="457030" y="793077"/>
                  </a:lnTo>
                  <a:lnTo>
                    <a:pt x="459058" y="796809"/>
                  </a:lnTo>
                  <a:lnTo>
                    <a:pt x="461299" y="800329"/>
                  </a:lnTo>
                  <a:lnTo>
                    <a:pt x="463433" y="803848"/>
                  </a:lnTo>
                  <a:lnTo>
                    <a:pt x="465781" y="807261"/>
                  </a:lnTo>
                  <a:lnTo>
                    <a:pt x="468128" y="810567"/>
                  </a:lnTo>
                  <a:lnTo>
                    <a:pt x="470369" y="813766"/>
                  </a:lnTo>
                  <a:lnTo>
                    <a:pt x="472930" y="816859"/>
                  </a:lnTo>
                  <a:lnTo>
                    <a:pt x="475385" y="819845"/>
                  </a:lnTo>
                  <a:lnTo>
                    <a:pt x="477946" y="822724"/>
                  </a:lnTo>
                  <a:lnTo>
                    <a:pt x="480507" y="825604"/>
                  </a:lnTo>
                  <a:lnTo>
                    <a:pt x="483068" y="828163"/>
                  </a:lnTo>
                  <a:lnTo>
                    <a:pt x="485842" y="830723"/>
                  </a:lnTo>
                  <a:lnTo>
                    <a:pt x="488510" y="833282"/>
                  </a:lnTo>
                  <a:lnTo>
                    <a:pt x="491391" y="835628"/>
                  </a:lnTo>
                  <a:lnTo>
                    <a:pt x="494166" y="837975"/>
                  </a:lnTo>
                  <a:lnTo>
                    <a:pt x="497047" y="840214"/>
                  </a:lnTo>
                  <a:lnTo>
                    <a:pt x="499928" y="842241"/>
                  </a:lnTo>
                  <a:lnTo>
                    <a:pt x="503023" y="844267"/>
                  </a:lnTo>
                  <a:lnTo>
                    <a:pt x="505904" y="846080"/>
                  </a:lnTo>
                  <a:lnTo>
                    <a:pt x="508999" y="847893"/>
                  </a:lnTo>
                  <a:lnTo>
                    <a:pt x="512093" y="849706"/>
                  </a:lnTo>
                  <a:lnTo>
                    <a:pt x="515188" y="851199"/>
                  </a:lnTo>
                  <a:lnTo>
                    <a:pt x="518496" y="852692"/>
                  </a:lnTo>
                  <a:lnTo>
                    <a:pt x="521591" y="854078"/>
                  </a:lnTo>
                  <a:lnTo>
                    <a:pt x="524899" y="855358"/>
                  </a:lnTo>
                  <a:lnTo>
                    <a:pt x="528100" y="856531"/>
                  </a:lnTo>
                  <a:lnTo>
                    <a:pt x="531408" y="857598"/>
                  </a:lnTo>
                  <a:lnTo>
                    <a:pt x="534716" y="858557"/>
                  </a:lnTo>
                  <a:lnTo>
                    <a:pt x="538131" y="859410"/>
                  </a:lnTo>
                  <a:lnTo>
                    <a:pt x="541546" y="860157"/>
                  </a:lnTo>
                  <a:lnTo>
                    <a:pt x="544961" y="860904"/>
                  </a:lnTo>
                  <a:lnTo>
                    <a:pt x="548376" y="861543"/>
                  </a:lnTo>
                  <a:lnTo>
                    <a:pt x="551790" y="861970"/>
                  </a:lnTo>
                  <a:lnTo>
                    <a:pt x="555418" y="862290"/>
                  </a:lnTo>
                  <a:lnTo>
                    <a:pt x="558940" y="862610"/>
                  </a:lnTo>
                  <a:lnTo>
                    <a:pt x="562461" y="862717"/>
                  </a:lnTo>
                  <a:lnTo>
                    <a:pt x="566090" y="862823"/>
                  </a:lnTo>
                  <a:lnTo>
                    <a:pt x="569611" y="862717"/>
                  </a:lnTo>
                  <a:lnTo>
                    <a:pt x="573133" y="862610"/>
                  </a:lnTo>
                  <a:lnTo>
                    <a:pt x="576761" y="862290"/>
                  </a:lnTo>
                  <a:lnTo>
                    <a:pt x="580176" y="861970"/>
                  </a:lnTo>
                  <a:lnTo>
                    <a:pt x="583697" y="861543"/>
                  </a:lnTo>
                  <a:lnTo>
                    <a:pt x="587112" y="860904"/>
                  </a:lnTo>
                  <a:lnTo>
                    <a:pt x="590527" y="860157"/>
                  </a:lnTo>
                  <a:lnTo>
                    <a:pt x="594048" y="859410"/>
                  </a:lnTo>
                  <a:lnTo>
                    <a:pt x="597356" y="858557"/>
                  </a:lnTo>
                  <a:lnTo>
                    <a:pt x="600664" y="857598"/>
                  </a:lnTo>
                  <a:lnTo>
                    <a:pt x="603972" y="856531"/>
                  </a:lnTo>
                  <a:lnTo>
                    <a:pt x="607280" y="855358"/>
                  </a:lnTo>
                  <a:lnTo>
                    <a:pt x="610482" y="854078"/>
                  </a:lnTo>
                  <a:lnTo>
                    <a:pt x="613683" y="852692"/>
                  </a:lnTo>
                  <a:lnTo>
                    <a:pt x="616884" y="851199"/>
                  </a:lnTo>
                  <a:lnTo>
                    <a:pt x="619979" y="849706"/>
                  </a:lnTo>
                  <a:lnTo>
                    <a:pt x="623074" y="847893"/>
                  </a:lnTo>
                  <a:lnTo>
                    <a:pt x="626062" y="846080"/>
                  </a:lnTo>
                  <a:lnTo>
                    <a:pt x="629156" y="844267"/>
                  </a:lnTo>
                  <a:lnTo>
                    <a:pt x="632038" y="842241"/>
                  </a:lnTo>
                  <a:lnTo>
                    <a:pt x="635026" y="840214"/>
                  </a:lnTo>
                  <a:lnTo>
                    <a:pt x="637907" y="837975"/>
                  </a:lnTo>
                  <a:lnTo>
                    <a:pt x="640788" y="835628"/>
                  </a:lnTo>
                  <a:lnTo>
                    <a:pt x="643456" y="833282"/>
                  </a:lnTo>
                  <a:lnTo>
                    <a:pt x="646337" y="830723"/>
                  </a:lnTo>
                  <a:lnTo>
                    <a:pt x="648898" y="828163"/>
                  </a:lnTo>
                  <a:lnTo>
                    <a:pt x="651566" y="825604"/>
                  </a:lnTo>
                  <a:lnTo>
                    <a:pt x="654127" y="822724"/>
                  </a:lnTo>
                  <a:lnTo>
                    <a:pt x="656688" y="819845"/>
                  </a:lnTo>
                  <a:lnTo>
                    <a:pt x="659249" y="816859"/>
                  </a:lnTo>
                  <a:lnTo>
                    <a:pt x="661597" y="813766"/>
                  </a:lnTo>
                  <a:lnTo>
                    <a:pt x="664051" y="810567"/>
                  </a:lnTo>
                  <a:lnTo>
                    <a:pt x="666292" y="807261"/>
                  </a:lnTo>
                  <a:lnTo>
                    <a:pt x="668533" y="803848"/>
                  </a:lnTo>
                  <a:lnTo>
                    <a:pt x="670774" y="800329"/>
                  </a:lnTo>
                  <a:lnTo>
                    <a:pt x="672908" y="796809"/>
                  </a:lnTo>
                  <a:lnTo>
                    <a:pt x="675042" y="793077"/>
                  </a:lnTo>
                  <a:lnTo>
                    <a:pt x="677070" y="789344"/>
                  </a:lnTo>
                  <a:lnTo>
                    <a:pt x="678991" y="785505"/>
                  </a:lnTo>
                  <a:lnTo>
                    <a:pt x="681018" y="781452"/>
                  </a:lnTo>
                  <a:lnTo>
                    <a:pt x="682726" y="777400"/>
                  </a:lnTo>
                  <a:lnTo>
                    <a:pt x="684540" y="773241"/>
                  </a:lnTo>
                  <a:lnTo>
                    <a:pt x="686140" y="768975"/>
                  </a:lnTo>
                  <a:lnTo>
                    <a:pt x="687848" y="764602"/>
                  </a:lnTo>
                  <a:lnTo>
                    <a:pt x="689449" y="760123"/>
                  </a:lnTo>
                  <a:lnTo>
                    <a:pt x="690836" y="755644"/>
                  </a:lnTo>
                  <a:lnTo>
                    <a:pt x="692436" y="750952"/>
                  </a:lnTo>
                  <a:lnTo>
                    <a:pt x="693717" y="746153"/>
                  </a:lnTo>
                  <a:lnTo>
                    <a:pt x="694998" y="741247"/>
                  </a:lnTo>
                  <a:lnTo>
                    <a:pt x="696171" y="736341"/>
                  </a:lnTo>
                  <a:lnTo>
                    <a:pt x="697238" y="731222"/>
                  </a:lnTo>
                  <a:lnTo>
                    <a:pt x="698412" y="726210"/>
                  </a:lnTo>
                  <a:lnTo>
                    <a:pt x="699373" y="720984"/>
                  </a:lnTo>
                  <a:lnTo>
                    <a:pt x="700226" y="715652"/>
                  </a:lnTo>
                  <a:lnTo>
                    <a:pt x="701080" y="710213"/>
                  </a:lnTo>
                  <a:lnTo>
                    <a:pt x="701720" y="704668"/>
                  </a:lnTo>
                  <a:lnTo>
                    <a:pt x="702361" y="699015"/>
                  </a:lnTo>
                  <a:lnTo>
                    <a:pt x="702894" y="693256"/>
                  </a:lnTo>
                  <a:lnTo>
                    <a:pt x="703428" y="687498"/>
                  </a:lnTo>
                  <a:lnTo>
                    <a:pt x="703855" y="681525"/>
                  </a:lnTo>
                  <a:lnTo>
                    <a:pt x="704175" y="675553"/>
                  </a:lnTo>
                  <a:lnTo>
                    <a:pt x="704388" y="669474"/>
                  </a:lnTo>
                  <a:lnTo>
                    <a:pt x="704602" y="663289"/>
                  </a:lnTo>
                  <a:lnTo>
                    <a:pt x="704602" y="656997"/>
                  </a:lnTo>
                  <a:lnTo>
                    <a:pt x="704602" y="651238"/>
                  </a:lnTo>
                  <a:lnTo>
                    <a:pt x="704495" y="645586"/>
                  </a:lnTo>
                  <a:lnTo>
                    <a:pt x="704282" y="640040"/>
                  </a:lnTo>
                  <a:lnTo>
                    <a:pt x="704068" y="634495"/>
                  </a:lnTo>
                  <a:lnTo>
                    <a:pt x="703641" y="629056"/>
                  </a:lnTo>
                  <a:lnTo>
                    <a:pt x="703214" y="623723"/>
                  </a:lnTo>
                  <a:lnTo>
                    <a:pt x="702788" y="618391"/>
                  </a:lnTo>
                  <a:lnTo>
                    <a:pt x="702254" y="613165"/>
                  </a:lnTo>
                  <a:lnTo>
                    <a:pt x="701614" y="608046"/>
                  </a:lnTo>
                  <a:lnTo>
                    <a:pt x="700973" y="602927"/>
                  </a:lnTo>
                  <a:lnTo>
                    <a:pt x="700226" y="598022"/>
                  </a:lnTo>
                  <a:lnTo>
                    <a:pt x="699479" y="593116"/>
                  </a:lnTo>
                  <a:lnTo>
                    <a:pt x="698626" y="588210"/>
                  </a:lnTo>
                  <a:lnTo>
                    <a:pt x="697559" y="583411"/>
                  </a:lnTo>
                  <a:lnTo>
                    <a:pt x="696598" y="578719"/>
                  </a:lnTo>
                  <a:lnTo>
                    <a:pt x="695531" y="574133"/>
                  </a:lnTo>
                  <a:lnTo>
                    <a:pt x="694464" y="569654"/>
                  </a:lnTo>
                  <a:lnTo>
                    <a:pt x="693290" y="565068"/>
                  </a:lnTo>
                  <a:lnTo>
                    <a:pt x="691903" y="560696"/>
                  </a:lnTo>
                  <a:lnTo>
                    <a:pt x="690622" y="556323"/>
                  </a:lnTo>
                  <a:lnTo>
                    <a:pt x="689235" y="552164"/>
                  </a:lnTo>
                  <a:lnTo>
                    <a:pt x="687848" y="548005"/>
                  </a:lnTo>
                  <a:lnTo>
                    <a:pt x="686354" y="543846"/>
                  </a:lnTo>
                  <a:lnTo>
                    <a:pt x="684860" y="539900"/>
                  </a:lnTo>
                  <a:lnTo>
                    <a:pt x="683259" y="535954"/>
                  </a:lnTo>
                  <a:lnTo>
                    <a:pt x="681659" y="532115"/>
                  </a:lnTo>
                  <a:lnTo>
                    <a:pt x="679844" y="528382"/>
                  </a:lnTo>
                  <a:lnTo>
                    <a:pt x="678137" y="524649"/>
                  </a:lnTo>
                  <a:lnTo>
                    <a:pt x="676323" y="521024"/>
                  </a:lnTo>
                  <a:lnTo>
                    <a:pt x="674402" y="517504"/>
                  </a:lnTo>
                  <a:lnTo>
                    <a:pt x="672588" y="513985"/>
                  </a:lnTo>
                  <a:lnTo>
                    <a:pt x="670667" y="510679"/>
                  </a:lnTo>
                  <a:lnTo>
                    <a:pt x="668533" y="507373"/>
                  </a:lnTo>
                  <a:lnTo>
                    <a:pt x="666506" y="504280"/>
                  </a:lnTo>
                  <a:lnTo>
                    <a:pt x="664478" y="501081"/>
                  </a:lnTo>
                  <a:lnTo>
                    <a:pt x="662237" y="498095"/>
                  </a:lnTo>
                  <a:lnTo>
                    <a:pt x="660103" y="495002"/>
                  </a:lnTo>
                  <a:lnTo>
                    <a:pt x="657862" y="492229"/>
                  </a:lnTo>
                  <a:lnTo>
                    <a:pt x="655514" y="489350"/>
                  </a:lnTo>
                  <a:lnTo>
                    <a:pt x="653273" y="486684"/>
                  </a:lnTo>
                  <a:lnTo>
                    <a:pt x="650819" y="484017"/>
                  </a:lnTo>
                  <a:lnTo>
                    <a:pt x="648471" y="481458"/>
                  </a:lnTo>
                  <a:lnTo>
                    <a:pt x="646017" y="479005"/>
                  </a:lnTo>
                  <a:lnTo>
                    <a:pt x="643456" y="476659"/>
                  </a:lnTo>
                  <a:lnTo>
                    <a:pt x="641001" y="474313"/>
                  </a:lnTo>
                  <a:lnTo>
                    <a:pt x="638440" y="472073"/>
                  </a:lnTo>
                  <a:lnTo>
                    <a:pt x="635879" y="470047"/>
                  </a:lnTo>
                  <a:lnTo>
                    <a:pt x="633105" y="467914"/>
                  </a:lnTo>
                  <a:lnTo>
                    <a:pt x="630544" y="465994"/>
                  </a:lnTo>
                  <a:lnTo>
                    <a:pt x="627769" y="464181"/>
                  </a:lnTo>
                  <a:lnTo>
                    <a:pt x="624995" y="462262"/>
                  </a:lnTo>
                  <a:lnTo>
                    <a:pt x="622220" y="460555"/>
                  </a:lnTo>
                  <a:lnTo>
                    <a:pt x="619446" y="459062"/>
                  </a:lnTo>
                  <a:lnTo>
                    <a:pt x="616564" y="457569"/>
                  </a:lnTo>
                  <a:lnTo>
                    <a:pt x="613683" y="455970"/>
                  </a:lnTo>
                  <a:lnTo>
                    <a:pt x="610695" y="454690"/>
                  </a:lnTo>
                  <a:lnTo>
                    <a:pt x="607814" y="453410"/>
                  </a:lnTo>
                  <a:lnTo>
                    <a:pt x="604826" y="452344"/>
                  </a:lnTo>
                  <a:lnTo>
                    <a:pt x="601945" y="451277"/>
                  </a:lnTo>
                  <a:lnTo>
                    <a:pt x="598850" y="450211"/>
                  </a:lnTo>
                  <a:lnTo>
                    <a:pt x="595862" y="449251"/>
                  </a:lnTo>
                  <a:lnTo>
                    <a:pt x="592768" y="448504"/>
                  </a:lnTo>
                  <a:lnTo>
                    <a:pt x="589673" y="447758"/>
                  </a:lnTo>
                  <a:lnTo>
                    <a:pt x="586472" y="447118"/>
                  </a:lnTo>
                  <a:lnTo>
                    <a:pt x="587432" y="444025"/>
                  </a:lnTo>
                  <a:lnTo>
                    <a:pt x="588499" y="441146"/>
                  </a:lnTo>
                  <a:lnTo>
                    <a:pt x="589566" y="438160"/>
                  </a:lnTo>
                  <a:lnTo>
                    <a:pt x="590740" y="435494"/>
                  </a:lnTo>
                  <a:lnTo>
                    <a:pt x="592127" y="432721"/>
                  </a:lnTo>
                  <a:lnTo>
                    <a:pt x="593621" y="430161"/>
                  </a:lnTo>
                  <a:lnTo>
                    <a:pt x="595222" y="427709"/>
                  </a:lnTo>
                  <a:lnTo>
                    <a:pt x="597036" y="425469"/>
                  </a:lnTo>
                  <a:lnTo>
                    <a:pt x="598957" y="423336"/>
                  </a:lnTo>
                  <a:lnTo>
                    <a:pt x="600131" y="422376"/>
                  </a:lnTo>
                  <a:lnTo>
                    <a:pt x="601198" y="421310"/>
                  </a:lnTo>
                  <a:lnTo>
                    <a:pt x="602265" y="420457"/>
                  </a:lnTo>
                  <a:lnTo>
                    <a:pt x="603439" y="419603"/>
                  </a:lnTo>
                  <a:lnTo>
                    <a:pt x="604613" y="418857"/>
                  </a:lnTo>
                  <a:lnTo>
                    <a:pt x="606000" y="418110"/>
                  </a:lnTo>
                  <a:lnTo>
                    <a:pt x="607387" y="417471"/>
                  </a:lnTo>
                  <a:lnTo>
                    <a:pt x="608668" y="416831"/>
                  </a:lnTo>
                  <a:lnTo>
                    <a:pt x="610162" y="416191"/>
                  </a:lnTo>
                  <a:lnTo>
                    <a:pt x="611762" y="415658"/>
                  </a:lnTo>
                  <a:lnTo>
                    <a:pt x="613256" y="415231"/>
                  </a:lnTo>
                  <a:lnTo>
                    <a:pt x="614857" y="414804"/>
                  </a:lnTo>
                  <a:lnTo>
                    <a:pt x="616564" y="414484"/>
                  </a:lnTo>
                  <a:lnTo>
                    <a:pt x="618378" y="414271"/>
                  </a:lnTo>
                  <a:lnTo>
                    <a:pt x="620513" y="414058"/>
                  </a:lnTo>
                  <a:lnTo>
                    <a:pt x="622540" y="413951"/>
                  </a:lnTo>
                  <a:lnTo>
                    <a:pt x="624781" y="413845"/>
                  </a:lnTo>
                  <a:lnTo>
                    <a:pt x="626915" y="413845"/>
                  </a:lnTo>
                  <a:lnTo>
                    <a:pt x="631184" y="414058"/>
                  </a:lnTo>
                  <a:lnTo>
                    <a:pt x="635559" y="414378"/>
                  </a:lnTo>
                  <a:lnTo>
                    <a:pt x="639721" y="414911"/>
                  </a:lnTo>
                  <a:lnTo>
                    <a:pt x="643989" y="415658"/>
                  </a:lnTo>
                  <a:lnTo>
                    <a:pt x="648258" y="416511"/>
                  </a:lnTo>
                  <a:lnTo>
                    <a:pt x="652526" y="417364"/>
                  </a:lnTo>
                  <a:lnTo>
                    <a:pt x="660956" y="419177"/>
                  </a:lnTo>
                  <a:lnTo>
                    <a:pt x="665332" y="420137"/>
                  </a:lnTo>
                  <a:lnTo>
                    <a:pt x="669600" y="420990"/>
                  </a:lnTo>
                  <a:lnTo>
                    <a:pt x="673762" y="421736"/>
                  </a:lnTo>
                  <a:lnTo>
                    <a:pt x="678030" y="422483"/>
                  </a:lnTo>
                  <a:lnTo>
                    <a:pt x="682406" y="422909"/>
                  </a:lnTo>
                  <a:lnTo>
                    <a:pt x="686674" y="423229"/>
                  </a:lnTo>
                  <a:lnTo>
                    <a:pt x="691049" y="423229"/>
                  </a:lnTo>
                  <a:lnTo>
                    <a:pt x="695424" y="423123"/>
                  </a:lnTo>
                  <a:lnTo>
                    <a:pt x="699586" y="422696"/>
                  </a:lnTo>
                  <a:lnTo>
                    <a:pt x="703641" y="422163"/>
                  </a:lnTo>
                  <a:lnTo>
                    <a:pt x="707590" y="421203"/>
                  </a:lnTo>
                  <a:lnTo>
                    <a:pt x="711324" y="420137"/>
                  </a:lnTo>
                  <a:lnTo>
                    <a:pt x="714953" y="418964"/>
                  </a:lnTo>
                  <a:lnTo>
                    <a:pt x="718474" y="417471"/>
                  </a:lnTo>
                  <a:lnTo>
                    <a:pt x="721782" y="415764"/>
                  </a:lnTo>
                  <a:lnTo>
                    <a:pt x="724984" y="413951"/>
                  </a:lnTo>
                  <a:lnTo>
                    <a:pt x="728078" y="412032"/>
                  </a:lnTo>
                  <a:lnTo>
                    <a:pt x="730959" y="409792"/>
                  </a:lnTo>
                  <a:lnTo>
                    <a:pt x="733734" y="407552"/>
                  </a:lnTo>
                  <a:lnTo>
                    <a:pt x="736295" y="405100"/>
                  </a:lnTo>
                  <a:lnTo>
                    <a:pt x="738643" y="402327"/>
                  </a:lnTo>
                  <a:lnTo>
                    <a:pt x="740990" y="399661"/>
                  </a:lnTo>
                  <a:lnTo>
                    <a:pt x="743125" y="396675"/>
                  </a:lnTo>
                  <a:lnTo>
                    <a:pt x="745152" y="393689"/>
                  </a:lnTo>
                  <a:lnTo>
                    <a:pt x="746966" y="390383"/>
                  </a:lnTo>
                  <a:lnTo>
                    <a:pt x="748674" y="387183"/>
                  </a:lnTo>
                  <a:lnTo>
                    <a:pt x="750168" y="383770"/>
                  </a:lnTo>
                  <a:lnTo>
                    <a:pt x="751555" y="380251"/>
                  </a:lnTo>
                  <a:lnTo>
                    <a:pt x="752729" y="376732"/>
                  </a:lnTo>
                  <a:lnTo>
                    <a:pt x="753796" y="372999"/>
                  </a:lnTo>
                  <a:lnTo>
                    <a:pt x="754649" y="369160"/>
                  </a:lnTo>
                  <a:lnTo>
                    <a:pt x="755396" y="365427"/>
                  </a:lnTo>
                  <a:lnTo>
                    <a:pt x="755930" y="361482"/>
                  </a:lnTo>
                  <a:lnTo>
                    <a:pt x="756464" y="357429"/>
                  </a:lnTo>
                  <a:lnTo>
                    <a:pt x="756677" y="353483"/>
                  </a:lnTo>
                  <a:lnTo>
                    <a:pt x="756677" y="349431"/>
                  </a:lnTo>
                  <a:lnTo>
                    <a:pt x="756570" y="345271"/>
                  </a:lnTo>
                  <a:lnTo>
                    <a:pt x="756357" y="341219"/>
                  </a:lnTo>
                  <a:lnTo>
                    <a:pt x="756037" y="339299"/>
                  </a:lnTo>
                  <a:lnTo>
                    <a:pt x="755610" y="337700"/>
                  </a:lnTo>
                  <a:lnTo>
                    <a:pt x="755076" y="336100"/>
                  </a:lnTo>
                  <a:lnTo>
                    <a:pt x="754329" y="334607"/>
                  </a:lnTo>
                  <a:lnTo>
                    <a:pt x="753582" y="333220"/>
                  </a:lnTo>
                  <a:lnTo>
                    <a:pt x="752622" y="332047"/>
                  </a:lnTo>
                  <a:lnTo>
                    <a:pt x="751662" y="330874"/>
                  </a:lnTo>
                  <a:lnTo>
                    <a:pt x="750381" y="329914"/>
                  </a:lnTo>
                  <a:lnTo>
                    <a:pt x="749207" y="329061"/>
                  </a:lnTo>
                  <a:lnTo>
                    <a:pt x="747927" y="328208"/>
                  </a:lnTo>
                  <a:lnTo>
                    <a:pt x="746646" y="327568"/>
                  </a:lnTo>
                  <a:lnTo>
                    <a:pt x="745259" y="327035"/>
                  </a:lnTo>
                  <a:lnTo>
                    <a:pt x="743765" y="326608"/>
                  </a:lnTo>
                  <a:lnTo>
                    <a:pt x="742271" y="326288"/>
                  </a:lnTo>
                  <a:lnTo>
                    <a:pt x="740884" y="326182"/>
                  </a:lnTo>
                  <a:close/>
                  <a:moveTo>
                    <a:pt x="590238" y="0"/>
                  </a:moveTo>
                  <a:cubicBezTo>
                    <a:pt x="916217" y="0"/>
                    <a:pt x="1180476" y="264258"/>
                    <a:pt x="1180476" y="590237"/>
                  </a:cubicBezTo>
                  <a:cubicBezTo>
                    <a:pt x="1180476" y="916216"/>
                    <a:pt x="916217" y="1180474"/>
                    <a:pt x="590238" y="1180474"/>
                  </a:cubicBezTo>
                  <a:cubicBezTo>
                    <a:pt x="264259" y="1180474"/>
                    <a:pt x="0" y="916216"/>
                    <a:pt x="0" y="590237"/>
                  </a:cubicBezTo>
                  <a:cubicBezTo>
                    <a:pt x="0" y="264258"/>
                    <a:pt x="264259" y="0"/>
                    <a:pt x="590238" y="0"/>
                  </a:cubicBezTo>
                  <a:close/>
                </a:path>
              </a:pathLst>
            </a:cu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sp>
          <p:nvSpPr>
            <p:cNvPr id="21" name="任意多边形 20"/>
            <p:cNvSpPr/>
            <p:nvPr/>
          </p:nvSpPr>
          <p:spPr bwMode="auto">
            <a:xfrm>
              <a:off x="4634958" y="1908815"/>
              <a:ext cx="1238440" cy="1238438"/>
            </a:xfrm>
            <a:custGeom>
              <a:avLst/>
              <a:gdLst>
                <a:gd name="connsiteX0" fmla="*/ 296216 w 1238440"/>
                <a:gd name="connsiteY0" fmla="*/ 810443 h 1238438"/>
                <a:gd name="connsiteX1" fmla="*/ 294768 w 1238440"/>
                <a:gd name="connsiteY1" fmla="*/ 812994 h 1238438"/>
                <a:gd name="connsiteX2" fmla="*/ 294889 w 1238440"/>
                <a:gd name="connsiteY2" fmla="*/ 814377 h 1238438"/>
                <a:gd name="connsiteX3" fmla="*/ 295010 w 1238440"/>
                <a:gd name="connsiteY3" fmla="*/ 815865 h 1238438"/>
                <a:gd name="connsiteX4" fmla="*/ 295371 w 1238440"/>
                <a:gd name="connsiteY4" fmla="*/ 817354 h 1238438"/>
                <a:gd name="connsiteX5" fmla="*/ 295854 w 1238440"/>
                <a:gd name="connsiteY5" fmla="*/ 818949 h 1238438"/>
                <a:gd name="connsiteX6" fmla="*/ 296457 w 1238440"/>
                <a:gd name="connsiteY6" fmla="*/ 820544 h 1238438"/>
                <a:gd name="connsiteX7" fmla="*/ 297181 w 1238440"/>
                <a:gd name="connsiteY7" fmla="*/ 822138 h 1238438"/>
                <a:gd name="connsiteX8" fmla="*/ 298146 w 1238440"/>
                <a:gd name="connsiteY8" fmla="*/ 823733 h 1238438"/>
                <a:gd name="connsiteX9" fmla="*/ 299111 w 1238440"/>
                <a:gd name="connsiteY9" fmla="*/ 825222 h 1238438"/>
                <a:gd name="connsiteX10" fmla="*/ 300076 w 1238440"/>
                <a:gd name="connsiteY10" fmla="*/ 826604 h 1238438"/>
                <a:gd name="connsiteX11" fmla="*/ 301162 w 1238440"/>
                <a:gd name="connsiteY11" fmla="*/ 827986 h 1238438"/>
                <a:gd name="connsiteX12" fmla="*/ 302368 w 1238440"/>
                <a:gd name="connsiteY12" fmla="*/ 829156 h 1238438"/>
                <a:gd name="connsiteX13" fmla="*/ 303574 w 1238440"/>
                <a:gd name="connsiteY13" fmla="*/ 830113 h 1238438"/>
                <a:gd name="connsiteX14" fmla="*/ 305022 w 1238440"/>
                <a:gd name="connsiteY14" fmla="*/ 830964 h 1238438"/>
                <a:gd name="connsiteX15" fmla="*/ 306349 w 1238440"/>
                <a:gd name="connsiteY15" fmla="*/ 831602 h 1238438"/>
                <a:gd name="connsiteX16" fmla="*/ 307796 w 1238440"/>
                <a:gd name="connsiteY16" fmla="*/ 831920 h 1238438"/>
                <a:gd name="connsiteX17" fmla="*/ 308520 w 1238440"/>
                <a:gd name="connsiteY17" fmla="*/ 832027 h 1238438"/>
                <a:gd name="connsiteX18" fmla="*/ 309244 w 1238440"/>
                <a:gd name="connsiteY18" fmla="*/ 832133 h 1238438"/>
                <a:gd name="connsiteX19" fmla="*/ 905757 w 1238440"/>
                <a:gd name="connsiteY19" fmla="*/ 832133 h 1238438"/>
                <a:gd name="connsiteX20" fmla="*/ 906480 w 1238440"/>
                <a:gd name="connsiteY20" fmla="*/ 832027 h 1238438"/>
                <a:gd name="connsiteX21" fmla="*/ 907204 w 1238440"/>
                <a:gd name="connsiteY21" fmla="*/ 831920 h 1238438"/>
                <a:gd name="connsiteX22" fmla="*/ 908652 w 1238440"/>
                <a:gd name="connsiteY22" fmla="*/ 831602 h 1238438"/>
                <a:gd name="connsiteX23" fmla="*/ 910099 w 1238440"/>
                <a:gd name="connsiteY23" fmla="*/ 830964 h 1238438"/>
                <a:gd name="connsiteX24" fmla="*/ 911426 w 1238440"/>
                <a:gd name="connsiteY24" fmla="*/ 830113 h 1238438"/>
                <a:gd name="connsiteX25" fmla="*/ 912633 w 1238440"/>
                <a:gd name="connsiteY25" fmla="*/ 829156 h 1238438"/>
                <a:gd name="connsiteX26" fmla="*/ 913839 w 1238440"/>
                <a:gd name="connsiteY26" fmla="*/ 827986 h 1238438"/>
                <a:gd name="connsiteX27" fmla="*/ 914925 w 1238440"/>
                <a:gd name="connsiteY27" fmla="*/ 826604 h 1238438"/>
                <a:gd name="connsiteX28" fmla="*/ 916010 w 1238440"/>
                <a:gd name="connsiteY28" fmla="*/ 825222 h 1238438"/>
                <a:gd name="connsiteX29" fmla="*/ 916975 w 1238440"/>
                <a:gd name="connsiteY29" fmla="*/ 823733 h 1238438"/>
                <a:gd name="connsiteX30" fmla="*/ 917820 w 1238440"/>
                <a:gd name="connsiteY30" fmla="*/ 822138 h 1238438"/>
                <a:gd name="connsiteX31" fmla="*/ 918543 w 1238440"/>
                <a:gd name="connsiteY31" fmla="*/ 820544 h 1238438"/>
                <a:gd name="connsiteX32" fmla="*/ 919147 w 1238440"/>
                <a:gd name="connsiteY32" fmla="*/ 818949 h 1238438"/>
                <a:gd name="connsiteX33" fmla="*/ 919629 w 1238440"/>
                <a:gd name="connsiteY33" fmla="*/ 817354 h 1238438"/>
                <a:gd name="connsiteX34" fmla="*/ 919870 w 1238440"/>
                <a:gd name="connsiteY34" fmla="*/ 815865 h 1238438"/>
                <a:gd name="connsiteX35" fmla="*/ 920112 w 1238440"/>
                <a:gd name="connsiteY35" fmla="*/ 814377 h 1238438"/>
                <a:gd name="connsiteX36" fmla="*/ 920232 w 1238440"/>
                <a:gd name="connsiteY36" fmla="*/ 812994 h 1238438"/>
                <a:gd name="connsiteX37" fmla="*/ 918664 w 1238440"/>
                <a:gd name="connsiteY37" fmla="*/ 810443 h 1238438"/>
                <a:gd name="connsiteX38" fmla="*/ 557861 w 1238440"/>
                <a:gd name="connsiteY38" fmla="*/ 751857 h 1238438"/>
                <a:gd name="connsiteX39" fmla="*/ 658707 w 1238440"/>
                <a:gd name="connsiteY39" fmla="*/ 751857 h 1238438"/>
                <a:gd name="connsiteX40" fmla="*/ 673424 w 1238440"/>
                <a:gd name="connsiteY40" fmla="*/ 778970 h 1238438"/>
                <a:gd name="connsiteX41" fmla="*/ 541576 w 1238440"/>
                <a:gd name="connsiteY41" fmla="*/ 778970 h 1238438"/>
                <a:gd name="connsiteX42" fmla="*/ 344347 w 1238440"/>
                <a:gd name="connsiteY42" fmla="*/ 727933 h 1238438"/>
                <a:gd name="connsiteX43" fmla="*/ 305263 w 1238440"/>
                <a:gd name="connsiteY43" fmla="*/ 795132 h 1238438"/>
                <a:gd name="connsiteX44" fmla="*/ 909858 w 1238440"/>
                <a:gd name="connsiteY44" fmla="*/ 795132 h 1238438"/>
                <a:gd name="connsiteX45" fmla="*/ 870774 w 1238440"/>
                <a:gd name="connsiteY45" fmla="*/ 727933 h 1238438"/>
                <a:gd name="connsiteX46" fmla="*/ 389342 w 1238440"/>
                <a:gd name="connsiteY46" fmla="*/ 451379 h 1238438"/>
                <a:gd name="connsiteX47" fmla="*/ 825659 w 1238440"/>
                <a:gd name="connsiteY47" fmla="*/ 451379 h 1238438"/>
                <a:gd name="connsiteX48" fmla="*/ 825659 w 1238440"/>
                <a:gd name="connsiteY48" fmla="*/ 690932 h 1238438"/>
                <a:gd name="connsiteX49" fmla="*/ 389342 w 1238440"/>
                <a:gd name="connsiteY49" fmla="*/ 690932 h 1238438"/>
                <a:gd name="connsiteX50" fmla="*/ 367749 w 1238440"/>
                <a:gd name="connsiteY50" fmla="*/ 419587 h 1238438"/>
                <a:gd name="connsiteX51" fmla="*/ 366302 w 1238440"/>
                <a:gd name="connsiteY51" fmla="*/ 419693 h 1238438"/>
                <a:gd name="connsiteX52" fmla="*/ 364854 w 1238440"/>
                <a:gd name="connsiteY52" fmla="*/ 419800 h 1238438"/>
                <a:gd name="connsiteX53" fmla="*/ 363406 w 1238440"/>
                <a:gd name="connsiteY53" fmla="*/ 420119 h 1238438"/>
                <a:gd name="connsiteX54" fmla="*/ 362080 w 1238440"/>
                <a:gd name="connsiteY54" fmla="*/ 420544 h 1238438"/>
                <a:gd name="connsiteX55" fmla="*/ 360873 w 1238440"/>
                <a:gd name="connsiteY55" fmla="*/ 421076 h 1238438"/>
                <a:gd name="connsiteX56" fmla="*/ 359667 w 1238440"/>
                <a:gd name="connsiteY56" fmla="*/ 421714 h 1238438"/>
                <a:gd name="connsiteX57" fmla="*/ 358581 w 1238440"/>
                <a:gd name="connsiteY57" fmla="*/ 422458 h 1238438"/>
                <a:gd name="connsiteX58" fmla="*/ 357616 w 1238440"/>
                <a:gd name="connsiteY58" fmla="*/ 423202 h 1238438"/>
                <a:gd name="connsiteX59" fmla="*/ 356531 w 1238440"/>
                <a:gd name="connsiteY59" fmla="*/ 424159 h 1238438"/>
                <a:gd name="connsiteX60" fmla="*/ 355686 w 1238440"/>
                <a:gd name="connsiteY60" fmla="*/ 425222 h 1238438"/>
                <a:gd name="connsiteX61" fmla="*/ 354962 w 1238440"/>
                <a:gd name="connsiteY61" fmla="*/ 426286 h 1238438"/>
                <a:gd name="connsiteX62" fmla="*/ 354359 w 1238440"/>
                <a:gd name="connsiteY62" fmla="*/ 427349 h 1238438"/>
                <a:gd name="connsiteX63" fmla="*/ 353877 w 1238440"/>
                <a:gd name="connsiteY63" fmla="*/ 428519 h 1238438"/>
                <a:gd name="connsiteX64" fmla="*/ 353635 w 1238440"/>
                <a:gd name="connsiteY64" fmla="*/ 429688 h 1238438"/>
                <a:gd name="connsiteX65" fmla="*/ 353394 w 1238440"/>
                <a:gd name="connsiteY65" fmla="*/ 431070 h 1238438"/>
                <a:gd name="connsiteX66" fmla="*/ 353274 w 1238440"/>
                <a:gd name="connsiteY66" fmla="*/ 432346 h 1238438"/>
                <a:gd name="connsiteX67" fmla="*/ 353274 w 1238440"/>
                <a:gd name="connsiteY67" fmla="*/ 709964 h 1238438"/>
                <a:gd name="connsiteX68" fmla="*/ 353394 w 1238440"/>
                <a:gd name="connsiteY68" fmla="*/ 711240 h 1238438"/>
                <a:gd name="connsiteX69" fmla="*/ 353274 w 1238440"/>
                <a:gd name="connsiteY69" fmla="*/ 712516 h 1238438"/>
                <a:gd name="connsiteX70" fmla="*/ 353153 w 1238440"/>
                <a:gd name="connsiteY70" fmla="*/ 712622 h 1238438"/>
                <a:gd name="connsiteX71" fmla="*/ 861848 w 1238440"/>
                <a:gd name="connsiteY71" fmla="*/ 712622 h 1238438"/>
                <a:gd name="connsiteX72" fmla="*/ 861727 w 1238440"/>
                <a:gd name="connsiteY72" fmla="*/ 712516 h 1238438"/>
                <a:gd name="connsiteX73" fmla="*/ 861486 w 1238440"/>
                <a:gd name="connsiteY73" fmla="*/ 711240 h 1238438"/>
                <a:gd name="connsiteX74" fmla="*/ 861727 w 1238440"/>
                <a:gd name="connsiteY74" fmla="*/ 709964 h 1238438"/>
                <a:gd name="connsiteX75" fmla="*/ 861727 w 1238440"/>
                <a:gd name="connsiteY75" fmla="*/ 432346 h 1238438"/>
                <a:gd name="connsiteX76" fmla="*/ 861606 w 1238440"/>
                <a:gd name="connsiteY76" fmla="*/ 431070 h 1238438"/>
                <a:gd name="connsiteX77" fmla="*/ 861365 w 1238440"/>
                <a:gd name="connsiteY77" fmla="*/ 429688 h 1238438"/>
                <a:gd name="connsiteX78" fmla="*/ 861003 w 1238440"/>
                <a:gd name="connsiteY78" fmla="*/ 428519 h 1238438"/>
                <a:gd name="connsiteX79" fmla="*/ 860521 w 1238440"/>
                <a:gd name="connsiteY79" fmla="*/ 427349 h 1238438"/>
                <a:gd name="connsiteX80" fmla="*/ 859917 w 1238440"/>
                <a:gd name="connsiteY80" fmla="*/ 426286 h 1238438"/>
                <a:gd name="connsiteX81" fmla="*/ 859314 w 1238440"/>
                <a:gd name="connsiteY81" fmla="*/ 425222 h 1238438"/>
                <a:gd name="connsiteX82" fmla="*/ 858470 w 1238440"/>
                <a:gd name="connsiteY82" fmla="*/ 424159 h 1238438"/>
                <a:gd name="connsiteX83" fmla="*/ 857505 w 1238440"/>
                <a:gd name="connsiteY83" fmla="*/ 423202 h 1238438"/>
                <a:gd name="connsiteX84" fmla="*/ 856540 w 1238440"/>
                <a:gd name="connsiteY84" fmla="*/ 422458 h 1238438"/>
                <a:gd name="connsiteX85" fmla="*/ 855334 w 1238440"/>
                <a:gd name="connsiteY85" fmla="*/ 421714 h 1238438"/>
                <a:gd name="connsiteX86" fmla="*/ 854127 w 1238440"/>
                <a:gd name="connsiteY86" fmla="*/ 421076 h 1238438"/>
                <a:gd name="connsiteX87" fmla="*/ 852921 w 1238440"/>
                <a:gd name="connsiteY87" fmla="*/ 420544 h 1238438"/>
                <a:gd name="connsiteX88" fmla="*/ 851594 w 1238440"/>
                <a:gd name="connsiteY88" fmla="*/ 420119 h 1238438"/>
                <a:gd name="connsiteX89" fmla="*/ 850267 w 1238440"/>
                <a:gd name="connsiteY89" fmla="*/ 419800 h 1238438"/>
                <a:gd name="connsiteX90" fmla="*/ 848699 w 1238440"/>
                <a:gd name="connsiteY90" fmla="*/ 419693 h 1238438"/>
                <a:gd name="connsiteX91" fmla="*/ 847251 w 1238440"/>
                <a:gd name="connsiteY91" fmla="*/ 419587 h 1238438"/>
                <a:gd name="connsiteX92" fmla="*/ 619220 w 1238440"/>
                <a:gd name="connsiteY92" fmla="*/ 0 h 1238438"/>
                <a:gd name="connsiteX93" fmla="*/ 1238440 w 1238440"/>
                <a:gd name="connsiteY93" fmla="*/ 619219 h 1238438"/>
                <a:gd name="connsiteX94" fmla="*/ 619220 w 1238440"/>
                <a:gd name="connsiteY94" fmla="*/ 1238438 h 1238438"/>
                <a:gd name="connsiteX95" fmla="*/ 0 w 1238440"/>
                <a:gd name="connsiteY95" fmla="*/ 619219 h 1238438"/>
                <a:gd name="connsiteX96" fmla="*/ 619220 w 1238440"/>
                <a:gd name="connsiteY96" fmla="*/ 0 h 123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38440" h="1238438">
                  <a:moveTo>
                    <a:pt x="296216" y="810443"/>
                  </a:moveTo>
                  <a:lnTo>
                    <a:pt x="294768" y="812994"/>
                  </a:lnTo>
                  <a:lnTo>
                    <a:pt x="294889" y="814377"/>
                  </a:lnTo>
                  <a:lnTo>
                    <a:pt x="295010" y="815865"/>
                  </a:lnTo>
                  <a:lnTo>
                    <a:pt x="295371" y="817354"/>
                  </a:lnTo>
                  <a:lnTo>
                    <a:pt x="295854" y="818949"/>
                  </a:lnTo>
                  <a:lnTo>
                    <a:pt x="296457" y="820544"/>
                  </a:lnTo>
                  <a:lnTo>
                    <a:pt x="297181" y="822138"/>
                  </a:lnTo>
                  <a:lnTo>
                    <a:pt x="298146" y="823733"/>
                  </a:lnTo>
                  <a:lnTo>
                    <a:pt x="299111" y="825222"/>
                  </a:lnTo>
                  <a:lnTo>
                    <a:pt x="300076" y="826604"/>
                  </a:lnTo>
                  <a:lnTo>
                    <a:pt x="301162" y="827986"/>
                  </a:lnTo>
                  <a:lnTo>
                    <a:pt x="302368" y="829156"/>
                  </a:lnTo>
                  <a:lnTo>
                    <a:pt x="303574" y="830113"/>
                  </a:lnTo>
                  <a:lnTo>
                    <a:pt x="305022" y="830964"/>
                  </a:lnTo>
                  <a:lnTo>
                    <a:pt x="306349" y="831602"/>
                  </a:lnTo>
                  <a:lnTo>
                    <a:pt x="307796" y="831920"/>
                  </a:lnTo>
                  <a:lnTo>
                    <a:pt x="308520" y="832027"/>
                  </a:lnTo>
                  <a:lnTo>
                    <a:pt x="309244" y="832133"/>
                  </a:lnTo>
                  <a:lnTo>
                    <a:pt x="905757" y="832133"/>
                  </a:lnTo>
                  <a:lnTo>
                    <a:pt x="906480" y="832027"/>
                  </a:lnTo>
                  <a:lnTo>
                    <a:pt x="907204" y="831920"/>
                  </a:lnTo>
                  <a:lnTo>
                    <a:pt x="908652" y="831602"/>
                  </a:lnTo>
                  <a:lnTo>
                    <a:pt x="910099" y="830964"/>
                  </a:lnTo>
                  <a:lnTo>
                    <a:pt x="911426" y="830113"/>
                  </a:lnTo>
                  <a:lnTo>
                    <a:pt x="912633" y="829156"/>
                  </a:lnTo>
                  <a:lnTo>
                    <a:pt x="913839" y="827986"/>
                  </a:lnTo>
                  <a:lnTo>
                    <a:pt x="914925" y="826604"/>
                  </a:lnTo>
                  <a:lnTo>
                    <a:pt x="916010" y="825222"/>
                  </a:lnTo>
                  <a:lnTo>
                    <a:pt x="916975" y="823733"/>
                  </a:lnTo>
                  <a:lnTo>
                    <a:pt x="917820" y="822138"/>
                  </a:lnTo>
                  <a:lnTo>
                    <a:pt x="918543" y="820544"/>
                  </a:lnTo>
                  <a:lnTo>
                    <a:pt x="919147" y="818949"/>
                  </a:lnTo>
                  <a:lnTo>
                    <a:pt x="919629" y="817354"/>
                  </a:lnTo>
                  <a:lnTo>
                    <a:pt x="919870" y="815865"/>
                  </a:lnTo>
                  <a:lnTo>
                    <a:pt x="920112" y="814377"/>
                  </a:lnTo>
                  <a:lnTo>
                    <a:pt x="920232" y="812994"/>
                  </a:lnTo>
                  <a:lnTo>
                    <a:pt x="918664" y="810443"/>
                  </a:lnTo>
                  <a:close/>
                  <a:moveTo>
                    <a:pt x="557861" y="751857"/>
                  </a:moveTo>
                  <a:lnTo>
                    <a:pt x="658707" y="751857"/>
                  </a:lnTo>
                  <a:lnTo>
                    <a:pt x="673424" y="778970"/>
                  </a:lnTo>
                  <a:lnTo>
                    <a:pt x="541576" y="778970"/>
                  </a:lnTo>
                  <a:close/>
                  <a:moveTo>
                    <a:pt x="344347" y="727933"/>
                  </a:moveTo>
                  <a:lnTo>
                    <a:pt x="305263" y="795132"/>
                  </a:lnTo>
                  <a:lnTo>
                    <a:pt x="909858" y="795132"/>
                  </a:lnTo>
                  <a:lnTo>
                    <a:pt x="870774" y="727933"/>
                  </a:lnTo>
                  <a:close/>
                  <a:moveTo>
                    <a:pt x="389342" y="451379"/>
                  </a:moveTo>
                  <a:lnTo>
                    <a:pt x="825659" y="451379"/>
                  </a:lnTo>
                  <a:lnTo>
                    <a:pt x="825659" y="690932"/>
                  </a:lnTo>
                  <a:lnTo>
                    <a:pt x="389342" y="690932"/>
                  </a:lnTo>
                  <a:close/>
                  <a:moveTo>
                    <a:pt x="367749" y="419587"/>
                  </a:moveTo>
                  <a:lnTo>
                    <a:pt x="366302" y="419693"/>
                  </a:lnTo>
                  <a:lnTo>
                    <a:pt x="364854" y="419800"/>
                  </a:lnTo>
                  <a:lnTo>
                    <a:pt x="363406" y="420119"/>
                  </a:lnTo>
                  <a:lnTo>
                    <a:pt x="362080" y="420544"/>
                  </a:lnTo>
                  <a:lnTo>
                    <a:pt x="360873" y="421076"/>
                  </a:lnTo>
                  <a:lnTo>
                    <a:pt x="359667" y="421714"/>
                  </a:lnTo>
                  <a:lnTo>
                    <a:pt x="358581" y="422458"/>
                  </a:lnTo>
                  <a:lnTo>
                    <a:pt x="357616" y="423202"/>
                  </a:lnTo>
                  <a:lnTo>
                    <a:pt x="356531" y="424159"/>
                  </a:lnTo>
                  <a:lnTo>
                    <a:pt x="355686" y="425222"/>
                  </a:lnTo>
                  <a:lnTo>
                    <a:pt x="354962" y="426286"/>
                  </a:lnTo>
                  <a:lnTo>
                    <a:pt x="354359" y="427349"/>
                  </a:lnTo>
                  <a:lnTo>
                    <a:pt x="353877" y="428519"/>
                  </a:lnTo>
                  <a:lnTo>
                    <a:pt x="353635" y="429688"/>
                  </a:lnTo>
                  <a:lnTo>
                    <a:pt x="353394" y="431070"/>
                  </a:lnTo>
                  <a:lnTo>
                    <a:pt x="353274" y="432346"/>
                  </a:lnTo>
                  <a:lnTo>
                    <a:pt x="353274" y="709964"/>
                  </a:lnTo>
                  <a:lnTo>
                    <a:pt x="353394" y="711240"/>
                  </a:lnTo>
                  <a:lnTo>
                    <a:pt x="353274" y="712516"/>
                  </a:lnTo>
                  <a:lnTo>
                    <a:pt x="353153" y="712622"/>
                  </a:lnTo>
                  <a:lnTo>
                    <a:pt x="861848" y="712622"/>
                  </a:lnTo>
                  <a:lnTo>
                    <a:pt x="861727" y="712516"/>
                  </a:lnTo>
                  <a:lnTo>
                    <a:pt x="861486" y="711240"/>
                  </a:lnTo>
                  <a:lnTo>
                    <a:pt x="861727" y="709964"/>
                  </a:lnTo>
                  <a:lnTo>
                    <a:pt x="861727" y="432346"/>
                  </a:lnTo>
                  <a:lnTo>
                    <a:pt x="861606" y="431070"/>
                  </a:lnTo>
                  <a:lnTo>
                    <a:pt x="861365" y="429688"/>
                  </a:lnTo>
                  <a:lnTo>
                    <a:pt x="861003" y="428519"/>
                  </a:lnTo>
                  <a:lnTo>
                    <a:pt x="860521" y="427349"/>
                  </a:lnTo>
                  <a:lnTo>
                    <a:pt x="859917" y="426286"/>
                  </a:lnTo>
                  <a:lnTo>
                    <a:pt x="859314" y="425222"/>
                  </a:lnTo>
                  <a:lnTo>
                    <a:pt x="858470" y="424159"/>
                  </a:lnTo>
                  <a:lnTo>
                    <a:pt x="857505" y="423202"/>
                  </a:lnTo>
                  <a:lnTo>
                    <a:pt x="856540" y="422458"/>
                  </a:lnTo>
                  <a:lnTo>
                    <a:pt x="855334" y="421714"/>
                  </a:lnTo>
                  <a:lnTo>
                    <a:pt x="854127" y="421076"/>
                  </a:lnTo>
                  <a:lnTo>
                    <a:pt x="852921" y="420544"/>
                  </a:lnTo>
                  <a:lnTo>
                    <a:pt x="851594" y="420119"/>
                  </a:lnTo>
                  <a:lnTo>
                    <a:pt x="850267" y="419800"/>
                  </a:lnTo>
                  <a:lnTo>
                    <a:pt x="848699" y="419693"/>
                  </a:lnTo>
                  <a:lnTo>
                    <a:pt x="847251" y="419587"/>
                  </a:lnTo>
                  <a:close/>
                  <a:moveTo>
                    <a:pt x="619220" y="0"/>
                  </a:moveTo>
                  <a:cubicBezTo>
                    <a:pt x="961206" y="0"/>
                    <a:pt x="1238440" y="277234"/>
                    <a:pt x="1238440" y="619219"/>
                  </a:cubicBezTo>
                  <a:cubicBezTo>
                    <a:pt x="1238440" y="961204"/>
                    <a:pt x="961206" y="1238438"/>
                    <a:pt x="619220" y="1238438"/>
                  </a:cubicBezTo>
                  <a:cubicBezTo>
                    <a:pt x="277234" y="1238438"/>
                    <a:pt x="0" y="961204"/>
                    <a:pt x="0" y="619219"/>
                  </a:cubicBezTo>
                  <a:cubicBezTo>
                    <a:pt x="0" y="277234"/>
                    <a:pt x="277234" y="0"/>
                    <a:pt x="619220" y="0"/>
                  </a:cubicBezTo>
                  <a:close/>
                </a:path>
              </a:pathLst>
            </a:cu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lt1"/>
                </a:solidFill>
                <a:ea typeface="微软雅黑" panose="020B0503020204020204" pitchFamily="34" charset="-122"/>
              </a:endParaRPr>
            </a:p>
          </p:txBody>
        </p:sp>
        <p:sp>
          <p:nvSpPr>
            <p:cNvPr id="22" name="任意多边形 21"/>
            <p:cNvSpPr/>
            <p:nvPr/>
          </p:nvSpPr>
          <p:spPr bwMode="auto">
            <a:xfrm>
              <a:off x="9326601" y="3455011"/>
              <a:ext cx="843848" cy="843846"/>
            </a:xfrm>
            <a:custGeom>
              <a:avLst/>
              <a:gdLst>
                <a:gd name="connsiteX0" fmla="*/ 421952 w 843848"/>
                <a:gd name="connsiteY0" fmla="*/ 308188 h 843846"/>
                <a:gd name="connsiteX1" fmla="*/ 284714 w 843848"/>
                <a:gd name="connsiteY1" fmla="*/ 459843 h 843846"/>
                <a:gd name="connsiteX2" fmla="*/ 275691 w 843848"/>
                <a:gd name="connsiteY2" fmla="*/ 481571 h 843846"/>
                <a:gd name="connsiteX3" fmla="*/ 275691 w 843848"/>
                <a:gd name="connsiteY3" fmla="*/ 589991 h 843846"/>
                <a:gd name="connsiteX4" fmla="*/ 286496 w 843848"/>
                <a:gd name="connsiteY4" fmla="*/ 604365 h 843846"/>
                <a:gd name="connsiteX5" fmla="*/ 391319 w 843848"/>
                <a:gd name="connsiteY5" fmla="*/ 604365 h 843846"/>
                <a:gd name="connsiteX6" fmla="*/ 391319 w 843848"/>
                <a:gd name="connsiteY6" fmla="*/ 506865 h 843846"/>
                <a:gd name="connsiteX7" fmla="*/ 449021 w 843848"/>
                <a:gd name="connsiteY7" fmla="*/ 506865 h 843846"/>
                <a:gd name="connsiteX8" fmla="*/ 449021 w 843848"/>
                <a:gd name="connsiteY8" fmla="*/ 604365 h 843846"/>
                <a:gd name="connsiteX9" fmla="*/ 553732 w 843848"/>
                <a:gd name="connsiteY9" fmla="*/ 604365 h 843846"/>
                <a:gd name="connsiteX10" fmla="*/ 564649 w 843848"/>
                <a:gd name="connsiteY10" fmla="*/ 589991 h 843846"/>
                <a:gd name="connsiteX11" fmla="*/ 564649 w 843848"/>
                <a:gd name="connsiteY11" fmla="*/ 481571 h 843846"/>
                <a:gd name="connsiteX12" fmla="*/ 559191 w 843848"/>
                <a:gd name="connsiteY12" fmla="*/ 459843 h 843846"/>
                <a:gd name="connsiteX13" fmla="*/ 421952 w 843848"/>
                <a:gd name="connsiteY13" fmla="*/ 308188 h 843846"/>
                <a:gd name="connsiteX14" fmla="*/ 519404 w 843848"/>
                <a:gd name="connsiteY14" fmla="*/ 279254 h 843846"/>
                <a:gd name="connsiteX15" fmla="*/ 508592 w 843848"/>
                <a:gd name="connsiteY15" fmla="*/ 290061 h 843846"/>
                <a:gd name="connsiteX16" fmla="*/ 508592 w 843848"/>
                <a:gd name="connsiteY16" fmla="*/ 308221 h 843846"/>
                <a:gd name="connsiteX17" fmla="*/ 566441 w 843848"/>
                <a:gd name="connsiteY17" fmla="*/ 376849 h 843846"/>
                <a:gd name="connsiteX18" fmla="*/ 566441 w 843848"/>
                <a:gd name="connsiteY18" fmla="*/ 290061 h 843846"/>
                <a:gd name="connsiteX19" fmla="*/ 555629 w 843848"/>
                <a:gd name="connsiteY19" fmla="*/ 279254 h 843846"/>
                <a:gd name="connsiteX20" fmla="*/ 519404 w 843848"/>
                <a:gd name="connsiteY20" fmla="*/ 279254 h 843846"/>
                <a:gd name="connsiteX21" fmla="*/ 421946 w 843848"/>
                <a:gd name="connsiteY21" fmla="*/ 239481 h 843846"/>
                <a:gd name="connsiteX22" fmla="*/ 408357 w 843848"/>
                <a:gd name="connsiteY22" fmla="*/ 245608 h 843846"/>
                <a:gd name="connsiteX23" fmla="*/ 249513 w 843848"/>
                <a:gd name="connsiteY23" fmla="*/ 426307 h 843846"/>
                <a:gd name="connsiteX24" fmla="*/ 251073 w 843848"/>
                <a:gd name="connsiteY24" fmla="*/ 451707 h 843846"/>
                <a:gd name="connsiteX25" fmla="*/ 276581 w 843848"/>
                <a:gd name="connsiteY25" fmla="*/ 450147 h 843846"/>
                <a:gd name="connsiteX26" fmla="*/ 421946 w 843848"/>
                <a:gd name="connsiteY26" fmla="*/ 284934 h 843846"/>
                <a:gd name="connsiteX27" fmla="*/ 567311 w 843848"/>
                <a:gd name="connsiteY27" fmla="*/ 450147 h 843846"/>
                <a:gd name="connsiteX28" fmla="*/ 580901 w 843848"/>
                <a:gd name="connsiteY28" fmla="*/ 456274 h 843846"/>
                <a:gd name="connsiteX29" fmla="*/ 592820 w 843848"/>
                <a:gd name="connsiteY29" fmla="*/ 451707 h 843846"/>
                <a:gd name="connsiteX30" fmla="*/ 594379 w 843848"/>
                <a:gd name="connsiteY30" fmla="*/ 426307 h 843846"/>
                <a:gd name="connsiteX31" fmla="*/ 435536 w 843848"/>
                <a:gd name="connsiteY31" fmla="*/ 245608 h 843846"/>
                <a:gd name="connsiteX32" fmla="*/ 421946 w 843848"/>
                <a:gd name="connsiteY32" fmla="*/ 239481 h 843846"/>
                <a:gd name="connsiteX33" fmla="*/ 421924 w 843848"/>
                <a:gd name="connsiteY33" fmla="*/ 0 h 843846"/>
                <a:gd name="connsiteX34" fmla="*/ 843848 w 843848"/>
                <a:gd name="connsiteY34" fmla="*/ 421923 h 843846"/>
                <a:gd name="connsiteX35" fmla="*/ 421924 w 843848"/>
                <a:gd name="connsiteY35" fmla="*/ 843846 h 843846"/>
                <a:gd name="connsiteX36" fmla="*/ 0 w 843848"/>
                <a:gd name="connsiteY36" fmla="*/ 421923 h 843846"/>
                <a:gd name="connsiteX37" fmla="*/ 421924 w 843848"/>
                <a:gd name="connsiteY37" fmla="*/ 0 h 8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43848" h="843846">
                  <a:moveTo>
                    <a:pt x="421952" y="308188"/>
                  </a:moveTo>
                  <a:cubicBezTo>
                    <a:pt x="284714" y="459843"/>
                    <a:pt x="284714" y="459843"/>
                    <a:pt x="284714" y="459843"/>
                  </a:cubicBezTo>
                  <a:cubicBezTo>
                    <a:pt x="279255" y="467085"/>
                    <a:pt x="275691" y="473660"/>
                    <a:pt x="275691" y="481571"/>
                  </a:cubicBezTo>
                  <a:cubicBezTo>
                    <a:pt x="275691" y="589991"/>
                    <a:pt x="275691" y="589991"/>
                    <a:pt x="275691" y="589991"/>
                  </a:cubicBezTo>
                  <a:cubicBezTo>
                    <a:pt x="275691" y="597902"/>
                    <a:pt x="280481" y="604365"/>
                    <a:pt x="286496" y="604365"/>
                  </a:cubicBezTo>
                  <a:cubicBezTo>
                    <a:pt x="391319" y="604365"/>
                    <a:pt x="391319" y="604365"/>
                    <a:pt x="391319" y="604365"/>
                  </a:cubicBezTo>
                  <a:cubicBezTo>
                    <a:pt x="391319" y="506865"/>
                    <a:pt x="391319" y="506865"/>
                    <a:pt x="391319" y="506865"/>
                  </a:cubicBezTo>
                  <a:cubicBezTo>
                    <a:pt x="449021" y="506865"/>
                    <a:pt x="449021" y="506865"/>
                    <a:pt x="449021" y="506865"/>
                  </a:cubicBezTo>
                  <a:cubicBezTo>
                    <a:pt x="449021" y="604365"/>
                    <a:pt x="449021" y="604365"/>
                    <a:pt x="449021" y="604365"/>
                  </a:cubicBezTo>
                  <a:cubicBezTo>
                    <a:pt x="553732" y="604365"/>
                    <a:pt x="553732" y="604365"/>
                    <a:pt x="553732" y="604365"/>
                  </a:cubicBezTo>
                  <a:cubicBezTo>
                    <a:pt x="559748" y="604365"/>
                    <a:pt x="564649" y="597902"/>
                    <a:pt x="564649" y="589991"/>
                  </a:cubicBezTo>
                  <a:cubicBezTo>
                    <a:pt x="564649" y="481571"/>
                    <a:pt x="564649" y="481571"/>
                    <a:pt x="564649" y="481571"/>
                  </a:cubicBezTo>
                  <a:cubicBezTo>
                    <a:pt x="564649" y="473660"/>
                    <a:pt x="564649" y="467085"/>
                    <a:pt x="559191" y="459843"/>
                  </a:cubicBezTo>
                  <a:cubicBezTo>
                    <a:pt x="421952" y="308188"/>
                    <a:pt x="421952" y="308188"/>
                    <a:pt x="421952" y="308188"/>
                  </a:cubicBezTo>
                  <a:close/>
                  <a:moveTo>
                    <a:pt x="519404" y="279254"/>
                  </a:moveTo>
                  <a:cubicBezTo>
                    <a:pt x="513497" y="279254"/>
                    <a:pt x="508592" y="284156"/>
                    <a:pt x="508592" y="290061"/>
                  </a:cubicBezTo>
                  <a:cubicBezTo>
                    <a:pt x="508592" y="290061"/>
                    <a:pt x="508592" y="290061"/>
                    <a:pt x="508592" y="308221"/>
                  </a:cubicBezTo>
                  <a:lnTo>
                    <a:pt x="566441" y="376849"/>
                  </a:lnTo>
                  <a:cubicBezTo>
                    <a:pt x="566441" y="376849"/>
                    <a:pt x="566441" y="376849"/>
                    <a:pt x="566441" y="290061"/>
                  </a:cubicBezTo>
                  <a:cubicBezTo>
                    <a:pt x="566441" y="284156"/>
                    <a:pt x="561536" y="279254"/>
                    <a:pt x="555629" y="279254"/>
                  </a:cubicBezTo>
                  <a:cubicBezTo>
                    <a:pt x="555629" y="279254"/>
                    <a:pt x="555629" y="279254"/>
                    <a:pt x="519404" y="279254"/>
                  </a:cubicBezTo>
                  <a:close/>
                  <a:moveTo>
                    <a:pt x="421946" y="239481"/>
                  </a:moveTo>
                  <a:cubicBezTo>
                    <a:pt x="416711" y="239481"/>
                    <a:pt x="411810" y="241709"/>
                    <a:pt x="408357" y="245608"/>
                  </a:cubicBezTo>
                  <a:cubicBezTo>
                    <a:pt x="408357" y="245608"/>
                    <a:pt x="408357" y="245608"/>
                    <a:pt x="249513" y="426307"/>
                  </a:cubicBezTo>
                  <a:cubicBezTo>
                    <a:pt x="242830" y="433771"/>
                    <a:pt x="243610" y="445134"/>
                    <a:pt x="251073" y="451707"/>
                  </a:cubicBezTo>
                  <a:cubicBezTo>
                    <a:pt x="258647" y="458280"/>
                    <a:pt x="270009" y="457611"/>
                    <a:pt x="276581" y="450147"/>
                  </a:cubicBezTo>
                  <a:cubicBezTo>
                    <a:pt x="276581" y="450147"/>
                    <a:pt x="276581" y="450147"/>
                    <a:pt x="421946" y="284934"/>
                  </a:cubicBezTo>
                  <a:cubicBezTo>
                    <a:pt x="421946" y="284934"/>
                    <a:pt x="421946" y="284934"/>
                    <a:pt x="567311" y="450147"/>
                  </a:cubicBezTo>
                  <a:cubicBezTo>
                    <a:pt x="570876" y="454158"/>
                    <a:pt x="575889" y="456274"/>
                    <a:pt x="580901" y="456274"/>
                  </a:cubicBezTo>
                  <a:cubicBezTo>
                    <a:pt x="585134" y="456274"/>
                    <a:pt x="589367" y="454715"/>
                    <a:pt x="592820" y="451707"/>
                  </a:cubicBezTo>
                  <a:cubicBezTo>
                    <a:pt x="600283" y="445134"/>
                    <a:pt x="600951" y="433771"/>
                    <a:pt x="594379" y="426307"/>
                  </a:cubicBezTo>
                  <a:cubicBezTo>
                    <a:pt x="594379" y="426307"/>
                    <a:pt x="594379" y="426307"/>
                    <a:pt x="435536" y="245608"/>
                  </a:cubicBezTo>
                  <a:cubicBezTo>
                    <a:pt x="432083" y="241709"/>
                    <a:pt x="427182" y="239481"/>
                    <a:pt x="421946" y="239481"/>
                  </a:cubicBezTo>
                  <a:close/>
                  <a:moveTo>
                    <a:pt x="421924" y="0"/>
                  </a:moveTo>
                  <a:cubicBezTo>
                    <a:pt x="654946" y="0"/>
                    <a:pt x="843848" y="188901"/>
                    <a:pt x="843848" y="421923"/>
                  </a:cubicBezTo>
                  <a:cubicBezTo>
                    <a:pt x="843848" y="654945"/>
                    <a:pt x="654946" y="843846"/>
                    <a:pt x="421924" y="843846"/>
                  </a:cubicBezTo>
                  <a:cubicBezTo>
                    <a:pt x="188902" y="843846"/>
                    <a:pt x="0" y="654945"/>
                    <a:pt x="0" y="421923"/>
                  </a:cubicBezTo>
                  <a:cubicBezTo>
                    <a:pt x="0" y="188901"/>
                    <a:pt x="188902" y="0"/>
                    <a:pt x="421924" y="0"/>
                  </a:cubicBezTo>
                  <a:close/>
                </a:path>
              </a:pathLst>
            </a:cu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sp>
          <p:nvSpPr>
            <p:cNvPr id="23" name="任意多边形 22"/>
            <p:cNvSpPr/>
            <p:nvPr/>
          </p:nvSpPr>
          <p:spPr>
            <a:xfrm>
              <a:off x="5732181" y="3894476"/>
              <a:ext cx="1180476" cy="1180474"/>
            </a:xfrm>
            <a:custGeom>
              <a:avLst/>
              <a:gdLst>
                <a:gd name="connsiteX0" fmla="*/ 561418 w 1180476"/>
                <a:gd name="connsiteY0" fmla="*/ 839827 h 1180474"/>
                <a:gd name="connsiteX1" fmla="*/ 638641 w 1180476"/>
                <a:gd name="connsiteY1" fmla="*/ 839827 h 1180474"/>
                <a:gd name="connsiteX2" fmla="*/ 638641 w 1180476"/>
                <a:gd name="connsiteY2" fmla="*/ 852604 h 1180474"/>
                <a:gd name="connsiteX3" fmla="*/ 561418 w 1180476"/>
                <a:gd name="connsiteY3" fmla="*/ 852604 h 1180474"/>
                <a:gd name="connsiteX4" fmla="*/ 561418 w 1180476"/>
                <a:gd name="connsiteY4" fmla="*/ 805783 h 1180474"/>
                <a:gd name="connsiteX5" fmla="*/ 638641 w 1180476"/>
                <a:gd name="connsiteY5" fmla="*/ 805783 h 1180474"/>
                <a:gd name="connsiteX6" fmla="*/ 638641 w 1180476"/>
                <a:gd name="connsiteY6" fmla="*/ 818561 h 1180474"/>
                <a:gd name="connsiteX7" fmla="*/ 561418 w 1180476"/>
                <a:gd name="connsiteY7" fmla="*/ 818561 h 1180474"/>
                <a:gd name="connsiteX8" fmla="*/ 529437 w 1180476"/>
                <a:gd name="connsiteY8" fmla="*/ 773875 h 1180474"/>
                <a:gd name="connsiteX9" fmla="*/ 509637 w 1180476"/>
                <a:gd name="connsiteY9" fmla="*/ 792670 h 1180474"/>
                <a:gd name="connsiteX10" fmla="*/ 529437 w 1180476"/>
                <a:gd name="connsiteY10" fmla="*/ 811466 h 1180474"/>
                <a:gd name="connsiteX11" fmla="*/ 509637 w 1180476"/>
                <a:gd name="connsiteY11" fmla="*/ 830261 h 1180474"/>
                <a:gd name="connsiteX12" fmla="*/ 529437 w 1180476"/>
                <a:gd name="connsiteY12" fmla="*/ 849057 h 1180474"/>
                <a:gd name="connsiteX13" fmla="*/ 509637 w 1180476"/>
                <a:gd name="connsiteY13" fmla="*/ 867852 h 1180474"/>
                <a:gd name="connsiteX14" fmla="*/ 529437 w 1180476"/>
                <a:gd name="connsiteY14" fmla="*/ 886647 h 1180474"/>
                <a:gd name="connsiteX15" fmla="*/ 561431 w 1180476"/>
                <a:gd name="connsiteY15" fmla="*/ 886647 h 1180474"/>
                <a:gd name="connsiteX16" fmla="*/ 563745 w 1180476"/>
                <a:gd name="connsiteY16" fmla="*/ 898047 h 1180474"/>
                <a:gd name="connsiteX17" fmla="*/ 600029 w 1180476"/>
                <a:gd name="connsiteY17" fmla="*/ 921970 h 1180474"/>
                <a:gd name="connsiteX18" fmla="*/ 636313 w 1180476"/>
                <a:gd name="connsiteY18" fmla="*/ 898047 h 1180474"/>
                <a:gd name="connsiteX19" fmla="*/ 638627 w 1180476"/>
                <a:gd name="connsiteY19" fmla="*/ 886647 h 1180474"/>
                <a:gd name="connsiteX20" fmla="*/ 670622 w 1180476"/>
                <a:gd name="connsiteY20" fmla="*/ 886647 h 1180474"/>
                <a:gd name="connsiteX21" fmla="*/ 690422 w 1180476"/>
                <a:gd name="connsiteY21" fmla="*/ 867852 h 1180474"/>
                <a:gd name="connsiteX22" fmla="*/ 670622 w 1180476"/>
                <a:gd name="connsiteY22" fmla="*/ 849057 h 1180474"/>
                <a:gd name="connsiteX23" fmla="*/ 690422 w 1180476"/>
                <a:gd name="connsiteY23" fmla="*/ 830261 h 1180474"/>
                <a:gd name="connsiteX24" fmla="*/ 670622 w 1180476"/>
                <a:gd name="connsiteY24" fmla="*/ 811466 h 1180474"/>
                <a:gd name="connsiteX25" fmla="*/ 690422 w 1180476"/>
                <a:gd name="connsiteY25" fmla="*/ 792670 h 1180474"/>
                <a:gd name="connsiteX26" fmla="*/ 670622 w 1180476"/>
                <a:gd name="connsiteY26" fmla="*/ 773875 h 1180474"/>
                <a:gd name="connsiteX27" fmla="*/ 600029 w 1180476"/>
                <a:gd name="connsiteY27" fmla="*/ 373444 h 1180474"/>
                <a:gd name="connsiteX28" fmla="*/ 435013 w 1180476"/>
                <a:gd name="connsiteY28" fmla="*/ 538785 h 1180474"/>
                <a:gd name="connsiteX29" fmla="*/ 438366 w 1180476"/>
                <a:gd name="connsiteY29" fmla="*/ 572107 h 1180474"/>
                <a:gd name="connsiteX30" fmla="*/ 444680 w 1180476"/>
                <a:gd name="connsiteY30" fmla="*/ 592489 h 1180474"/>
                <a:gd name="connsiteX31" fmla="*/ 444624 w 1180476"/>
                <a:gd name="connsiteY31" fmla="*/ 592489 h 1180474"/>
                <a:gd name="connsiteX32" fmla="*/ 520109 w 1180476"/>
                <a:gd name="connsiteY32" fmla="*/ 764917 h 1180474"/>
                <a:gd name="connsiteX33" fmla="*/ 679950 w 1180476"/>
                <a:gd name="connsiteY33" fmla="*/ 764917 h 1180474"/>
                <a:gd name="connsiteX34" fmla="*/ 755434 w 1180476"/>
                <a:gd name="connsiteY34" fmla="*/ 592489 h 1180474"/>
                <a:gd name="connsiteX35" fmla="*/ 755378 w 1180476"/>
                <a:gd name="connsiteY35" fmla="*/ 592489 h 1180474"/>
                <a:gd name="connsiteX36" fmla="*/ 761693 w 1180476"/>
                <a:gd name="connsiteY36" fmla="*/ 572107 h 1180474"/>
                <a:gd name="connsiteX37" fmla="*/ 765045 w 1180476"/>
                <a:gd name="connsiteY37" fmla="*/ 538785 h 1180474"/>
                <a:gd name="connsiteX38" fmla="*/ 600029 w 1180476"/>
                <a:gd name="connsiteY38" fmla="*/ 373444 h 1180474"/>
                <a:gd name="connsiteX39" fmla="*/ 590238 w 1180476"/>
                <a:gd name="connsiteY39" fmla="*/ 0 h 1180474"/>
                <a:gd name="connsiteX40" fmla="*/ 1180476 w 1180476"/>
                <a:gd name="connsiteY40" fmla="*/ 590237 h 1180474"/>
                <a:gd name="connsiteX41" fmla="*/ 590238 w 1180476"/>
                <a:gd name="connsiteY41" fmla="*/ 1180474 h 1180474"/>
                <a:gd name="connsiteX42" fmla="*/ 0 w 1180476"/>
                <a:gd name="connsiteY42" fmla="*/ 590237 h 1180474"/>
                <a:gd name="connsiteX43" fmla="*/ 590238 w 1180476"/>
                <a:gd name="connsiteY43" fmla="*/ 0 h 11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80476" h="1180474">
                  <a:moveTo>
                    <a:pt x="561418" y="839827"/>
                  </a:moveTo>
                  <a:lnTo>
                    <a:pt x="638641" y="839827"/>
                  </a:lnTo>
                  <a:lnTo>
                    <a:pt x="638641" y="852604"/>
                  </a:lnTo>
                  <a:lnTo>
                    <a:pt x="561418" y="852604"/>
                  </a:lnTo>
                  <a:close/>
                  <a:moveTo>
                    <a:pt x="561418" y="805783"/>
                  </a:moveTo>
                  <a:lnTo>
                    <a:pt x="638641" y="805783"/>
                  </a:lnTo>
                  <a:lnTo>
                    <a:pt x="638641" y="818561"/>
                  </a:lnTo>
                  <a:lnTo>
                    <a:pt x="561418" y="818561"/>
                  </a:lnTo>
                  <a:close/>
                  <a:moveTo>
                    <a:pt x="529437" y="773875"/>
                  </a:moveTo>
                  <a:cubicBezTo>
                    <a:pt x="518501" y="773875"/>
                    <a:pt x="509637" y="782290"/>
                    <a:pt x="509637" y="792670"/>
                  </a:cubicBezTo>
                  <a:cubicBezTo>
                    <a:pt x="509637" y="803051"/>
                    <a:pt x="518501" y="811466"/>
                    <a:pt x="529437" y="811466"/>
                  </a:cubicBezTo>
                  <a:cubicBezTo>
                    <a:pt x="518501" y="811466"/>
                    <a:pt x="509637" y="819881"/>
                    <a:pt x="509637" y="830261"/>
                  </a:cubicBezTo>
                  <a:cubicBezTo>
                    <a:pt x="509637" y="840642"/>
                    <a:pt x="518501" y="849057"/>
                    <a:pt x="529437" y="849057"/>
                  </a:cubicBezTo>
                  <a:cubicBezTo>
                    <a:pt x="518501" y="849057"/>
                    <a:pt x="509637" y="857472"/>
                    <a:pt x="509637" y="867852"/>
                  </a:cubicBezTo>
                  <a:cubicBezTo>
                    <a:pt x="509637" y="878233"/>
                    <a:pt x="518501" y="886647"/>
                    <a:pt x="529437" y="886647"/>
                  </a:cubicBezTo>
                  <a:lnTo>
                    <a:pt x="561431" y="886647"/>
                  </a:lnTo>
                  <a:lnTo>
                    <a:pt x="563745" y="898047"/>
                  </a:lnTo>
                  <a:cubicBezTo>
                    <a:pt x="569723" y="912106"/>
                    <a:pt x="583718" y="921970"/>
                    <a:pt x="600029" y="921970"/>
                  </a:cubicBezTo>
                  <a:cubicBezTo>
                    <a:pt x="616341" y="921970"/>
                    <a:pt x="630335" y="912106"/>
                    <a:pt x="636313" y="898047"/>
                  </a:cubicBezTo>
                  <a:lnTo>
                    <a:pt x="638627" y="886647"/>
                  </a:lnTo>
                  <a:lnTo>
                    <a:pt x="670622" y="886647"/>
                  </a:lnTo>
                  <a:cubicBezTo>
                    <a:pt x="681557" y="886647"/>
                    <a:pt x="690422" y="878233"/>
                    <a:pt x="690422" y="867852"/>
                  </a:cubicBezTo>
                  <a:cubicBezTo>
                    <a:pt x="690422" y="857472"/>
                    <a:pt x="681557" y="849057"/>
                    <a:pt x="670622" y="849057"/>
                  </a:cubicBezTo>
                  <a:cubicBezTo>
                    <a:pt x="681557" y="849057"/>
                    <a:pt x="690422" y="840642"/>
                    <a:pt x="690422" y="830261"/>
                  </a:cubicBezTo>
                  <a:cubicBezTo>
                    <a:pt x="690422" y="819881"/>
                    <a:pt x="681557" y="811466"/>
                    <a:pt x="670622" y="811466"/>
                  </a:cubicBezTo>
                  <a:cubicBezTo>
                    <a:pt x="681557" y="811466"/>
                    <a:pt x="690422" y="803051"/>
                    <a:pt x="690422" y="792670"/>
                  </a:cubicBezTo>
                  <a:cubicBezTo>
                    <a:pt x="690422" y="782290"/>
                    <a:pt x="681557" y="773875"/>
                    <a:pt x="670622" y="773875"/>
                  </a:cubicBezTo>
                  <a:close/>
                  <a:moveTo>
                    <a:pt x="600029" y="373444"/>
                  </a:moveTo>
                  <a:cubicBezTo>
                    <a:pt x="508893" y="373444"/>
                    <a:pt x="435013" y="447470"/>
                    <a:pt x="435013" y="538785"/>
                  </a:cubicBezTo>
                  <a:cubicBezTo>
                    <a:pt x="435013" y="550200"/>
                    <a:pt x="436168" y="561344"/>
                    <a:pt x="438366" y="572107"/>
                  </a:cubicBezTo>
                  <a:lnTo>
                    <a:pt x="444680" y="592489"/>
                  </a:lnTo>
                  <a:lnTo>
                    <a:pt x="444624" y="592489"/>
                  </a:lnTo>
                  <a:lnTo>
                    <a:pt x="520109" y="764917"/>
                  </a:lnTo>
                  <a:lnTo>
                    <a:pt x="679950" y="764917"/>
                  </a:lnTo>
                  <a:lnTo>
                    <a:pt x="755434" y="592489"/>
                  </a:lnTo>
                  <a:lnTo>
                    <a:pt x="755378" y="592489"/>
                  </a:lnTo>
                  <a:lnTo>
                    <a:pt x="761693" y="572107"/>
                  </a:lnTo>
                  <a:cubicBezTo>
                    <a:pt x="763891" y="561344"/>
                    <a:pt x="765045" y="550200"/>
                    <a:pt x="765045" y="538785"/>
                  </a:cubicBezTo>
                  <a:cubicBezTo>
                    <a:pt x="765045" y="447470"/>
                    <a:pt x="691165" y="373444"/>
                    <a:pt x="600029" y="373444"/>
                  </a:cubicBezTo>
                  <a:close/>
                  <a:moveTo>
                    <a:pt x="590238" y="0"/>
                  </a:moveTo>
                  <a:cubicBezTo>
                    <a:pt x="916217" y="0"/>
                    <a:pt x="1180476" y="264258"/>
                    <a:pt x="1180476" y="590237"/>
                  </a:cubicBezTo>
                  <a:cubicBezTo>
                    <a:pt x="1180476" y="916216"/>
                    <a:pt x="916217" y="1180474"/>
                    <a:pt x="590238" y="1180474"/>
                  </a:cubicBezTo>
                  <a:cubicBezTo>
                    <a:pt x="264259" y="1180474"/>
                    <a:pt x="0" y="916216"/>
                    <a:pt x="0" y="590237"/>
                  </a:cubicBezTo>
                  <a:cubicBezTo>
                    <a:pt x="0" y="264258"/>
                    <a:pt x="264259" y="0"/>
                    <a:pt x="590238" y="0"/>
                  </a:cubicBezTo>
                  <a:close/>
                </a:path>
              </a:pathLst>
            </a:cu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ea typeface="微软雅黑" panose="020B0503020204020204" pitchFamily="34" charset="-122"/>
              </a:endParaRPr>
            </a:p>
          </p:txBody>
        </p:sp>
      </p:grpSp>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863569"/>
            <a:ext cx="2273714" cy="42799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行业背景</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12" name="矩形 11"/>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Industry background</a:t>
            </a:r>
            <a:endParaRPr lang="zh-CN" altLang="en-US" sz="1600" dirty="0">
              <a:solidFill>
                <a:schemeClr val="bg1">
                  <a:lumMod val="50000"/>
                </a:schemeClr>
              </a:solidFill>
            </a:endParaRPr>
          </a:p>
        </p:txBody>
      </p:sp>
      <p:sp>
        <p:nvSpPr>
          <p:cNvPr id="13" name="矩形 12"/>
          <p:cNvSpPr/>
          <p:nvPr/>
        </p:nvSpPr>
        <p:spPr>
          <a:xfrm>
            <a:off x="4857750" y="964450"/>
            <a:ext cx="4286250" cy="2914650"/>
          </a:xfrm>
          <a:prstGeom prst="rect">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a typeface="微软雅黑" panose="020B0503020204020204" pitchFamily="34" charset="-122"/>
            </a:endParaRPr>
          </a:p>
        </p:txBody>
      </p:sp>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b="6429"/>
          <a:stretch>
            <a:fillRect/>
          </a:stretch>
        </p:blipFill>
        <p:spPr>
          <a:xfrm>
            <a:off x="0" y="964450"/>
            <a:ext cx="4857750" cy="2914650"/>
          </a:xfrm>
          <a:prstGeom prst="rect">
            <a:avLst/>
          </a:prstGeom>
        </p:spPr>
      </p:pic>
      <p:grpSp>
        <p:nvGrpSpPr>
          <p:cNvPr id="15" name="组合 14"/>
          <p:cNvGrpSpPr/>
          <p:nvPr/>
        </p:nvGrpSpPr>
        <p:grpSpPr>
          <a:xfrm>
            <a:off x="5387341" y="1311015"/>
            <a:ext cx="3361372" cy="609975"/>
            <a:chOff x="7183120" y="2163891"/>
            <a:chExt cx="4481829" cy="813301"/>
          </a:xfrm>
        </p:grpSpPr>
        <p:sp>
          <p:nvSpPr>
            <p:cNvPr id="16" name="文本框 9"/>
            <p:cNvSpPr txBox="1"/>
            <p:nvPr/>
          </p:nvSpPr>
          <p:spPr>
            <a:xfrm>
              <a:off x="7880975" y="2163891"/>
              <a:ext cx="3783974" cy="813301"/>
            </a:xfrm>
            <a:prstGeom prst="rect">
              <a:avLst/>
            </a:prstGeom>
            <a:noFill/>
          </p:spPr>
          <p:txBody>
            <a:bodyPr wrap="square" rtlCol="0">
              <a:spAutoFit/>
            </a:bodyPr>
            <a:lstStyle/>
            <a:p>
              <a:pPr algn="just">
                <a:lnSpc>
                  <a:spcPct val="125000"/>
                </a:lnSpc>
              </a:pPr>
              <a:r>
                <a:rPr lang="zh-CN" altLang="en-US" sz="1400" dirty="0">
                  <a:solidFill>
                    <a:schemeClr val="bg1"/>
                  </a:solidFill>
                  <a:latin typeface="Calibri" panose="020F0502020204030204" pitchFamily="34" charset="0"/>
                  <a:ea typeface="微软雅黑" panose="020B0503020204020204" pitchFamily="34" charset="-122"/>
                </a:rPr>
                <a:t>专业、卓越、创新是公司的基本理念，公司专注于物联网在</a:t>
              </a:r>
              <a:r>
                <a:rPr lang="zh-CN" altLang="en-US" sz="1400" dirty="0" smtClean="0">
                  <a:solidFill>
                    <a:schemeClr val="bg1"/>
                  </a:solidFill>
                  <a:latin typeface="Calibri" panose="020F0502020204030204" pitchFamily="34" charset="0"/>
                  <a:ea typeface="微软雅黑" panose="020B0503020204020204" pitchFamily="34" charset="-122"/>
                </a:rPr>
                <a:t>特种</a:t>
              </a:r>
              <a:endParaRPr lang="en-US" altLang="zh-CN" sz="1400" dirty="0">
                <a:solidFill>
                  <a:schemeClr val="bg1"/>
                </a:solidFill>
                <a:latin typeface="Calibri" panose="020F0502020204030204" pitchFamily="34" charset="0"/>
                <a:ea typeface="微软雅黑" panose="020B0503020204020204" pitchFamily="34" charset="-122"/>
              </a:endParaRPr>
            </a:p>
          </p:txBody>
        </p:sp>
        <p:sp>
          <p:nvSpPr>
            <p:cNvPr id="17" name="KSO_Shape"/>
            <p:cNvSpPr/>
            <p:nvPr/>
          </p:nvSpPr>
          <p:spPr bwMode="auto">
            <a:xfrm>
              <a:off x="7183120" y="2221866"/>
              <a:ext cx="404790" cy="57281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8" name="组合 17"/>
          <p:cNvGrpSpPr/>
          <p:nvPr/>
        </p:nvGrpSpPr>
        <p:grpSpPr>
          <a:xfrm>
            <a:off x="5371408" y="2171566"/>
            <a:ext cx="3377305" cy="630942"/>
            <a:chOff x="7161878" y="3311288"/>
            <a:chExt cx="4503073" cy="841256"/>
          </a:xfrm>
        </p:grpSpPr>
        <p:sp>
          <p:nvSpPr>
            <p:cNvPr id="19" name="文本框 11"/>
            <p:cNvSpPr txBox="1"/>
            <p:nvPr/>
          </p:nvSpPr>
          <p:spPr>
            <a:xfrm>
              <a:off x="7880974" y="3311288"/>
              <a:ext cx="3783977" cy="841256"/>
            </a:xfrm>
            <a:prstGeom prst="rect">
              <a:avLst/>
            </a:prstGeom>
            <a:noFill/>
          </p:spPr>
          <p:txBody>
            <a:bodyPr wrap="square" rtlCol="0">
              <a:spAutoFit/>
            </a:bodyPr>
            <a:lstStyle/>
            <a:p>
              <a:pPr algn="just">
                <a:lnSpc>
                  <a:spcPct val="125000"/>
                </a:lnSpc>
              </a:pPr>
              <a:r>
                <a:rPr lang="zh-CN" altLang="en-US" sz="1400" dirty="0">
                  <a:solidFill>
                    <a:schemeClr val="bg1"/>
                  </a:solidFill>
                  <a:latin typeface="Calibri" panose="020F0502020204030204" pitchFamily="34" charset="0"/>
                  <a:ea typeface="微软雅黑" panose="020B0503020204020204" pitchFamily="34" charset="-122"/>
                </a:rPr>
                <a:t>专业、卓越、创新是公司的基本理念，公司专注于物联网在特种</a:t>
              </a:r>
              <a:endParaRPr lang="en-US" altLang="zh-CN" sz="1400" dirty="0">
                <a:solidFill>
                  <a:schemeClr val="bg1"/>
                </a:solidFill>
                <a:latin typeface="Calibri" panose="020F0502020204030204" pitchFamily="34" charset="0"/>
                <a:ea typeface="微软雅黑" panose="020B0503020204020204" pitchFamily="34" charset="-122"/>
              </a:endParaRPr>
            </a:p>
          </p:txBody>
        </p:sp>
        <p:sp>
          <p:nvSpPr>
            <p:cNvPr id="20" name="KSO_Shape"/>
            <p:cNvSpPr/>
            <p:nvPr/>
          </p:nvSpPr>
          <p:spPr bwMode="auto">
            <a:xfrm>
              <a:off x="7161878" y="3357563"/>
              <a:ext cx="447273" cy="595041"/>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grpSp>
      <p:grpSp>
        <p:nvGrpSpPr>
          <p:cNvPr id="21" name="组合 20"/>
          <p:cNvGrpSpPr/>
          <p:nvPr/>
        </p:nvGrpSpPr>
        <p:grpSpPr>
          <a:xfrm>
            <a:off x="5394454" y="3032112"/>
            <a:ext cx="3354259" cy="630942"/>
            <a:chOff x="7192606" y="4458686"/>
            <a:chExt cx="4472345" cy="841257"/>
          </a:xfrm>
        </p:grpSpPr>
        <p:sp>
          <p:nvSpPr>
            <p:cNvPr id="22" name="文本框 13"/>
            <p:cNvSpPr txBox="1"/>
            <p:nvPr/>
          </p:nvSpPr>
          <p:spPr>
            <a:xfrm>
              <a:off x="7880974" y="4458686"/>
              <a:ext cx="3783977" cy="841257"/>
            </a:xfrm>
            <a:prstGeom prst="rect">
              <a:avLst/>
            </a:prstGeom>
            <a:noFill/>
          </p:spPr>
          <p:txBody>
            <a:bodyPr wrap="square" rtlCol="0">
              <a:spAutoFit/>
            </a:bodyPr>
            <a:lstStyle/>
            <a:p>
              <a:pPr algn="just">
                <a:lnSpc>
                  <a:spcPct val="125000"/>
                </a:lnSpc>
              </a:pPr>
              <a:r>
                <a:rPr lang="zh-CN" altLang="en-US" sz="1400" dirty="0">
                  <a:solidFill>
                    <a:schemeClr val="bg1"/>
                  </a:solidFill>
                  <a:latin typeface="Calibri" panose="020F0502020204030204" pitchFamily="34" charset="0"/>
                  <a:ea typeface="微软雅黑" panose="020B0503020204020204" pitchFamily="34" charset="-122"/>
                </a:rPr>
                <a:t>专业、卓越、创新是公司的基本理念，公司专注于物联网在特种</a:t>
              </a:r>
              <a:endParaRPr lang="en-US" altLang="zh-CN" sz="1400" dirty="0">
                <a:solidFill>
                  <a:schemeClr val="bg1"/>
                </a:solidFill>
                <a:latin typeface="Calibri" panose="020F0502020204030204" pitchFamily="34" charset="0"/>
                <a:ea typeface="微软雅黑" panose="020B0503020204020204" pitchFamily="34" charset="-122"/>
              </a:endParaRPr>
            </a:p>
          </p:txBody>
        </p:sp>
        <p:sp>
          <p:nvSpPr>
            <p:cNvPr id="23" name="KSO_Shape"/>
            <p:cNvSpPr/>
            <p:nvPr/>
          </p:nvSpPr>
          <p:spPr bwMode="auto">
            <a:xfrm>
              <a:off x="7192606" y="4528251"/>
              <a:ext cx="385816" cy="538348"/>
            </a:xfrm>
            <a:custGeom>
              <a:avLst/>
              <a:gdLst>
                <a:gd name="T0" fmla="*/ 1362327 w 1631950"/>
                <a:gd name="T1" fmla="*/ 1279012 h 2274888"/>
                <a:gd name="T2" fmla="*/ 1342394 w 1631950"/>
                <a:gd name="T3" fmla="*/ 1329027 h 2274888"/>
                <a:gd name="T4" fmla="*/ 1307844 w 1631950"/>
                <a:gd name="T5" fmla="*/ 1369199 h 2274888"/>
                <a:gd name="T6" fmla="*/ 1261867 w 1631950"/>
                <a:gd name="T7" fmla="*/ 1395537 h 2274888"/>
                <a:gd name="T8" fmla="*/ 1207650 w 1631950"/>
                <a:gd name="T9" fmla="*/ 1405114 h 2274888"/>
                <a:gd name="T10" fmla="*/ 141920 w 1631950"/>
                <a:gd name="T11" fmla="*/ 1404583 h 2274888"/>
                <a:gd name="T12" fmla="*/ 89564 w 1631950"/>
                <a:gd name="T13" fmla="*/ 1389684 h 2274888"/>
                <a:gd name="T14" fmla="*/ 46243 w 1631950"/>
                <a:gd name="T15" fmla="*/ 1359090 h 2274888"/>
                <a:gd name="T16" fmla="*/ 15680 w 1631950"/>
                <a:gd name="T17" fmla="*/ 1315726 h 2274888"/>
                <a:gd name="T18" fmla="*/ 797 w 1631950"/>
                <a:gd name="T19" fmla="*/ 1263316 h 2274888"/>
                <a:gd name="T20" fmla="*/ 562478 w 1631950"/>
                <a:gd name="T21" fmla="*/ 608645 h 2274888"/>
                <a:gd name="T22" fmla="*/ 625937 w 1631950"/>
                <a:gd name="T23" fmla="*/ 720923 h 2274888"/>
                <a:gd name="T24" fmla="*/ 642664 w 1631950"/>
                <a:gd name="T25" fmla="*/ 681013 h 2274888"/>
                <a:gd name="T26" fmla="*/ 658330 w 1631950"/>
                <a:gd name="T27" fmla="*/ 632590 h 2274888"/>
                <a:gd name="T28" fmla="*/ 652223 w 1631950"/>
                <a:gd name="T29" fmla="*/ 614764 h 2274888"/>
                <a:gd name="T30" fmla="*/ 638416 w 1631950"/>
                <a:gd name="T31" fmla="*/ 592416 h 2274888"/>
                <a:gd name="T32" fmla="*/ 643461 w 1631950"/>
                <a:gd name="T33" fmla="*/ 573259 h 2274888"/>
                <a:gd name="T34" fmla="*/ 671075 w 1631950"/>
                <a:gd name="T35" fmla="*/ 568470 h 2274888"/>
                <a:gd name="T36" fmla="*/ 728693 w 1631950"/>
                <a:gd name="T37" fmla="*/ 570332 h 2274888"/>
                <a:gd name="T38" fmla="*/ 740641 w 1631950"/>
                <a:gd name="T39" fmla="*/ 582305 h 2274888"/>
                <a:gd name="T40" fmla="*/ 736658 w 1631950"/>
                <a:gd name="T41" fmla="*/ 603856 h 2274888"/>
                <a:gd name="T42" fmla="*/ 721789 w 1631950"/>
                <a:gd name="T43" fmla="*/ 624076 h 2274888"/>
                <a:gd name="T44" fmla="*/ 727100 w 1631950"/>
                <a:gd name="T45" fmla="*/ 652811 h 2274888"/>
                <a:gd name="T46" fmla="*/ 740110 w 1631950"/>
                <a:gd name="T47" fmla="*/ 699904 h 2274888"/>
                <a:gd name="T48" fmla="*/ 783920 w 1631950"/>
                <a:gd name="T49" fmla="*/ 670903 h 2274888"/>
                <a:gd name="T50" fmla="*/ 884021 w 1631950"/>
                <a:gd name="T51" fmla="*/ 540800 h 2274888"/>
                <a:gd name="T52" fmla="*/ 964473 w 1631950"/>
                <a:gd name="T53" fmla="*/ 575653 h 2274888"/>
                <a:gd name="T54" fmla="*/ 1017046 w 1631950"/>
                <a:gd name="T55" fmla="*/ 612635 h 2274888"/>
                <a:gd name="T56" fmla="*/ 1052360 w 1631950"/>
                <a:gd name="T57" fmla="*/ 652811 h 2274888"/>
                <a:gd name="T58" fmla="*/ 310235 w 1631950"/>
                <a:gd name="T59" fmla="*/ 657068 h 2274888"/>
                <a:gd name="T60" fmla="*/ 346346 w 1631950"/>
                <a:gd name="T61" fmla="*/ 615562 h 2274888"/>
                <a:gd name="T62" fmla="*/ 398387 w 1631950"/>
                <a:gd name="T63" fmla="*/ 578048 h 2274888"/>
                <a:gd name="T64" fmla="*/ 478839 w 1631950"/>
                <a:gd name="T65" fmla="*/ 542130 h 2274888"/>
                <a:gd name="T66" fmla="*/ 709370 w 1631950"/>
                <a:gd name="T67" fmla="*/ 2124 h 2274888"/>
                <a:gd name="T68" fmla="*/ 770048 w 1631950"/>
                <a:gd name="T69" fmla="*/ 22301 h 2274888"/>
                <a:gd name="T70" fmla="*/ 822741 w 1631950"/>
                <a:gd name="T71" fmla="*/ 63716 h 2274888"/>
                <a:gd name="T72" fmla="*/ 860798 w 1631950"/>
                <a:gd name="T73" fmla="*/ 126634 h 2274888"/>
                <a:gd name="T74" fmla="*/ 877298 w 1631950"/>
                <a:gd name="T75" fmla="*/ 210260 h 2274888"/>
                <a:gd name="T76" fmla="*/ 884749 w 1631950"/>
                <a:gd name="T77" fmla="*/ 238666 h 2274888"/>
                <a:gd name="T78" fmla="*/ 887943 w 1631950"/>
                <a:gd name="T79" fmla="*/ 270259 h 2274888"/>
                <a:gd name="T80" fmla="*/ 873040 w 1631950"/>
                <a:gd name="T81" fmla="*/ 332115 h 2274888"/>
                <a:gd name="T82" fmla="*/ 858669 w 1631950"/>
                <a:gd name="T83" fmla="*/ 349903 h 2274888"/>
                <a:gd name="T84" fmla="*/ 836846 w 1631950"/>
                <a:gd name="T85" fmla="*/ 396095 h 2274888"/>
                <a:gd name="T86" fmla="*/ 803580 w 1631950"/>
                <a:gd name="T87" fmla="*/ 452908 h 2274888"/>
                <a:gd name="T88" fmla="*/ 764193 w 1631950"/>
                <a:gd name="T89" fmla="*/ 497508 h 2274888"/>
                <a:gd name="T90" fmla="*/ 720814 w 1631950"/>
                <a:gd name="T91" fmla="*/ 525915 h 2274888"/>
                <a:gd name="T92" fmla="*/ 675838 w 1631950"/>
                <a:gd name="T93" fmla="*/ 534410 h 2274888"/>
                <a:gd name="T94" fmla="*/ 631128 w 1631950"/>
                <a:gd name="T95" fmla="*/ 519809 h 2274888"/>
                <a:gd name="T96" fmla="*/ 588813 w 1631950"/>
                <a:gd name="T97" fmla="*/ 486093 h 2274888"/>
                <a:gd name="T98" fmla="*/ 550756 w 1631950"/>
                <a:gd name="T99" fmla="*/ 437245 h 2274888"/>
                <a:gd name="T100" fmla="*/ 519886 w 1631950"/>
                <a:gd name="T101" fmla="*/ 377246 h 2274888"/>
                <a:gd name="T102" fmla="*/ 500458 w 1631950"/>
                <a:gd name="T103" fmla="*/ 343531 h 2274888"/>
                <a:gd name="T104" fmla="*/ 485821 w 1631950"/>
                <a:gd name="T105" fmla="*/ 312204 h 2274888"/>
                <a:gd name="T106" fmla="*/ 478369 w 1631950"/>
                <a:gd name="T107" fmla="*/ 253799 h 2274888"/>
                <a:gd name="T108" fmla="*/ 485554 w 1631950"/>
                <a:gd name="T109" fmla="*/ 235215 h 2274888"/>
                <a:gd name="T110" fmla="*/ 493805 w 1631950"/>
                <a:gd name="T111" fmla="*/ 160084 h 2274888"/>
                <a:gd name="T112" fmla="*/ 523611 w 1631950"/>
                <a:gd name="T113" fmla="*/ 88139 h 2274888"/>
                <a:gd name="T114" fmla="*/ 570450 w 1631950"/>
                <a:gd name="T115" fmla="*/ 37698 h 2274888"/>
                <a:gd name="T116" fmla="*/ 628733 w 1631950"/>
                <a:gd name="T117" fmla="*/ 7965 h 22748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31950" h="2274888">
                  <a:moveTo>
                    <a:pt x="0" y="1235075"/>
                  </a:moveTo>
                  <a:lnTo>
                    <a:pt x="1631950" y="1235075"/>
                  </a:lnTo>
                  <a:lnTo>
                    <a:pt x="1631950" y="1489231"/>
                  </a:lnTo>
                  <a:lnTo>
                    <a:pt x="1631950" y="1499079"/>
                  </a:lnTo>
                  <a:lnTo>
                    <a:pt x="1631315" y="1508610"/>
                  </a:lnTo>
                  <a:lnTo>
                    <a:pt x="1629726" y="1518141"/>
                  </a:lnTo>
                  <a:lnTo>
                    <a:pt x="1628456" y="1527354"/>
                  </a:lnTo>
                  <a:lnTo>
                    <a:pt x="1626232" y="1536567"/>
                  </a:lnTo>
                  <a:lnTo>
                    <a:pt x="1623690" y="1545462"/>
                  </a:lnTo>
                  <a:lnTo>
                    <a:pt x="1620514" y="1554358"/>
                  </a:lnTo>
                  <a:lnTo>
                    <a:pt x="1617337" y="1562618"/>
                  </a:lnTo>
                  <a:lnTo>
                    <a:pt x="1613524" y="1571196"/>
                  </a:lnTo>
                  <a:lnTo>
                    <a:pt x="1609712" y="1579456"/>
                  </a:lnTo>
                  <a:lnTo>
                    <a:pt x="1604629" y="1587080"/>
                  </a:lnTo>
                  <a:lnTo>
                    <a:pt x="1599864" y="1595023"/>
                  </a:lnTo>
                  <a:lnTo>
                    <a:pt x="1594781" y="1602330"/>
                  </a:lnTo>
                  <a:lnTo>
                    <a:pt x="1588745" y="1609319"/>
                  </a:lnTo>
                  <a:lnTo>
                    <a:pt x="1583027" y="1616308"/>
                  </a:lnTo>
                  <a:lnTo>
                    <a:pt x="1576673" y="1622980"/>
                  </a:lnTo>
                  <a:lnTo>
                    <a:pt x="1570319" y="1629334"/>
                  </a:lnTo>
                  <a:lnTo>
                    <a:pt x="1563330" y="1635052"/>
                  </a:lnTo>
                  <a:lnTo>
                    <a:pt x="1556341" y="1640771"/>
                  </a:lnTo>
                  <a:lnTo>
                    <a:pt x="1549034" y="1645854"/>
                  </a:lnTo>
                  <a:lnTo>
                    <a:pt x="1541410" y="1650619"/>
                  </a:lnTo>
                  <a:lnTo>
                    <a:pt x="1533468" y="1655385"/>
                  </a:lnTo>
                  <a:lnTo>
                    <a:pt x="1525208" y="1659515"/>
                  </a:lnTo>
                  <a:lnTo>
                    <a:pt x="1516948" y="1663009"/>
                  </a:lnTo>
                  <a:lnTo>
                    <a:pt x="1508371" y="1666504"/>
                  </a:lnTo>
                  <a:lnTo>
                    <a:pt x="1499475" y="1669363"/>
                  </a:lnTo>
                  <a:lnTo>
                    <a:pt x="1490262" y="1671905"/>
                  </a:lnTo>
                  <a:lnTo>
                    <a:pt x="1481685" y="1674129"/>
                  </a:lnTo>
                  <a:lnTo>
                    <a:pt x="1472472" y="1676035"/>
                  </a:lnTo>
                  <a:lnTo>
                    <a:pt x="1462624" y="1677306"/>
                  </a:lnTo>
                  <a:lnTo>
                    <a:pt x="1453093" y="1677941"/>
                  </a:lnTo>
                  <a:lnTo>
                    <a:pt x="1443563" y="1677941"/>
                  </a:lnTo>
                  <a:lnTo>
                    <a:pt x="1246280" y="1677941"/>
                  </a:lnTo>
                  <a:lnTo>
                    <a:pt x="1246280" y="2274888"/>
                  </a:lnTo>
                  <a:lnTo>
                    <a:pt x="386305" y="2274888"/>
                  </a:lnTo>
                  <a:lnTo>
                    <a:pt x="386305" y="1677941"/>
                  </a:lnTo>
                  <a:lnTo>
                    <a:pt x="188705" y="1677941"/>
                  </a:lnTo>
                  <a:lnTo>
                    <a:pt x="179174" y="1677941"/>
                  </a:lnTo>
                  <a:lnTo>
                    <a:pt x="169644" y="1677306"/>
                  </a:lnTo>
                  <a:lnTo>
                    <a:pt x="160113" y="1676035"/>
                  </a:lnTo>
                  <a:lnTo>
                    <a:pt x="150900" y="1674129"/>
                  </a:lnTo>
                  <a:lnTo>
                    <a:pt x="141688" y="1671905"/>
                  </a:lnTo>
                  <a:lnTo>
                    <a:pt x="132792" y="1669363"/>
                  </a:lnTo>
                  <a:lnTo>
                    <a:pt x="123897" y="1666504"/>
                  </a:lnTo>
                  <a:lnTo>
                    <a:pt x="115320" y="1663009"/>
                  </a:lnTo>
                  <a:lnTo>
                    <a:pt x="107060" y="1659515"/>
                  </a:lnTo>
                  <a:lnTo>
                    <a:pt x="98800" y="1655385"/>
                  </a:lnTo>
                  <a:lnTo>
                    <a:pt x="91176" y="1650619"/>
                  </a:lnTo>
                  <a:lnTo>
                    <a:pt x="83233" y="1645854"/>
                  </a:lnTo>
                  <a:lnTo>
                    <a:pt x="75927" y="1640771"/>
                  </a:lnTo>
                  <a:lnTo>
                    <a:pt x="68938" y="1635052"/>
                  </a:lnTo>
                  <a:lnTo>
                    <a:pt x="61949" y="1629334"/>
                  </a:lnTo>
                  <a:lnTo>
                    <a:pt x="55277" y="1622980"/>
                  </a:lnTo>
                  <a:lnTo>
                    <a:pt x="48923" y="1616308"/>
                  </a:lnTo>
                  <a:lnTo>
                    <a:pt x="43205" y="1609319"/>
                  </a:lnTo>
                  <a:lnTo>
                    <a:pt x="37487" y="1602330"/>
                  </a:lnTo>
                  <a:lnTo>
                    <a:pt x="32404" y="1595023"/>
                  </a:lnTo>
                  <a:lnTo>
                    <a:pt x="27639" y="1587080"/>
                  </a:lnTo>
                  <a:lnTo>
                    <a:pt x="22873" y="1579456"/>
                  </a:lnTo>
                  <a:lnTo>
                    <a:pt x="18743" y="1571196"/>
                  </a:lnTo>
                  <a:lnTo>
                    <a:pt x="14931" y="1562618"/>
                  </a:lnTo>
                  <a:lnTo>
                    <a:pt x="11437" y="1554358"/>
                  </a:lnTo>
                  <a:lnTo>
                    <a:pt x="8577" y="1545462"/>
                  </a:lnTo>
                  <a:lnTo>
                    <a:pt x="6354" y="1536567"/>
                  </a:lnTo>
                  <a:lnTo>
                    <a:pt x="4130" y="1527354"/>
                  </a:lnTo>
                  <a:lnTo>
                    <a:pt x="2224" y="1518141"/>
                  </a:lnTo>
                  <a:lnTo>
                    <a:pt x="953" y="1508610"/>
                  </a:lnTo>
                  <a:lnTo>
                    <a:pt x="318" y="1499079"/>
                  </a:lnTo>
                  <a:lnTo>
                    <a:pt x="0" y="1489231"/>
                  </a:lnTo>
                  <a:lnTo>
                    <a:pt x="0" y="1235075"/>
                  </a:lnTo>
                  <a:close/>
                  <a:moveTo>
                    <a:pt x="625067" y="631825"/>
                  </a:moveTo>
                  <a:lnTo>
                    <a:pt x="638397" y="659149"/>
                  </a:lnTo>
                  <a:lnTo>
                    <a:pt x="654266" y="691557"/>
                  </a:lnTo>
                  <a:lnTo>
                    <a:pt x="672357" y="726824"/>
                  </a:lnTo>
                  <a:lnTo>
                    <a:pt x="691401" y="763361"/>
                  </a:lnTo>
                  <a:lnTo>
                    <a:pt x="700922" y="781154"/>
                  </a:lnTo>
                  <a:lnTo>
                    <a:pt x="710761" y="798946"/>
                  </a:lnTo>
                  <a:lnTo>
                    <a:pt x="720600" y="816103"/>
                  </a:lnTo>
                  <a:lnTo>
                    <a:pt x="730122" y="832307"/>
                  </a:lnTo>
                  <a:lnTo>
                    <a:pt x="739326" y="847240"/>
                  </a:lnTo>
                  <a:lnTo>
                    <a:pt x="748213" y="860902"/>
                  </a:lnTo>
                  <a:lnTo>
                    <a:pt x="756782" y="872657"/>
                  </a:lnTo>
                  <a:lnTo>
                    <a:pt x="764400" y="883142"/>
                  </a:lnTo>
                  <a:lnTo>
                    <a:pt x="764400" y="835802"/>
                  </a:lnTo>
                  <a:lnTo>
                    <a:pt x="764717" y="830400"/>
                  </a:lnTo>
                  <a:lnTo>
                    <a:pt x="765669" y="824681"/>
                  </a:lnTo>
                  <a:lnTo>
                    <a:pt x="766621" y="818962"/>
                  </a:lnTo>
                  <a:lnTo>
                    <a:pt x="768208" y="813243"/>
                  </a:lnTo>
                  <a:lnTo>
                    <a:pt x="771382" y="801488"/>
                  </a:lnTo>
                  <a:lnTo>
                    <a:pt x="775826" y="790050"/>
                  </a:lnTo>
                  <a:lnTo>
                    <a:pt x="779952" y="779565"/>
                  </a:lnTo>
                  <a:lnTo>
                    <a:pt x="783760" y="769080"/>
                  </a:lnTo>
                  <a:lnTo>
                    <a:pt x="785030" y="764315"/>
                  </a:lnTo>
                  <a:lnTo>
                    <a:pt x="786299" y="759866"/>
                  </a:lnTo>
                  <a:lnTo>
                    <a:pt x="786934" y="755418"/>
                  </a:lnTo>
                  <a:lnTo>
                    <a:pt x="787252" y="751923"/>
                  </a:lnTo>
                  <a:lnTo>
                    <a:pt x="786934" y="748111"/>
                  </a:lnTo>
                  <a:lnTo>
                    <a:pt x="786299" y="745251"/>
                  </a:lnTo>
                  <a:lnTo>
                    <a:pt x="784712" y="742074"/>
                  </a:lnTo>
                  <a:lnTo>
                    <a:pt x="783126" y="739215"/>
                  </a:lnTo>
                  <a:lnTo>
                    <a:pt x="781539" y="736673"/>
                  </a:lnTo>
                  <a:lnTo>
                    <a:pt x="779634" y="734131"/>
                  </a:lnTo>
                  <a:lnTo>
                    <a:pt x="775191" y="729365"/>
                  </a:lnTo>
                  <a:lnTo>
                    <a:pt x="770747" y="723964"/>
                  </a:lnTo>
                  <a:lnTo>
                    <a:pt x="768526" y="721105"/>
                  </a:lnTo>
                  <a:lnTo>
                    <a:pt x="766621" y="718245"/>
                  </a:lnTo>
                  <a:lnTo>
                    <a:pt x="765352" y="714750"/>
                  </a:lnTo>
                  <a:lnTo>
                    <a:pt x="764082" y="711573"/>
                  </a:lnTo>
                  <a:lnTo>
                    <a:pt x="763130" y="707443"/>
                  </a:lnTo>
                  <a:lnTo>
                    <a:pt x="763130" y="702995"/>
                  </a:lnTo>
                  <a:lnTo>
                    <a:pt x="763130" y="698864"/>
                  </a:lnTo>
                  <a:lnTo>
                    <a:pt x="763448" y="695369"/>
                  </a:lnTo>
                  <a:lnTo>
                    <a:pt x="764400" y="691874"/>
                  </a:lnTo>
                  <a:lnTo>
                    <a:pt x="765669" y="689015"/>
                  </a:lnTo>
                  <a:lnTo>
                    <a:pt x="766939" y="686791"/>
                  </a:lnTo>
                  <a:lnTo>
                    <a:pt x="769160" y="684567"/>
                  </a:lnTo>
                  <a:lnTo>
                    <a:pt x="771700" y="682978"/>
                  </a:lnTo>
                  <a:lnTo>
                    <a:pt x="774556" y="682025"/>
                  </a:lnTo>
                  <a:lnTo>
                    <a:pt x="777730" y="681072"/>
                  </a:lnTo>
                  <a:lnTo>
                    <a:pt x="781856" y="680119"/>
                  </a:lnTo>
                  <a:lnTo>
                    <a:pt x="785982" y="679483"/>
                  </a:lnTo>
                  <a:lnTo>
                    <a:pt x="791060" y="679166"/>
                  </a:lnTo>
                  <a:lnTo>
                    <a:pt x="802169" y="678848"/>
                  </a:lnTo>
                  <a:lnTo>
                    <a:pt x="815816" y="678848"/>
                  </a:lnTo>
                  <a:lnTo>
                    <a:pt x="833273" y="678848"/>
                  </a:lnTo>
                  <a:lnTo>
                    <a:pt x="846920" y="678848"/>
                  </a:lnTo>
                  <a:lnTo>
                    <a:pt x="858029" y="679166"/>
                  </a:lnTo>
                  <a:lnTo>
                    <a:pt x="862790" y="679483"/>
                  </a:lnTo>
                  <a:lnTo>
                    <a:pt x="867233" y="680119"/>
                  </a:lnTo>
                  <a:lnTo>
                    <a:pt x="871042" y="681072"/>
                  </a:lnTo>
                  <a:lnTo>
                    <a:pt x="874216" y="682025"/>
                  </a:lnTo>
                  <a:lnTo>
                    <a:pt x="877390" y="682978"/>
                  </a:lnTo>
                  <a:lnTo>
                    <a:pt x="879929" y="684567"/>
                  </a:lnTo>
                  <a:lnTo>
                    <a:pt x="881516" y="686791"/>
                  </a:lnTo>
                  <a:lnTo>
                    <a:pt x="883103" y="689015"/>
                  </a:lnTo>
                  <a:lnTo>
                    <a:pt x="884690" y="691874"/>
                  </a:lnTo>
                  <a:lnTo>
                    <a:pt x="885324" y="695369"/>
                  </a:lnTo>
                  <a:lnTo>
                    <a:pt x="885642" y="698864"/>
                  </a:lnTo>
                  <a:lnTo>
                    <a:pt x="885959" y="702995"/>
                  </a:lnTo>
                  <a:lnTo>
                    <a:pt x="885642" y="707443"/>
                  </a:lnTo>
                  <a:lnTo>
                    <a:pt x="885007" y="711573"/>
                  </a:lnTo>
                  <a:lnTo>
                    <a:pt x="883737" y="714750"/>
                  </a:lnTo>
                  <a:lnTo>
                    <a:pt x="882150" y="718245"/>
                  </a:lnTo>
                  <a:lnTo>
                    <a:pt x="880563" y="721105"/>
                  </a:lnTo>
                  <a:lnTo>
                    <a:pt x="878342" y="723964"/>
                  </a:lnTo>
                  <a:lnTo>
                    <a:pt x="873898" y="729365"/>
                  </a:lnTo>
                  <a:lnTo>
                    <a:pt x="869455" y="734131"/>
                  </a:lnTo>
                  <a:lnTo>
                    <a:pt x="867233" y="736673"/>
                  </a:lnTo>
                  <a:lnTo>
                    <a:pt x="865329" y="739215"/>
                  </a:lnTo>
                  <a:lnTo>
                    <a:pt x="864059" y="742074"/>
                  </a:lnTo>
                  <a:lnTo>
                    <a:pt x="862790" y="745251"/>
                  </a:lnTo>
                  <a:lnTo>
                    <a:pt x="862155" y="748111"/>
                  </a:lnTo>
                  <a:lnTo>
                    <a:pt x="861838" y="751923"/>
                  </a:lnTo>
                  <a:lnTo>
                    <a:pt x="862155" y="755418"/>
                  </a:lnTo>
                  <a:lnTo>
                    <a:pt x="862790" y="759866"/>
                  </a:lnTo>
                  <a:lnTo>
                    <a:pt x="864059" y="764315"/>
                  </a:lnTo>
                  <a:lnTo>
                    <a:pt x="865329" y="769080"/>
                  </a:lnTo>
                  <a:lnTo>
                    <a:pt x="869138" y="779565"/>
                  </a:lnTo>
                  <a:lnTo>
                    <a:pt x="873264" y="790050"/>
                  </a:lnTo>
                  <a:lnTo>
                    <a:pt x="877390" y="801488"/>
                  </a:lnTo>
                  <a:lnTo>
                    <a:pt x="880881" y="813243"/>
                  </a:lnTo>
                  <a:lnTo>
                    <a:pt x="882468" y="818962"/>
                  </a:lnTo>
                  <a:lnTo>
                    <a:pt x="883420" y="824681"/>
                  </a:lnTo>
                  <a:lnTo>
                    <a:pt x="884372" y="830400"/>
                  </a:lnTo>
                  <a:lnTo>
                    <a:pt x="884690" y="835802"/>
                  </a:lnTo>
                  <a:lnTo>
                    <a:pt x="884690" y="883142"/>
                  </a:lnTo>
                  <a:lnTo>
                    <a:pt x="892307" y="873293"/>
                  </a:lnTo>
                  <a:lnTo>
                    <a:pt x="900559" y="861219"/>
                  </a:lnTo>
                  <a:lnTo>
                    <a:pt x="909446" y="848193"/>
                  </a:lnTo>
                  <a:lnTo>
                    <a:pt x="918015" y="833260"/>
                  </a:lnTo>
                  <a:lnTo>
                    <a:pt x="927854" y="817692"/>
                  </a:lnTo>
                  <a:lnTo>
                    <a:pt x="937058" y="801170"/>
                  </a:lnTo>
                  <a:lnTo>
                    <a:pt x="956102" y="766221"/>
                  </a:lnTo>
                  <a:lnTo>
                    <a:pt x="974828" y="730319"/>
                  </a:lnTo>
                  <a:lnTo>
                    <a:pt x="992601" y="695369"/>
                  </a:lnTo>
                  <a:lnTo>
                    <a:pt x="1008788" y="663280"/>
                  </a:lnTo>
                  <a:lnTo>
                    <a:pt x="1022118" y="635956"/>
                  </a:lnTo>
                  <a:lnTo>
                    <a:pt x="1039892" y="640721"/>
                  </a:lnTo>
                  <a:lnTo>
                    <a:pt x="1056714" y="645805"/>
                  </a:lnTo>
                  <a:lnTo>
                    <a:pt x="1072900" y="651524"/>
                  </a:lnTo>
                  <a:lnTo>
                    <a:pt x="1088135" y="656925"/>
                  </a:lnTo>
                  <a:lnTo>
                    <a:pt x="1102417" y="662962"/>
                  </a:lnTo>
                  <a:lnTo>
                    <a:pt x="1116382" y="668681"/>
                  </a:lnTo>
                  <a:lnTo>
                    <a:pt x="1129395" y="675035"/>
                  </a:lnTo>
                  <a:lnTo>
                    <a:pt x="1141456" y="681390"/>
                  </a:lnTo>
                  <a:lnTo>
                    <a:pt x="1152882" y="687426"/>
                  </a:lnTo>
                  <a:lnTo>
                    <a:pt x="1163990" y="693781"/>
                  </a:lnTo>
                  <a:lnTo>
                    <a:pt x="1173830" y="700135"/>
                  </a:lnTo>
                  <a:lnTo>
                    <a:pt x="1183669" y="706807"/>
                  </a:lnTo>
                  <a:lnTo>
                    <a:pt x="1192238" y="713162"/>
                  </a:lnTo>
                  <a:lnTo>
                    <a:pt x="1200807" y="719198"/>
                  </a:lnTo>
                  <a:lnTo>
                    <a:pt x="1208107" y="725553"/>
                  </a:lnTo>
                  <a:lnTo>
                    <a:pt x="1215725" y="731589"/>
                  </a:lnTo>
                  <a:lnTo>
                    <a:pt x="1221755" y="737308"/>
                  </a:lnTo>
                  <a:lnTo>
                    <a:pt x="1227785" y="743345"/>
                  </a:lnTo>
                  <a:lnTo>
                    <a:pt x="1233181" y="748746"/>
                  </a:lnTo>
                  <a:lnTo>
                    <a:pt x="1237942" y="753830"/>
                  </a:lnTo>
                  <a:lnTo>
                    <a:pt x="1246511" y="763997"/>
                  </a:lnTo>
                  <a:lnTo>
                    <a:pt x="1253176" y="772575"/>
                  </a:lnTo>
                  <a:lnTo>
                    <a:pt x="1257937" y="779565"/>
                  </a:lnTo>
                  <a:lnTo>
                    <a:pt x="1261428" y="784649"/>
                  </a:lnTo>
                  <a:lnTo>
                    <a:pt x="1263650" y="789097"/>
                  </a:lnTo>
                  <a:lnTo>
                    <a:pt x="1263650" y="1090613"/>
                  </a:lnTo>
                  <a:lnTo>
                    <a:pt x="815816" y="1090613"/>
                  </a:lnTo>
                  <a:lnTo>
                    <a:pt x="368300" y="1090613"/>
                  </a:lnTo>
                  <a:lnTo>
                    <a:pt x="368300" y="789097"/>
                  </a:lnTo>
                  <a:lnTo>
                    <a:pt x="370839" y="784649"/>
                  </a:lnTo>
                  <a:lnTo>
                    <a:pt x="374648" y="778930"/>
                  </a:lnTo>
                  <a:lnTo>
                    <a:pt x="380043" y="771622"/>
                  </a:lnTo>
                  <a:lnTo>
                    <a:pt x="387026" y="762726"/>
                  </a:lnTo>
                  <a:lnTo>
                    <a:pt x="396230" y="752559"/>
                  </a:lnTo>
                  <a:lnTo>
                    <a:pt x="401626" y="746840"/>
                  </a:lnTo>
                  <a:lnTo>
                    <a:pt x="407656" y="741121"/>
                  </a:lnTo>
                  <a:lnTo>
                    <a:pt x="414004" y="735084"/>
                  </a:lnTo>
                  <a:lnTo>
                    <a:pt x="420986" y="729048"/>
                  </a:lnTo>
                  <a:lnTo>
                    <a:pt x="428603" y="722693"/>
                  </a:lnTo>
                  <a:lnTo>
                    <a:pt x="436856" y="716339"/>
                  </a:lnTo>
                  <a:lnTo>
                    <a:pt x="445742" y="709984"/>
                  </a:lnTo>
                  <a:lnTo>
                    <a:pt x="455264" y="703312"/>
                  </a:lnTo>
                  <a:lnTo>
                    <a:pt x="465420" y="696640"/>
                  </a:lnTo>
                  <a:lnTo>
                    <a:pt x="476212" y="690286"/>
                  </a:lnTo>
                  <a:lnTo>
                    <a:pt x="487638" y="683931"/>
                  </a:lnTo>
                  <a:lnTo>
                    <a:pt x="499698" y="677259"/>
                  </a:lnTo>
                  <a:lnTo>
                    <a:pt x="513029" y="670905"/>
                  </a:lnTo>
                  <a:lnTo>
                    <a:pt x="526676" y="664550"/>
                  </a:lnTo>
                  <a:lnTo>
                    <a:pt x="540959" y="658831"/>
                  </a:lnTo>
                  <a:lnTo>
                    <a:pt x="556193" y="652795"/>
                  </a:lnTo>
                  <a:lnTo>
                    <a:pt x="572380" y="647394"/>
                  </a:lnTo>
                  <a:lnTo>
                    <a:pt x="588884" y="641675"/>
                  </a:lnTo>
                  <a:lnTo>
                    <a:pt x="606658" y="636591"/>
                  </a:lnTo>
                  <a:lnTo>
                    <a:pt x="625067" y="631825"/>
                  </a:lnTo>
                  <a:close/>
                  <a:moveTo>
                    <a:pt x="815815" y="0"/>
                  </a:moveTo>
                  <a:lnTo>
                    <a:pt x="826313" y="317"/>
                  </a:lnTo>
                  <a:lnTo>
                    <a:pt x="837129" y="951"/>
                  </a:lnTo>
                  <a:lnTo>
                    <a:pt x="847945" y="2536"/>
                  </a:lnTo>
                  <a:lnTo>
                    <a:pt x="858443" y="4439"/>
                  </a:lnTo>
                  <a:lnTo>
                    <a:pt x="869259" y="6658"/>
                  </a:lnTo>
                  <a:lnTo>
                    <a:pt x="880075" y="9511"/>
                  </a:lnTo>
                  <a:lnTo>
                    <a:pt x="890254" y="13315"/>
                  </a:lnTo>
                  <a:lnTo>
                    <a:pt x="900752" y="16803"/>
                  </a:lnTo>
                  <a:lnTo>
                    <a:pt x="910614" y="21558"/>
                  </a:lnTo>
                  <a:lnTo>
                    <a:pt x="920476" y="26631"/>
                  </a:lnTo>
                  <a:lnTo>
                    <a:pt x="930655" y="32020"/>
                  </a:lnTo>
                  <a:lnTo>
                    <a:pt x="939881" y="38360"/>
                  </a:lnTo>
                  <a:lnTo>
                    <a:pt x="949424" y="45018"/>
                  </a:lnTo>
                  <a:lnTo>
                    <a:pt x="958332" y="51993"/>
                  </a:lnTo>
                  <a:lnTo>
                    <a:pt x="967239" y="59601"/>
                  </a:lnTo>
                  <a:lnTo>
                    <a:pt x="975192" y="67844"/>
                  </a:lnTo>
                  <a:lnTo>
                    <a:pt x="983463" y="76087"/>
                  </a:lnTo>
                  <a:lnTo>
                    <a:pt x="991098" y="85280"/>
                  </a:lnTo>
                  <a:lnTo>
                    <a:pt x="998415" y="95425"/>
                  </a:lnTo>
                  <a:lnTo>
                    <a:pt x="1005413" y="105253"/>
                  </a:lnTo>
                  <a:lnTo>
                    <a:pt x="1012094" y="116032"/>
                  </a:lnTo>
                  <a:lnTo>
                    <a:pt x="1018138" y="127445"/>
                  </a:lnTo>
                  <a:lnTo>
                    <a:pt x="1023546" y="139175"/>
                  </a:lnTo>
                  <a:lnTo>
                    <a:pt x="1028954" y="151222"/>
                  </a:lnTo>
                  <a:lnTo>
                    <a:pt x="1033408" y="163903"/>
                  </a:lnTo>
                  <a:lnTo>
                    <a:pt x="1037225" y="177218"/>
                  </a:lnTo>
                  <a:lnTo>
                    <a:pt x="1041042" y="191167"/>
                  </a:lnTo>
                  <a:lnTo>
                    <a:pt x="1043905" y="205117"/>
                  </a:lnTo>
                  <a:lnTo>
                    <a:pt x="1046132" y="219700"/>
                  </a:lnTo>
                  <a:lnTo>
                    <a:pt x="1047723" y="235234"/>
                  </a:lnTo>
                  <a:lnTo>
                    <a:pt x="1048677" y="251085"/>
                  </a:lnTo>
                  <a:lnTo>
                    <a:pt x="1049313" y="267254"/>
                  </a:lnTo>
                  <a:lnTo>
                    <a:pt x="1048677" y="278984"/>
                  </a:lnTo>
                  <a:lnTo>
                    <a:pt x="1049313" y="278667"/>
                  </a:lnTo>
                  <a:lnTo>
                    <a:pt x="1051858" y="279301"/>
                  </a:lnTo>
                  <a:lnTo>
                    <a:pt x="1054085" y="280569"/>
                  </a:lnTo>
                  <a:lnTo>
                    <a:pt x="1055676" y="282471"/>
                  </a:lnTo>
                  <a:lnTo>
                    <a:pt x="1057584" y="285007"/>
                  </a:lnTo>
                  <a:lnTo>
                    <a:pt x="1059175" y="287861"/>
                  </a:lnTo>
                  <a:lnTo>
                    <a:pt x="1060129" y="291665"/>
                  </a:lnTo>
                  <a:lnTo>
                    <a:pt x="1061084" y="296103"/>
                  </a:lnTo>
                  <a:lnTo>
                    <a:pt x="1061402" y="300859"/>
                  </a:lnTo>
                  <a:lnTo>
                    <a:pt x="1061720" y="305614"/>
                  </a:lnTo>
                  <a:lnTo>
                    <a:pt x="1062038" y="311004"/>
                  </a:lnTo>
                  <a:lnTo>
                    <a:pt x="1061402" y="322734"/>
                  </a:lnTo>
                  <a:lnTo>
                    <a:pt x="1060129" y="335415"/>
                  </a:lnTo>
                  <a:lnTo>
                    <a:pt x="1057903" y="348730"/>
                  </a:lnTo>
                  <a:lnTo>
                    <a:pt x="1055358" y="361411"/>
                  </a:lnTo>
                  <a:lnTo>
                    <a:pt x="1051858" y="374092"/>
                  </a:lnTo>
                  <a:lnTo>
                    <a:pt x="1048041" y="385822"/>
                  </a:lnTo>
                  <a:lnTo>
                    <a:pt x="1045814" y="391211"/>
                  </a:lnTo>
                  <a:lnTo>
                    <a:pt x="1043587" y="396601"/>
                  </a:lnTo>
                  <a:lnTo>
                    <a:pt x="1041360" y="401356"/>
                  </a:lnTo>
                  <a:lnTo>
                    <a:pt x="1038816" y="405478"/>
                  </a:lnTo>
                  <a:lnTo>
                    <a:pt x="1036589" y="408965"/>
                  </a:lnTo>
                  <a:lnTo>
                    <a:pt x="1034044" y="412452"/>
                  </a:lnTo>
                  <a:lnTo>
                    <a:pt x="1031499" y="414988"/>
                  </a:lnTo>
                  <a:lnTo>
                    <a:pt x="1028954" y="416891"/>
                  </a:lnTo>
                  <a:lnTo>
                    <a:pt x="1026409" y="417842"/>
                  </a:lnTo>
                  <a:lnTo>
                    <a:pt x="1023228" y="418159"/>
                  </a:lnTo>
                  <a:lnTo>
                    <a:pt x="1022592" y="418159"/>
                  </a:lnTo>
                  <a:lnTo>
                    <a:pt x="1018456" y="429572"/>
                  </a:lnTo>
                  <a:lnTo>
                    <a:pt x="1014320" y="440668"/>
                  </a:lnTo>
                  <a:lnTo>
                    <a:pt x="1009867" y="451763"/>
                  </a:lnTo>
                  <a:lnTo>
                    <a:pt x="1005095" y="462542"/>
                  </a:lnTo>
                  <a:lnTo>
                    <a:pt x="1000323" y="473004"/>
                  </a:lnTo>
                  <a:lnTo>
                    <a:pt x="995233" y="483466"/>
                  </a:lnTo>
                  <a:lnTo>
                    <a:pt x="990143" y="493611"/>
                  </a:lnTo>
                  <a:lnTo>
                    <a:pt x="984417" y="503756"/>
                  </a:lnTo>
                  <a:lnTo>
                    <a:pt x="978691" y="513267"/>
                  </a:lnTo>
                  <a:lnTo>
                    <a:pt x="972647" y="522777"/>
                  </a:lnTo>
                  <a:lnTo>
                    <a:pt x="966921" y="531971"/>
                  </a:lnTo>
                  <a:lnTo>
                    <a:pt x="960558" y="540848"/>
                  </a:lnTo>
                  <a:lnTo>
                    <a:pt x="954196" y="549725"/>
                  </a:lnTo>
                  <a:lnTo>
                    <a:pt x="947516" y="557650"/>
                  </a:lnTo>
                  <a:lnTo>
                    <a:pt x="940835" y="565893"/>
                  </a:lnTo>
                  <a:lnTo>
                    <a:pt x="934155" y="573502"/>
                  </a:lnTo>
                  <a:lnTo>
                    <a:pt x="927474" y="581110"/>
                  </a:lnTo>
                  <a:lnTo>
                    <a:pt x="920476" y="587768"/>
                  </a:lnTo>
                  <a:lnTo>
                    <a:pt x="913477" y="594108"/>
                  </a:lnTo>
                  <a:lnTo>
                    <a:pt x="906160" y="600449"/>
                  </a:lnTo>
                  <a:lnTo>
                    <a:pt x="898844" y="606156"/>
                  </a:lnTo>
                  <a:lnTo>
                    <a:pt x="891845" y="611545"/>
                  </a:lnTo>
                  <a:lnTo>
                    <a:pt x="883892" y="616300"/>
                  </a:lnTo>
                  <a:lnTo>
                    <a:pt x="876575" y="620739"/>
                  </a:lnTo>
                  <a:lnTo>
                    <a:pt x="869259" y="624860"/>
                  </a:lnTo>
                  <a:lnTo>
                    <a:pt x="861624" y="628030"/>
                  </a:lnTo>
                  <a:lnTo>
                    <a:pt x="853989" y="631518"/>
                  </a:lnTo>
                  <a:lnTo>
                    <a:pt x="846354" y="633737"/>
                  </a:lnTo>
                  <a:lnTo>
                    <a:pt x="838719" y="635956"/>
                  </a:lnTo>
                  <a:lnTo>
                    <a:pt x="830766" y="636907"/>
                  </a:lnTo>
                  <a:lnTo>
                    <a:pt x="823450" y="638175"/>
                  </a:lnTo>
                  <a:lnTo>
                    <a:pt x="815815" y="638175"/>
                  </a:lnTo>
                  <a:lnTo>
                    <a:pt x="807862" y="638175"/>
                  </a:lnTo>
                  <a:lnTo>
                    <a:pt x="800227" y="636907"/>
                  </a:lnTo>
                  <a:lnTo>
                    <a:pt x="792274" y="635639"/>
                  </a:lnTo>
                  <a:lnTo>
                    <a:pt x="784957" y="633737"/>
                  </a:lnTo>
                  <a:lnTo>
                    <a:pt x="777322" y="631201"/>
                  </a:lnTo>
                  <a:lnTo>
                    <a:pt x="769370" y="628030"/>
                  </a:lnTo>
                  <a:lnTo>
                    <a:pt x="762053" y="624860"/>
                  </a:lnTo>
                  <a:lnTo>
                    <a:pt x="754418" y="620739"/>
                  </a:lnTo>
                  <a:lnTo>
                    <a:pt x="747101" y="616300"/>
                  </a:lnTo>
                  <a:lnTo>
                    <a:pt x="739466" y="611545"/>
                  </a:lnTo>
                  <a:lnTo>
                    <a:pt x="732150" y="606156"/>
                  </a:lnTo>
                  <a:lnTo>
                    <a:pt x="724833" y="600132"/>
                  </a:lnTo>
                  <a:lnTo>
                    <a:pt x="717834" y="594108"/>
                  </a:lnTo>
                  <a:lnTo>
                    <a:pt x="710836" y="587768"/>
                  </a:lnTo>
                  <a:lnTo>
                    <a:pt x="703837" y="580476"/>
                  </a:lnTo>
                  <a:lnTo>
                    <a:pt x="696839" y="573185"/>
                  </a:lnTo>
                  <a:lnTo>
                    <a:pt x="690158" y="565576"/>
                  </a:lnTo>
                  <a:lnTo>
                    <a:pt x="683478" y="557333"/>
                  </a:lnTo>
                  <a:lnTo>
                    <a:pt x="676797" y="549091"/>
                  </a:lnTo>
                  <a:lnTo>
                    <a:pt x="670435" y="540531"/>
                  </a:lnTo>
                  <a:lnTo>
                    <a:pt x="664072" y="531654"/>
                  </a:lnTo>
                  <a:lnTo>
                    <a:pt x="658346" y="522143"/>
                  </a:lnTo>
                  <a:lnTo>
                    <a:pt x="652302" y="512950"/>
                  </a:lnTo>
                  <a:lnTo>
                    <a:pt x="646894" y="502805"/>
                  </a:lnTo>
                  <a:lnTo>
                    <a:pt x="641168" y="492977"/>
                  </a:lnTo>
                  <a:lnTo>
                    <a:pt x="635760" y="482832"/>
                  </a:lnTo>
                  <a:lnTo>
                    <a:pt x="630988" y="472370"/>
                  </a:lnTo>
                  <a:lnTo>
                    <a:pt x="625898" y="461591"/>
                  </a:lnTo>
                  <a:lnTo>
                    <a:pt x="621445" y="450495"/>
                  </a:lnTo>
                  <a:lnTo>
                    <a:pt x="616991" y="439716"/>
                  </a:lnTo>
                  <a:lnTo>
                    <a:pt x="612537" y="428621"/>
                  </a:lnTo>
                  <a:lnTo>
                    <a:pt x="608402" y="417208"/>
                  </a:lnTo>
                  <a:lnTo>
                    <a:pt x="605857" y="416256"/>
                  </a:lnTo>
                  <a:lnTo>
                    <a:pt x="603312" y="414988"/>
                  </a:lnTo>
                  <a:lnTo>
                    <a:pt x="600767" y="413086"/>
                  </a:lnTo>
                  <a:lnTo>
                    <a:pt x="598222" y="410233"/>
                  </a:lnTo>
                  <a:lnTo>
                    <a:pt x="595359" y="407063"/>
                  </a:lnTo>
                  <a:lnTo>
                    <a:pt x="592814" y="403258"/>
                  </a:lnTo>
                  <a:lnTo>
                    <a:pt x="590587" y="399137"/>
                  </a:lnTo>
                  <a:lnTo>
                    <a:pt x="588360" y="394699"/>
                  </a:lnTo>
                  <a:lnTo>
                    <a:pt x="586134" y="389626"/>
                  </a:lnTo>
                  <a:lnTo>
                    <a:pt x="584543" y="384237"/>
                  </a:lnTo>
                  <a:lnTo>
                    <a:pt x="580726" y="372824"/>
                  </a:lnTo>
                  <a:lnTo>
                    <a:pt x="577862" y="361094"/>
                  </a:lnTo>
                  <a:lnTo>
                    <a:pt x="575318" y="348730"/>
                  </a:lnTo>
                  <a:lnTo>
                    <a:pt x="573409" y="336366"/>
                  </a:lnTo>
                  <a:lnTo>
                    <a:pt x="571818" y="324319"/>
                  </a:lnTo>
                  <a:lnTo>
                    <a:pt x="571500" y="312906"/>
                  </a:lnTo>
                  <a:lnTo>
                    <a:pt x="571500" y="307833"/>
                  </a:lnTo>
                  <a:lnTo>
                    <a:pt x="571818" y="303078"/>
                  </a:lnTo>
                  <a:lnTo>
                    <a:pt x="572136" y="298322"/>
                  </a:lnTo>
                  <a:lnTo>
                    <a:pt x="573091" y="294201"/>
                  </a:lnTo>
                  <a:lnTo>
                    <a:pt x="574045" y="290397"/>
                  </a:lnTo>
                  <a:lnTo>
                    <a:pt x="575318" y="287227"/>
                  </a:lnTo>
                  <a:lnTo>
                    <a:pt x="576590" y="284373"/>
                  </a:lnTo>
                  <a:lnTo>
                    <a:pt x="578499" y="282471"/>
                  </a:lnTo>
                  <a:lnTo>
                    <a:pt x="580407" y="280886"/>
                  </a:lnTo>
                  <a:lnTo>
                    <a:pt x="582634" y="279935"/>
                  </a:lnTo>
                  <a:lnTo>
                    <a:pt x="582316" y="267254"/>
                  </a:lnTo>
                  <a:lnTo>
                    <a:pt x="582634" y="251085"/>
                  </a:lnTo>
                  <a:lnTo>
                    <a:pt x="583589" y="235234"/>
                  </a:lnTo>
                  <a:lnTo>
                    <a:pt x="585179" y="219700"/>
                  </a:lnTo>
                  <a:lnTo>
                    <a:pt x="587406" y="205117"/>
                  </a:lnTo>
                  <a:lnTo>
                    <a:pt x="590269" y="191167"/>
                  </a:lnTo>
                  <a:lnTo>
                    <a:pt x="594087" y="177218"/>
                  </a:lnTo>
                  <a:lnTo>
                    <a:pt x="598222" y="163903"/>
                  </a:lnTo>
                  <a:lnTo>
                    <a:pt x="602676" y="151222"/>
                  </a:lnTo>
                  <a:lnTo>
                    <a:pt x="607766" y="139175"/>
                  </a:lnTo>
                  <a:lnTo>
                    <a:pt x="613174" y="127445"/>
                  </a:lnTo>
                  <a:lnTo>
                    <a:pt x="619218" y="116032"/>
                  </a:lnTo>
                  <a:lnTo>
                    <a:pt x="625898" y="105253"/>
                  </a:lnTo>
                  <a:lnTo>
                    <a:pt x="632897" y="95425"/>
                  </a:lnTo>
                  <a:lnTo>
                    <a:pt x="640214" y="85280"/>
                  </a:lnTo>
                  <a:lnTo>
                    <a:pt x="647848" y="76087"/>
                  </a:lnTo>
                  <a:lnTo>
                    <a:pt x="656120" y="67844"/>
                  </a:lnTo>
                  <a:lnTo>
                    <a:pt x="664072" y="59601"/>
                  </a:lnTo>
                  <a:lnTo>
                    <a:pt x="672980" y="51993"/>
                  </a:lnTo>
                  <a:lnTo>
                    <a:pt x="681887" y="45018"/>
                  </a:lnTo>
                  <a:lnTo>
                    <a:pt x="691431" y="38360"/>
                  </a:lnTo>
                  <a:lnTo>
                    <a:pt x="700656" y="32020"/>
                  </a:lnTo>
                  <a:lnTo>
                    <a:pt x="710836" y="26631"/>
                  </a:lnTo>
                  <a:lnTo>
                    <a:pt x="720697" y="21558"/>
                  </a:lnTo>
                  <a:lnTo>
                    <a:pt x="730877" y="16803"/>
                  </a:lnTo>
                  <a:lnTo>
                    <a:pt x="741057" y="13315"/>
                  </a:lnTo>
                  <a:lnTo>
                    <a:pt x="751555" y="9511"/>
                  </a:lnTo>
                  <a:lnTo>
                    <a:pt x="762053" y="6658"/>
                  </a:lnTo>
                  <a:lnTo>
                    <a:pt x="772869" y="4439"/>
                  </a:lnTo>
                  <a:lnTo>
                    <a:pt x="783685" y="2536"/>
                  </a:lnTo>
                  <a:lnTo>
                    <a:pt x="794183" y="951"/>
                  </a:lnTo>
                  <a:lnTo>
                    <a:pt x="804999" y="317"/>
                  </a:lnTo>
                  <a:lnTo>
                    <a:pt x="815815"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ndParaRPr>
            </a:p>
          </p:txBody>
        </p:sp>
      </p:grpSp>
      <p:sp>
        <p:nvSpPr>
          <p:cNvPr id="24" name="矩形 23"/>
          <p:cNvSpPr/>
          <p:nvPr/>
        </p:nvSpPr>
        <p:spPr>
          <a:xfrm>
            <a:off x="323850" y="4115903"/>
            <a:ext cx="8424863" cy="624595"/>
          </a:xfrm>
          <a:prstGeom prst="rect">
            <a:avLst/>
          </a:prstGeom>
        </p:spPr>
        <p:txBody>
          <a:bodyPr wrap="square" lIns="68580" tIns="34290" rIns="68580" bIns="34290">
            <a:spAutoFit/>
          </a:bodyPr>
          <a:lstStyle/>
          <a:p>
            <a:pPr indent="396240" algn="just">
              <a:lnSpc>
                <a:spcPct val="135000"/>
              </a:lnSpc>
              <a:spcAft>
                <a:spcPts val="600"/>
              </a:spcAft>
            </a:pPr>
            <a:r>
              <a:rPr lang="zh-CN" altLang="en-US" sz="1400" dirty="0">
                <a:solidFill>
                  <a:schemeClr val="tx1">
                    <a:lumMod val="85000"/>
                    <a:lumOff val="15000"/>
                  </a:schemeClr>
                </a:solidFill>
                <a:ea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anim calcmode="lin" valueType="num">
                                      <p:cBhvr>
                                        <p:cTn id="8" dur="300" fill="hold"/>
                                        <p:tgtEl>
                                          <p:spTgt spid="10"/>
                                        </p:tgtEl>
                                        <p:attrNameLst>
                                          <p:attrName>ppt_x</p:attrName>
                                        </p:attrNameLst>
                                      </p:cBhvr>
                                      <p:tavLst>
                                        <p:tav tm="0">
                                          <p:val>
                                            <p:strVal val="#ppt_x"/>
                                          </p:val>
                                        </p:tav>
                                        <p:tav tm="100000">
                                          <p:val>
                                            <p:strVal val="#ppt_x"/>
                                          </p:val>
                                        </p:tav>
                                      </p:tavLst>
                                    </p:anim>
                                    <p:anim calcmode="lin" valueType="num">
                                      <p:cBhvr>
                                        <p:cTn id="9" dur="3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anim calcmode="lin" valueType="num">
                                      <p:cBhvr>
                                        <p:cTn id="13" dur="300" fill="hold"/>
                                        <p:tgtEl>
                                          <p:spTgt spid="12"/>
                                        </p:tgtEl>
                                        <p:attrNameLst>
                                          <p:attrName>ppt_x</p:attrName>
                                        </p:attrNameLst>
                                      </p:cBhvr>
                                      <p:tavLst>
                                        <p:tav tm="0">
                                          <p:val>
                                            <p:strVal val="#ppt_x"/>
                                          </p:val>
                                        </p:tav>
                                        <p:tav tm="100000">
                                          <p:val>
                                            <p:strVal val="#ppt_x"/>
                                          </p:val>
                                        </p:tav>
                                      </p:tavLst>
                                    </p:anim>
                                    <p:anim calcmode="lin" valueType="num">
                                      <p:cBhvr>
                                        <p:cTn id="14" dur="3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3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300"/>
                                        <p:tgtEl>
                                          <p:spTgt spid="13"/>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300" fill="hold"/>
                                        <p:tgtEl>
                                          <p:spTgt spid="21"/>
                                        </p:tgtEl>
                                        <p:attrNameLst>
                                          <p:attrName>ppt_x</p:attrName>
                                        </p:attrNameLst>
                                      </p:cBhvr>
                                      <p:tavLst>
                                        <p:tav tm="0">
                                          <p:val>
                                            <p:strVal val="#ppt_x"/>
                                          </p:val>
                                        </p:tav>
                                        <p:tav tm="100000">
                                          <p:val>
                                            <p:strVal val="#ppt_x"/>
                                          </p:val>
                                        </p:tav>
                                      </p:tavLst>
                                    </p:anim>
                                    <p:anim calcmode="lin" valueType="num">
                                      <p:cBhvr additive="base">
                                        <p:cTn id="26" dur="3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300" fill="hold"/>
                                        <p:tgtEl>
                                          <p:spTgt spid="18"/>
                                        </p:tgtEl>
                                        <p:attrNameLst>
                                          <p:attrName>ppt_x</p:attrName>
                                        </p:attrNameLst>
                                      </p:cBhvr>
                                      <p:tavLst>
                                        <p:tav tm="0">
                                          <p:val>
                                            <p:strVal val="#ppt_x"/>
                                          </p:val>
                                        </p:tav>
                                        <p:tav tm="100000">
                                          <p:val>
                                            <p:strVal val="#ppt_x"/>
                                          </p:val>
                                        </p:tav>
                                      </p:tavLst>
                                    </p:anim>
                                    <p:anim calcmode="lin" valueType="num">
                                      <p:cBhvr additive="base">
                                        <p:cTn id="31" dur="3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300" fill="hold"/>
                                        <p:tgtEl>
                                          <p:spTgt spid="15"/>
                                        </p:tgtEl>
                                        <p:attrNameLst>
                                          <p:attrName>ppt_x</p:attrName>
                                        </p:attrNameLst>
                                      </p:cBhvr>
                                      <p:tavLst>
                                        <p:tav tm="0">
                                          <p:val>
                                            <p:strVal val="#ppt_x"/>
                                          </p:val>
                                        </p:tav>
                                        <p:tav tm="100000">
                                          <p:val>
                                            <p:strVal val="#ppt_x"/>
                                          </p:val>
                                        </p:tav>
                                      </p:tavLst>
                                    </p:anim>
                                    <p:anim calcmode="lin" valueType="num">
                                      <p:cBhvr additive="base">
                                        <p:cTn id="36" dur="3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4"/>
          <p:cNvSpPr>
            <a:spLocks noChangeArrowheads="1"/>
          </p:cNvSpPr>
          <p:nvPr/>
        </p:nvSpPr>
        <p:spPr bwMode="auto">
          <a:xfrm>
            <a:off x="1921039" y="3158257"/>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电梯保有量</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747" name="文本框 6"/>
          <p:cNvSpPr txBox="1">
            <a:spLocks noChangeArrowheads="1"/>
          </p:cNvSpPr>
          <p:nvPr/>
        </p:nvSpPr>
        <p:spPr bwMode="auto">
          <a:xfrm>
            <a:off x="652463" y="209550"/>
            <a:ext cx="361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b="1" spc="300" dirty="0">
                <a:solidFill>
                  <a:srgbClr val="00A7ED"/>
                </a:solidFill>
                <a:latin typeface="微软雅黑" panose="020B0503020204020204" pitchFamily="34" charset="-122"/>
                <a:ea typeface="微软雅黑" panose="020B0503020204020204" pitchFamily="34" charset="-122"/>
              </a:rPr>
              <a:t>行业分析</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1748" name="矩形 10"/>
          <p:cNvSpPr>
            <a:spLocks noChangeArrowheads="1"/>
          </p:cNvSpPr>
          <p:nvPr/>
        </p:nvSpPr>
        <p:spPr bwMode="auto">
          <a:xfrm>
            <a:off x="652463" y="469900"/>
            <a:ext cx="609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n-US" altLang="zh-CN" sz="1600">
                <a:solidFill>
                  <a:srgbClr val="7F7F7F"/>
                </a:solidFill>
              </a:rPr>
              <a:t>Industry analysis</a:t>
            </a:r>
            <a:endParaRPr lang="zh-CN" altLang="en-US" sz="1600">
              <a:solidFill>
                <a:srgbClr val="7F7F7F"/>
              </a:solidFill>
            </a:endParaRPr>
          </a:p>
        </p:txBody>
      </p:sp>
      <p:grpSp>
        <p:nvGrpSpPr>
          <p:cNvPr id="2" name="Group 6"/>
          <p:cNvGrpSpPr/>
          <p:nvPr/>
        </p:nvGrpSpPr>
        <p:grpSpPr bwMode="auto">
          <a:xfrm>
            <a:off x="871538" y="1059582"/>
            <a:ext cx="3181350" cy="2120900"/>
            <a:chOff x="0" y="0"/>
            <a:chExt cx="3181346" cy="2120897"/>
          </a:xfrm>
        </p:grpSpPr>
        <p:graphicFrame>
          <p:nvGraphicFramePr>
            <p:cNvPr id="175120" name="图表 3"/>
            <p:cNvGraphicFramePr/>
            <p:nvPr/>
          </p:nvGraphicFramePr>
          <p:xfrm>
            <a:off x="-50800" y="-50800"/>
            <a:ext cx="3282946" cy="2222497"/>
          </p:xfrm>
          <a:graphic>
            <a:graphicData uri="http://schemas.openxmlformats.org/presentationml/2006/ole">
              <mc:AlternateContent xmlns:mc="http://schemas.openxmlformats.org/markup-compatibility/2006">
                <mc:Choice xmlns:v="urn:schemas-microsoft-com:vml" Requires="v">
                  <p:oleObj spid="_x0000_s1044" name="" r:id="rId1" imgW="3291840" imgH="2231390" progId="Excel.Chart.8">
                    <p:embed/>
                  </p:oleObj>
                </mc:Choice>
                <mc:Fallback>
                  <p:oleObj name="" r:id="rId1" imgW="3291840" imgH="2231390" progId="Excel.Chart.8">
                    <p:embed/>
                    <p:pic>
                      <p:nvPicPr>
                        <p:cNvPr id="0" name="图片 10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50800"/>
                          <a:ext cx="3282946" cy="222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5121" name="TextBox 4"/>
            <p:cNvSpPr txBox="1">
              <a:spLocks noChangeArrowheads="1"/>
            </p:cNvSpPr>
            <p:nvPr/>
          </p:nvSpPr>
          <p:spPr bwMode="auto">
            <a:xfrm>
              <a:off x="958059" y="977444"/>
              <a:ext cx="6174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900">
                  <a:solidFill>
                    <a:schemeClr val="bg1"/>
                  </a:solidFill>
                  <a:latin typeface="微软雅黑" panose="020B0503020204020204" pitchFamily="34" charset="-122"/>
                  <a:ea typeface="微软雅黑" panose="020B0503020204020204" pitchFamily="34" charset="-122"/>
                </a:rPr>
                <a:t>360</a:t>
              </a:r>
              <a:r>
                <a:rPr lang="zh-CN" altLang="en-US" sz="900">
                  <a:solidFill>
                    <a:schemeClr val="bg1"/>
                  </a:solidFill>
                  <a:latin typeface="微软雅黑" panose="020B0503020204020204" pitchFamily="34" charset="-122"/>
                  <a:ea typeface="微软雅黑" panose="020B0503020204020204" pitchFamily="34" charset="-122"/>
                </a:rPr>
                <a:t>万台</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175122" name="TextBox 16"/>
            <p:cNvSpPr txBox="1">
              <a:spLocks noChangeArrowheads="1"/>
            </p:cNvSpPr>
            <p:nvPr/>
          </p:nvSpPr>
          <p:spPr bwMode="auto">
            <a:xfrm>
              <a:off x="1111249" y="139700"/>
              <a:ext cx="48259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900">
                  <a:solidFill>
                    <a:srgbClr val="595959"/>
                  </a:solidFill>
                  <a:latin typeface="微软雅黑" panose="020B0503020204020204" pitchFamily="34" charset="-122"/>
                  <a:ea typeface="微软雅黑" panose="020B0503020204020204" pitchFamily="34" charset="-122"/>
                </a:rPr>
                <a:t>8</a:t>
              </a:r>
              <a:r>
                <a:rPr lang="zh-CN" altLang="en-US" sz="900">
                  <a:solidFill>
                    <a:srgbClr val="595959"/>
                  </a:solidFill>
                  <a:latin typeface="微软雅黑" panose="020B0503020204020204" pitchFamily="34" charset="-122"/>
                  <a:ea typeface="微软雅黑" panose="020B0503020204020204" pitchFamily="34" charset="-122"/>
                </a:rPr>
                <a:t>万台</a:t>
              </a:r>
              <a:endParaRPr lang="zh-CN" altLang="en-US" sz="900">
                <a:solidFill>
                  <a:srgbClr val="595959"/>
                </a:solidFill>
                <a:latin typeface="微软雅黑" panose="020B0503020204020204" pitchFamily="34" charset="-122"/>
                <a:ea typeface="微软雅黑" panose="020B0503020204020204" pitchFamily="34" charset="-122"/>
              </a:endParaRPr>
            </a:p>
          </p:txBody>
        </p:sp>
      </p:grpSp>
      <p:sp>
        <p:nvSpPr>
          <p:cNvPr id="31754" name="TextBox 44"/>
          <p:cNvSpPr>
            <a:spLocks noChangeArrowheads="1"/>
          </p:cNvSpPr>
          <p:nvPr/>
        </p:nvSpPr>
        <p:spPr bwMode="auto">
          <a:xfrm>
            <a:off x="6404214" y="3158257"/>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年增长率</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Group 11"/>
          <p:cNvGrpSpPr>
            <a:grpSpLocks noChangeAspect="1"/>
          </p:cNvGrpSpPr>
          <p:nvPr/>
        </p:nvGrpSpPr>
        <p:grpSpPr bwMode="auto">
          <a:xfrm>
            <a:off x="5292725" y="1199282"/>
            <a:ext cx="3125788" cy="1771650"/>
            <a:chOff x="0" y="0"/>
            <a:chExt cx="6697312" cy="4050387"/>
          </a:xfrm>
        </p:grpSpPr>
        <p:pic>
          <p:nvPicPr>
            <p:cNvPr id="175115" name="图片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297" y="2292929"/>
              <a:ext cx="1684156" cy="132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6" name="图片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99364"/>
              <a:ext cx="1706611" cy="151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7" name="图片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6622" y="0"/>
              <a:ext cx="2170690" cy="269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8" name="图片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7471" y="2867736"/>
              <a:ext cx="1549424" cy="11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9" name="图片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7918" y="2893933"/>
              <a:ext cx="1564394" cy="113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61" name="TextBox 44"/>
          <p:cNvSpPr>
            <a:spLocks noChangeArrowheads="1"/>
          </p:cNvSpPr>
          <p:nvPr/>
        </p:nvSpPr>
        <p:spPr bwMode="auto">
          <a:xfrm>
            <a:off x="5921375" y="1708869"/>
            <a:ext cx="1528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1200">
                <a:solidFill>
                  <a:srgbClr val="0093DD"/>
                </a:solidFill>
                <a:latin typeface="微软雅黑" panose="020B0503020204020204" pitchFamily="34" charset="-122"/>
                <a:ea typeface="微软雅黑" panose="020B0503020204020204" pitchFamily="34" charset="-122"/>
                <a:sym typeface="Arial" panose="020B0604020202020204" pitchFamily="34" charset="0"/>
              </a:rPr>
              <a:t>超过</a:t>
            </a:r>
            <a:r>
              <a:rPr lang="en-US" altLang="zh-CN" sz="2800">
                <a:solidFill>
                  <a:srgbClr val="0093DD"/>
                </a:solidFill>
                <a:latin typeface="微软雅黑" panose="020B0503020204020204" pitchFamily="34" charset="-122"/>
                <a:ea typeface="微软雅黑" panose="020B0503020204020204" pitchFamily="34" charset="-122"/>
                <a:sym typeface="Arial" panose="020B0604020202020204" pitchFamily="34" charset="0"/>
              </a:rPr>
              <a:t>16.3%</a:t>
            </a:r>
            <a:endParaRPr lang="zh-CN" altLang="en-US" sz="2800">
              <a:solidFill>
                <a:srgbClr val="0093D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6138" name="TextBox 17"/>
          <p:cNvSpPr txBox="1">
            <a:spLocks noChangeArrowheads="1"/>
          </p:cNvSpPr>
          <p:nvPr/>
        </p:nvSpPr>
        <p:spPr bwMode="auto">
          <a:xfrm>
            <a:off x="485775" y="4095750"/>
            <a:ext cx="8201025" cy="60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spcAft>
                <a:spcPts val="600"/>
              </a:spcAft>
              <a:buFont typeface="Wingdings" panose="05000000000000000000" pitchFamily="2" charset="2"/>
              <a:buChar char="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300"/>
                                        <p:tgtEl>
                                          <p:spTgt spid="31747"/>
                                        </p:tgtEl>
                                      </p:cBhvr>
                                    </p:animEffect>
                                    <p:anim calcmode="lin" valueType="num">
                                      <p:cBhvr>
                                        <p:cTn id="8" dur="300" fill="hold"/>
                                        <p:tgtEl>
                                          <p:spTgt spid="31747"/>
                                        </p:tgtEl>
                                        <p:attrNameLst>
                                          <p:attrName>ppt_x</p:attrName>
                                        </p:attrNameLst>
                                      </p:cBhvr>
                                      <p:tavLst>
                                        <p:tav tm="0">
                                          <p:val>
                                            <p:strVal val="#ppt_x"/>
                                          </p:val>
                                        </p:tav>
                                        <p:tav tm="100000">
                                          <p:val>
                                            <p:strVal val="#ppt_x"/>
                                          </p:val>
                                        </p:tav>
                                      </p:tavLst>
                                    </p:anim>
                                    <p:anim calcmode="lin" valueType="num">
                                      <p:cBhvr>
                                        <p:cTn id="9" dur="300" fill="hold"/>
                                        <p:tgtEl>
                                          <p:spTgt spid="3174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fade">
                                      <p:cBhvr>
                                        <p:cTn id="12" dur="300"/>
                                        <p:tgtEl>
                                          <p:spTgt spid="31748"/>
                                        </p:tgtEl>
                                      </p:cBhvr>
                                    </p:animEffect>
                                    <p:anim calcmode="lin" valueType="num">
                                      <p:cBhvr>
                                        <p:cTn id="13" dur="300" fill="hold"/>
                                        <p:tgtEl>
                                          <p:spTgt spid="31748"/>
                                        </p:tgtEl>
                                        <p:attrNameLst>
                                          <p:attrName>ppt_x</p:attrName>
                                        </p:attrNameLst>
                                      </p:cBhvr>
                                      <p:tavLst>
                                        <p:tav tm="0">
                                          <p:val>
                                            <p:strVal val="#ppt_x"/>
                                          </p:val>
                                        </p:tav>
                                        <p:tav tm="100000">
                                          <p:val>
                                            <p:strVal val="#ppt_x"/>
                                          </p:val>
                                        </p:tav>
                                      </p:tavLst>
                                    </p:anim>
                                    <p:anim calcmode="lin" valueType="num">
                                      <p:cBhvr>
                                        <p:cTn id="14" dur="300" fill="hold"/>
                                        <p:tgtEl>
                                          <p:spTgt spid="3174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1746"/>
                                        </p:tgtEl>
                                        <p:attrNameLst>
                                          <p:attrName>style.visibility</p:attrName>
                                        </p:attrNameLst>
                                      </p:cBhvr>
                                      <p:to>
                                        <p:strVal val="visible"/>
                                      </p:to>
                                    </p:set>
                                    <p:anim calcmode="lin" valueType="num">
                                      <p:cBhvr>
                                        <p:cTn id="18" dur="500" fill="hold"/>
                                        <p:tgtEl>
                                          <p:spTgt spid="31746"/>
                                        </p:tgtEl>
                                        <p:attrNameLst>
                                          <p:attrName>ppt_w</p:attrName>
                                        </p:attrNameLst>
                                      </p:cBhvr>
                                      <p:tavLst>
                                        <p:tav tm="0">
                                          <p:val>
                                            <p:fltVal val="0"/>
                                          </p:val>
                                        </p:tav>
                                        <p:tav tm="100000">
                                          <p:val>
                                            <p:strVal val="#ppt_w"/>
                                          </p:val>
                                        </p:tav>
                                      </p:tavLst>
                                    </p:anim>
                                    <p:anim calcmode="lin" valueType="num">
                                      <p:cBhvr>
                                        <p:cTn id="19" dur="500" fill="hold"/>
                                        <p:tgtEl>
                                          <p:spTgt spid="31746"/>
                                        </p:tgtEl>
                                        <p:attrNameLst>
                                          <p:attrName>ppt_h</p:attrName>
                                        </p:attrNameLst>
                                      </p:cBhvr>
                                      <p:tavLst>
                                        <p:tav tm="0">
                                          <p:val>
                                            <p:fltVal val="0"/>
                                          </p:val>
                                        </p:tav>
                                        <p:tav tm="100000">
                                          <p:val>
                                            <p:strVal val="#ppt_h"/>
                                          </p:val>
                                        </p:tav>
                                      </p:tavLst>
                                    </p:anim>
                                    <p:animEffect transition="in" filter="fade">
                                      <p:cBhvr>
                                        <p:cTn id="20" dur="500"/>
                                        <p:tgtEl>
                                          <p:spTgt spid="3174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1754"/>
                                        </p:tgtEl>
                                        <p:attrNameLst>
                                          <p:attrName>style.visibility</p:attrName>
                                        </p:attrNameLst>
                                      </p:cBhvr>
                                      <p:to>
                                        <p:strVal val="visible"/>
                                      </p:to>
                                    </p:set>
                                    <p:anim calcmode="lin" valueType="num">
                                      <p:cBhvr>
                                        <p:cTn id="30" dur="500" fill="hold"/>
                                        <p:tgtEl>
                                          <p:spTgt spid="31754"/>
                                        </p:tgtEl>
                                        <p:attrNameLst>
                                          <p:attrName>ppt_w</p:attrName>
                                        </p:attrNameLst>
                                      </p:cBhvr>
                                      <p:tavLst>
                                        <p:tav tm="0">
                                          <p:val>
                                            <p:fltVal val="0"/>
                                          </p:val>
                                        </p:tav>
                                        <p:tav tm="100000">
                                          <p:val>
                                            <p:strVal val="#ppt_w"/>
                                          </p:val>
                                        </p:tav>
                                      </p:tavLst>
                                    </p:anim>
                                    <p:anim calcmode="lin" valueType="num">
                                      <p:cBhvr>
                                        <p:cTn id="31" dur="500" fill="hold"/>
                                        <p:tgtEl>
                                          <p:spTgt spid="31754"/>
                                        </p:tgtEl>
                                        <p:attrNameLst>
                                          <p:attrName>ppt_h</p:attrName>
                                        </p:attrNameLst>
                                      </p:cBhvr>
                                      <p:tavLst>
                                        <p:tav tm="0">
                                          <p:val>
                                            <p:fltVal val="0"/>
                                          </p:val>
                                        </p:tav>
                                        <p:tav tm="100000">
                                          <p:val>
                                            <p:strVal val="#ppt_h"/>
                                          </p:val>
                                        </p:tav>
                                      </p:tavLst>
                                    </p:anim>
                                    <p:animEffect transition="in" filter="fade">
                                      <p:cBhvr>
                                        <p:cTn id="32" dur="500"/>
                                        <p:tgtEl>
                                          <p:spTgt spid="31754"/>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1761"/>
                                        </p:tgtEl>
                                        <p:attrNameLst>
                                          <p:attrName>style.visibility</p:attrName>
                                        </p:attrNameLst>
                                      </p:cBhvr>
                                      <p:to>
                                        <p:strVal val="visible"/>
                                      </p:to>
                                    </p:set>
                                    <p:anim calcmode="lin" valueType="num">
                                      <p:cBhvr>
                                        <p:cTn id="40" dur="500" fill="hold"/>
                                        <p:tgtEl>
                                          <p:spTgt spid="31761"/>
                                        </p:tgtEl>
                                        <p:attrNameLst>
                                          <p:attrName>ppt_w</p:attrName>
                                        </p:attrNameLst>
                                      </p:cBhvr>
                                      <p:tavLst>
                                        <p:tav tm="0">
                                          <p:val>
                                            <p:fltVal val="0"/>
                                          </p:val>
                                        </p:tav>
                                        <p:tav tm="100000">
                                          <p:val>
                                            <p:strVal val="#ppt_w"/>
                                          </p:val>
                                        </p:tav>
                                      </p:tavLst>
                                    </p:anim>
                                    <p:anim calcmode="lin" valueType="num">
                                      <p:cBhvr>
                                        <p:cTn id="41" dur="500" fill="hold"/>
                                        <p:tgtEl>
                                          <p:spTgt spid="31761"/>
                                        </p:tgtEl>
                                        <p:attrNameLst>
                                          <p:attrName>ppt_h</p:attrName>
                                        </p:attrNameLst>
                                      </p:cBhvr>
                                      <p:tavLst>
                                        <p:tav tm="0">
                                          <p:val>
                                            <p:fltVal val="0"/>
                                          </p:val>
                                        </p:tav>
                                        <p:tav tm="100000">
                                          <p:val>
                                            <p:strVal val="#ppt_h"/>
                                          </p:val>
                                        </p:tav>
                                      </p:tavLst>
                                    </p:anim>
                                    <p:animEffect transition="in" filter="fade">
                                      <p:cBhvr>
                                        <p:cTn id="42" dur="500"/>
                                        <p:tgtEl>
                                          <p:spTgt spid="31761"/>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76138">
                                            <p:txEl>
                                              <p:pRg st="0" end="0"/>
                                            </p:txEl>
                                          </p:spTgt>
                                        </p:tgtEl>
                                        <p:attrNameLst>
                                          <p:attrName>style.visibility</p:attrName>
                                        </p:attrNameLst>
                                      </p:cBhvr>
                                      <p:to>
                                        <p:strVal val="visible"/>
                                      </p:to>
                                    </p:set>
                                    <p:animEffect transition="in" filter="fade">
                                      <p:cBhvr>
                                        <p:cTn id="46" dur="500"/>
                                        <p:tgtEl>
                                          <p:spTgt spid="176138">
                                            <p:txEl>
                                              <p:pRg st="0" end="0"/>
                                            </p:txEl>
                                          </p:spTgt>
                                        </p:tgtEl>
                                      </p:cBhvr>
                                    </p:animEffect>
                                    <p:anim calcmode="lin" valueType="num">
                                      <p:cBhvr>
                                        <p:cTn id="47" dur="500" fill="hold"/>
                                        <p:tgtEl>
                                          <p:spTgt spid="176138">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761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utoUpdateAnimBg="0"/>
      <p:bldP spid="31748" grpId="0" autoUpdateAnimBg="0"/>
      <p:bldP spid="31754" grpId="0" autoUpdateAnimBg="0"/>
      <p:bldP spid="31761" grpId="0" autoUpdateAnimBg="0"/>
      <p:bldP spid="1761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652463" y="209550"/>
            <a:ext cx="361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b="1" spc="300" dirty="0">
                <a:solidFill>
                  <a:srgbClr val="00A7ED"/>
                </a:solidFill>
                <a:latin typeface="微软雅黑" panose="020B0503020204020204" pitchFamily="34" charset="-122"/>
                <a:ea typeface="微软雅黑" panose="020B0503020204020204" pitchFamily="34" charset="-122"/>
              </a:rPr>
              <a:t>市场现状</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8"/>
          <p:cNvSpPr>
            <a:spLocks noChangeArrowheads="1"/>
          </p:cNvSpPr>
          <p:nvPr/>
        </p:nvSpPr>
        <p:spPr bwMode="auto">
          <a:xfrm>
            <a:off x="652463" y="469900"/>
            <a:ext cx="609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n-US" altLang="zh-CN" sz="1600">
                <a:solidFill>
                  <a:srgbClr val="7F7F7F"/>
                </a:solidFill>
              </a:rPr>
              <a:t>Market status</a:t>
            </a:r>
            <a:endParaRPr lang="zh-CN" altLang="en-US" sz="1600">
              <a:solidFill>
                <a:srgbClr val="7F7F7F"/>
              </a:solidFill>
            </a:endParaRPr>
          </a:p>
        </p:txBody>
      </p:sp>
      <p:grpSp>
        <p:nvGrpSpPr>
          <p:cNvPr id="5" name="Group 5"/>
          <p:cNvGrpSpPr/>
          <p:nvPr/>
        </p:nvGrpSpPr>
        <p:grpSpPr bwMode="auto">
          <a:xfrm>
            <a:off x="525463" y="1725613"/>
            <a:ext cx="1618362" cy="2506557"/>
            <a:chOff x="0" y="0"/>
            <a:chExt cx="1619407" cy="2508228"/>
          </a:xfrm>
        </p:grpSpPr>
        <p:sp>
          <p:nvSpPr>
            <p:cNvPr id="6" name="矩形 23"/>
            <p:cNvSpPr>
              <a:spLocks noChangeArrowheads="1"/>
            </p:cNvSpPr>
            <p:nvPr/>
          </p:nvSpPr>
          <p:spPr bwMode="auto">
            <a:xfrm>
              <a:off x="0" y="1901504"/>
              <a:ext cx="1262699" cy="60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5000"/>
                </a:lnSpc>
                <a:buFont typeface="Arial" panose="020B0604020202020204" pitchFamily="34" charset="0"/>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电梯安全</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数据</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hangingPunct="1">
                <a:lnSpc>
                  <a:spcPct val="125000"/>
                </a:lnSpc>
                <a:buFont typeface="Arial" panose="020B0604020202020204" pitchFamily="34" charset="0"/>
                <a:buNone/>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无法</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共享</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7" name="Group 7"/>
            <p:cNvGrpSpPr/>
            <p:nvPr/>
          </p:nvGrpSpPr>
          <p:grpSpPr bwMode="auto">
            <a:xfrm>
              <a:off x="104142" y="0"/>
              <a:ext cx="1515265" cy="1515265"/>
              <a:chOff x="0" y="0"/>
              <a:chExt cx="1515265" cy="1515265"/>
            </a:xfrm>
          </p:grpSpPr>
          <p:sp>
            <p:nvSpPr>
              <p:cNvPr id="8" name="椭圆 13"/>
              <p:cNvSpPr>
                <a:spLocks noChangeArrowheads="1"/>
              </p:cNvSpPr>
              <p:nvPr/>
            </p:nvSpPr>
            <p:spPr bwMode="auto">
              <a:xfrm>
                <a:off x="700" y="0"/>
                <a:ext cx="1513864" cy="1515485"/>
              </a:xfrm>
              <a:prstGeom prst="ellipse">
                <a:avLst/>
              </a:prstGeom>
              <a:solidFill>
                <a:srgbClr val="00A7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pic>
            <p:nvPicPr>
              <p:cNvPr id="9" name="组合 1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3644" y="396059"/>
                <a:ext cx="628294" cy="7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 16"/>
              <p:cNvSpPr>
                <a:spLocks noChangeArrowheads="1"/>
              </p:cNvSpPr>
              <p:nvPr/>
            </p:nvSpPr>
            <p:spPr bwMode="auto">
              <a:xfrm>
                <a:off x="42002" y="41303"/>
                <a:ext cx="1431261" cy="1432880"/>
              </a:xfrm>
              <a:prstGeom prst="ellipse">
                <a:avLst/>
              </a:prstGeom>
              <a:noFill/>
              <a:ln w="12700">
                <a:solidFill>
                  <a:srgbClr val="0070C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grpSp>
      </p:grpSp>
      <p:grpSp>
        <p:nvGrpSpPr>
          <p:cNvPr id="11" name="Group 11"/>
          <p:cNvGrpSpPr/>
          <p:nvPr/>
        </p:nvGrpSpPr>
        <p:grpSpPr bwMode="auto">
          <a:xfrm>
            <a:off x="2754313" y="1725613"/>
            <a:ext cx="1514475" cy="2506557"/>
            <a:chOff x="0" y="0"/>
            <a:chExt cx="1515265" cy="2509120"/>
          </a:xfrm>
        </p:grpSpPr>
        <p:grpSp>
          <p:nvGrpSpPr>
            <p:cNvPr id="12" name="Group 12"/>
            <p:cNvGrpSpPr/>
            <p:nvPr/>
          </p:nvGrpSpPr>
          <p:grpSpPr bwMode="auto">
            <a:xfrm>
              <a:off x="0" y="0"/>
              <a:ext cx="1515265" cy="1515265"/>
              <a:chOff x="0" y="0"/>
              <a:chExt cx="1515265" cy="1515265"/>
            </a:xfrm>
          </p:grpSpPr>
          <p:sp>
            <p:nvSpPr>
              <p:cNvPr id="14" name="椭圆 30"/>
              <p:cNvSpPr>
                <a:spLocks noChangeArrowheads="1"/>
              </p:cNvSpPr>
              <p:nvPr/>
            </p:nvSpPr>
            <p:spPr bwMode="auto">
              <a:xfrm>
                <a:off x="0" y="0"/>
                <a:ext cx="1515265" cy="1516024"/>
              </a:xfrm>
              <a:prstGeom prst="ellipse">
                <a:avLst/>
              </a:prstGeom>
              <a:solidFill>
                <a:srgbClr val="00A7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a typeface="微软雅黑" panose="020B0503020204020204" pitchFamily="34" charset="-122"/>
                </a:endParaRPr>
              </a:p>
            </p:txBody>
          </p:sp>
          <p:sp>
            <p:nvSpPr>
              <p:cNvPr id="15" name="Freeform 13"/>
              <p:cNvSpPr/>
              <p:nvPr/>
            </p:nvSpPr>
            <p:spPr bwMode="auto">
              <a:xfrm>
                <a:off x="389533" y="421290"/>
                <a:ext cx="720223" cy="672684"/>
              </a:xfrm>
              <a:custGeom>
                <a:avLst/>
                <a:gdLst>
                  <a:gd name="T0" fmla="*/ 2147483647 w 128"/>
                  <a:gd name="T1" fmla="*/ 2147483647 h 120"/>
                  <a:gd name="T2" fmla="*/ 2147483647 w 128"/>
                  <a:gd name="T3" fmla="*/ 2147483647 h 120"/>
                  <a:gd name="T4" fmla="*/ 0 w 128"/>
                  <a:gd name="T5" fmla="*/ 2147483647 h 120"/>
                  <a:gd name="T6" fmla="*/ 2147483647 w 128"/>
                  <a:gd name="T7" fmla="*/ 2147483647 h 120"/>
                  <a:gd name="T8" fmla="*/ 2147483647 w 128"/>
                  <a:gd name="T9" fmla="*/ 2147483647 h 120"/>
                  <a:gd name="T10" fmla="*/ 2147483647 w 128"/>
                  <a:gd name="T11" fmla="*/ 2147483647 h 120"/>
                  <a:gd name="T12" fmla="*/ 2147483647 w 128"/>
                  <a:gd name="T13" fmla="*/ 2147483647 h 120"/>
                  <a:gd name="T14" fmla="*/ 2147483647 w 128"/>
                  <a:gd name="T15" fmla="*/ 2147483647 h 120"/>
                  <a:gd name="T16" fmla="*/ 2147483647 w 128"/>
                  <a:gd name="T17" fmla="*/ 2147483647 h 120"/>
                  <a:gd name="T18" fmla="*/ 2147483647 w 128"/>
                  <a:gd name="T19" fmla="*/ 2147483647 h 120"/>
                  <a:gd name="T20" fmla="*/ 2147483647 w 128"/>
                  <a:gd name="T21" fmla="*/ 2147483647 h 120"/>
                  <a:gd name="T22" fmla="*/ 2147483647 w 128"/>
                  <a:gd name="T23" fmla="*/ 2147483647 h 120"/>
                  <a:gd name="T24" fmla="*/ 2147483647 w 128"/>
                  <a:gd name="T25" fmla="*/ 2147483647 h 120"/>
                  <a:gd name="T26" fmla="*/ 2147483647 w 128"/>
                  <a:gd name="T27" fmla="*/ 2147483647 h 120"/>
                  <a:gd name="T28" fmla="*/ 2147483647 w 128"/>
                  <a:gd name="T29" fmla="*/ 2147483647 h 120"/>
                  <a:gd name="T30" fmla="*/ 2147483647 w 128"/>
                  <a:gd name="T31" fmla="*/ 2147483647 h 120"/>
                  <a:gd name="T32" fmla="*/ 2147483647 w 128"/>
                  <a:gd name="T33" fmla="*/ 2147483647 h 120"/>
                  <a:gd name="T34" fmla="*/ 2147483647 w 128"/>
                  <a:gd name="T35" fmla="*/ 2147483647 h 120"/>
                  <a:gd name="T36" fmla="*/ 2147483647 w 128"/>
                  <a:gd name="T37" fmla="*/ 2147483647 h 120"/>
                  <a:gd name="T38" fmla="*/ 2147483647 w 128"/>
                  <a:gd name="T39" fmla="*/ 2147483647 h 120"/>
                  <a:gd name="T40" fmla="*/ 2147483647 w 128"/>
                  <a:gd name="T41" fmla="*/ 2147483647 h 120"/>
                  <a:gd name="T42" fmla="*/ 2147483647 w 128"/>
                  <a:gd name="T43" fmla="*/ 2147483647 h 120"/>
                  <a:gd name="T44" fmla="*/ 2147483647 w 128"/>
                  <a:gd name="T45" fmla="*/ 2147483647 h 120"/>
                  <a:gd name="T46" fmla="*/ 2147483647 w 128"/>
                  <a:gd name="T47" fmla="*/ 2147483647 h 120"/>
                  <a:gd name="T48" fmla="*/ 2147483647 w 128"/>
                  <a:gd name="T49" fmla="*/ 2147483647 h 120"/>
                  <a:gd name="T50" fmla="*/ 2147483647 w 128"/>
                  <a:gd name="T51" fmla="*/ 2147483647 h 120"/>
                  <a:gd name="T52" fmla="*/ 2147483647 w 128"/>
                  <a:gd name="T53" fmla="*/ 2147483647 h 120"/>
                  <a:gd name="T54" fmla="*/ 2147483647 w 128"/>
                  <a:gd name="T55" fmla="*/ 2147483647 h 120"/>
                  <a:gd name="T56" fmla="*/ 2147483647 w 128"/>
                  <a:gd name="T57" fmla="*/ 2147483647 h 120"/>
                  <a:gd name="T58" fmla="*/ 2147483647 w 128"/>
                  <a:gd name="T59" fmla="*/ 0 h 120"/>
                  <a:gd name="T60" fmla="*/ 2147483647 w 128"/>
                  <a:gd name="T61" fmla="*/ 2147483647 h 120"/>
                  <a:gd name="T62" fmla="*/ 2147483647 w 128"/>
                  <a:gd name="T63" fmla="*/ 2147483647 h 120"/>
                  <a:gd name="T64" fmla="*/ 2147483647 w 128"/>
                  <a:gd name="T65" fmla="*/ 2147483647 h 120"/>
                  <a:gd name="T66" fmla="*/ 2147483647 w 128"/>
                  <a:gd name="T67" fmla="*/ 2147483647 h 120"/>
                  <a:gd name="T68" fmla="*/ 2147483647 w 128"/>
                  <a:gd name="T69" fmla="*/ 2147483647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20"/>
                  <a:gd name="T107" fmla="*/ 128 w 12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椭圆 32"/>
              <p:cNvSpPr>
                <a:spLocks noChangeArrowheads="1"/>
              </p:cNvSpPr>
              <p:nvPr/>
            </p:nvSpPr>
            <p:spPr bwMode="auto">
              <a:xfrm>
                <a:off x="33354" y="41317"/>
                <a:ext cx="1431084" cy="1433389"/>
              </a:xfrm>
              <a:prstGeom prst="ellipse">
                <a:avLst/>
              </a:prstGeom>
              <a:noFill/>
              <a:ln w="12700">
                <a:solidFill>
                  <a:srgbClr val="0070C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grpSp>
        <p:sp>
          <p:nvSpPr>
            <p:cNvPr id="13" name="矩形 28"/>
            <p:cNvSpPr>
              <a:spLocks noChangeArrowheads="1"/>
            </p:cNvSpPr>
            <p:nvPr/>
          </p:nvSpPr>
          <p:spPr bwMode="auto">
            <a:xfrm>
              <a:off x="305991" y="1902180"/>
              <a:ext cx="903282" cy="6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监督</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管理</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5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时效性</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低</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7" name="Group 17"/>
          <p:cNvGrpSpPr/>
          <p:nvPr/>
        </p:nvGrpSpPr>
        <p:grpSpPr bwMode="auto">
          <a:xfrm>
            <a:off x="4862513" y="1725613"/>
            <a:ext cx="1514475" cy="2506558"/>
            <a:chOff x="0" y="0"/>
            <a:chExt cx="1515265" cy="2508228"/>
          </a:xfrm>
        </p:grpSpPr>
        <p:grpSp>
          <p:nvGrpSpPr>
            <p:cNvPr id="18" name="Group 18"/>
            <p:cNvGrpSpPr/>
            <p:nvPr/>
          </p:nvGrpSpPr>
          <p:grpSpPr bwMode="auto">
            <a:xfrm>
              <a:off x="0" y="0"/>
              <a:ext cx="1515265" cy="1515265"/>
              <a:chOff x="0" y="0"/>
              <a:chExt cx="1515265" cy="1515265"/>
            </a:xfrm>
          </p:grpSpPr>
          <p:sp>
            <p:nvSpPr>
              <p:cNvPr id="20" name="椭圆 38"/>
              <p:cNvSpPr>
                <a:spLocks noChangeArrowheads="1"/>
              </p:cNvSpPr>
              <p:nvPr/>
            </p:nvSpPr>
            <p:spPr bwMode="auto">
              <a:xfrm>
                <a:off x="0" y="0"/>
                <a:ext cx="1515265" cy="1515485"/>
              </a:xfrm>
              <a:prstGeom prst="ellipse">
                <a:avLst/>
              </a:prstGeom>
              <a:solidFill>
                <a:srgbClr val="00A7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a typeface="微软雅黑" panose="020B0503020204020204" pitchFamily="34" charset="-122"/>
                </a:endParaRPr>
              </a:p>
            </p:txBody>
          </p:sp>
          <p:pic>
            <p:nvPicPr>
              <p:cNvPr id="21" name="组合 3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37" y="396059"/>
                <a:ext cx="628216" cy="7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40"/>
              <p:cNvSpPr>
                <a:spLocks noChangeArrowheads="1"/>
              </p:cNvSpPr>
              <p:nvPr/>
            </p:nvSpPr>
            <p:spPr bwMode="auto">
              <a:xfrm>
                <a:off x="41297" y="41303"/>
                <a:ext cx="1432672" cy="1432880"/>
              </a:xfrm>
              <a:prstGeom prst="ellipse">
                <a:avLst/>
              </a:prstGeom>
              <a:noFill/>
              <a:ln w="12700">
                <a:solidFill>
                  <a:srgbClr val="0070C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grpSp>
        <p:sp>
          <p:nvSpPr>
            <p:cNvPr id="19" name="矩形 36"/>
            <p:cNvSpPr>
              <a:spLocks noChangeArrowheads="1"/>
            </p:cNvSpPr>
            <p:nvPr/>
          </p:nvSpPr>
          <p:spPr bwMode="auto">
            <a:xfrm>
              <a:off x="305991" y="1901504"/>
              <a:ext cx="903282" cy="60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无法</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自主</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5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及时</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报警</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3" name="Group 23"/>
          <p:cNvGrpSpPr/>
          <p:nvPr/>
        </p:nvGrpSpPr>
        <p:grpSpPr bwMode="auto">
          <a:xfrm>
            <a:off x="6983413" y="1725613"/>
            <a:ext cx="1514475" cy="2468458"/>
            <a:chOff x="0" y="0"/>
            <a:chExt cx="1515265" cy="2468643"/>
          </a:xfrm>
        </p:grpSpPr>
        <p:grpSp>
          <p:nvGrpSpPr>
            <p:cNvPr id="24" name="Group 24"/>
            <p:cNvGrpSpPr/>
            <p:nvPr/>
          </p:nvGrpSpPr>
          <p:grpSpPr bwMode="auto">
            <a:xfrm>
              <a:off x="0" y="0"/>
              <a:ext cx="1515265" cy="1515265"/>
              <a:chOff x="0" y="0"/>
              <a:chExt cx="1515265" cy="1515265"/>
            </a:xfrm>
          </p:grpSpPr>
          <p:sp>
            <p:nvSpPr>
              <p:cNvPr id="26" name="椭圆 51"/>
              <p:cNvSpPr>
                <a:spLocks noChangeArrowheads="1"/>
              </p:cNvSpPr>
              <p:nvPr/>
            </p:nvSpPr>
            <p:spPr bwMode="auto">
              <a:xfrm>
                <a:off x="0" y="0"/>
                <a:ext cx="1515265" cy="1514589"/>
              </a:xfrm>
              <a:prstGeom prst="ellipse">
                <a:avLst/>
              </a:prstGeom>
              <a:solidFill>
                <a:srgbClr val="00A7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a typeface="微软雅黑" panose="020B0503020204020204" pitchFamily="34" charset="-122"/>
                </a:endParaRPr>
              </a:p>
            </p:txBody>
          </p:sp>
          <p:pic>
            <p:nvPicPr>
              <p:cNvPr id="27" name="组合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52" y="432404"/>
                <a:ext cx="719703" cy="6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椭圆 53"/>
              <p:cNvSpPr>
                <a:spLocks noChangeArrowheads="1"/>
              </p:cNvSpPr>
              <p:nvPr/>
            </p:nvSpPr>
            <p:spPr bwMode="auto">
              <a:xfrm>
                <a:off x="38120" y="41278"/>
                <a:ext cx="1431083" cy="1432033"/>
              </a:xfrm>
              <a:prstGeom prst="ellipse">
                <a:avLst/>
              </a:prstGeom>
              <a:noFill/>
              <a:ln w="12700">
                <a:solidFill>
                  <a:srgbClr val="0070C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grpSp>
        <p:sp>
          <p:nvSpPr>
            <p:cNvPr id="25" name="矩形 49"/>
            <p:cNvSpPr>
              <a:spLocks noChangeArrowheads="1"/>
            </p:cNvSpPr>
            <p:nvPr/>
          </p:nvSpPr>
          <p:spPr bwMode="auto">
            <a:xfrm>
              <a:off x="4764" y="1862277"/>
              <a:ext cx="1505735" cy="6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无法及时掌握电梯存在的隐患</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par>
                                <p:cTn id="15" presetID="23" presetClass="entr" presetSubtype="16"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300" fill="hold"/>
                                        <p:tgtEl>
                                          <p:spTgt spid="5"/>
                                        </p:tgtEl>
                                        <p:attrNameLst>
                                          <p:attrName>ppt_w</p:attrName>
                                        </p:attrNameLst>
                                      </p:cBhvr>
                                      <p:tavLst>
                                        <p:tav tm="0">
                                          <p:val>
                                            <p:fltVal val="0"/>
                                          </p:val>
                                        </p:tav>
                                        <p:tav tm="100000">
                                          <p:val>
                                            <p:strVal val="#ppt_w"/>
                                          </p:val>
                                        </p:tav>
                                      </p:tavLst>
                                    </p:anim>
                                    <p:anim calcmode="lin" valueType="num">
                                      <p:cBhvr>
                                        <p:cTn id="18" dur="300" fill="hold"/>
                                        <p:tgtEl>
                                          <p:spTgt spid="5"/>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1250"/>
                                  </p:stCondLst>
                                  <p:childTnLst>
                                    <p:animScale>
                                      <p:cBhvr>
                                        <p:cTn id="20" dur="200" fill="hold"/>
                                        <p:tgtEl>
                                          <p:spTgt spid="5"/>
                                        </p:tgtEl>
                                      </p:cBhvr>
                                      <p:by x="110000" y="110000"/>
                                    </p:animScale>
                                  </p:childTnLst>
                                </p:cTn>
                              </p:par>
                              <p:par>
                                <p:cTn id="21" presetID="23" presetClass="entr" presetSubtype="16" fill="hold" nodeType="withEffect">
                                  <p:stCondLst>
                                    <p:cond delay="12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300" fill="hold"/>
                                        <p:tgtEl>
                                          <p:spTgt spid="11"/>
                                        </p:tgtEl>
                                        <p:attrNameLst>
                                          <p:attrName>ppt_w</p:attrName>
                                        </p:attrNameLst>
                                      </p:cBhvr>
                                      <p:tavLst>
                                        <p:tav tm="0">
                                          <p:val>
                                            <p:fltVal val="0"/>
                                          </p:val>
                                        </p:tav>
                                        <p:tav tm="100000">
                                          <p:val>
                                            <p:strVal val="#ppt_w"/>
                                          </p:val>
                                        </p:tav>
                                      </p:tavLst>
                                    </p:anim>
                                    <p:anim calcmode="lin" valueType="num">
                                      <p:cBhvr>
                                        <p:cTn id="24" dur="300" fill="hold"/>
                                        <p:tgtEl>
                                          <p:spTgt spid="11"/>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500"/>
                                  </p:stCondLst>
                                  <p:childTnLst>
                                    <p:animScale>
                                      <p:cBhvr>
                                        <p:cTn id="26" dur="200" fill="hold"/>
                                        <p:tgtEl>
                                          <p:spTgt spid="11"/>
                                        </p:tgtEl>
                                      </p:cBhvr>
                                      <p:by x="110000" y="110000"/>
                                    </p:animScale>
                                  </p:childTnLst>
                                </p:cTn>
                              </p:par>
                              <p:par>
                                <p:cTn id="27" presetID="23" presetClass="entr" presetSubtype="16" fill="hold" nodeType="withEffect">
                                  <p:stCondLst>
                                    <p:cond delay="1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300" fill="hold"/>
                                        <p:tgtEl>
                                          <p:spTgt spid="17"/>
                                        </p:tgtEl>
                                        <p:attrNameLst>
                                          <p:attrName>ppt_w</p:attrName>
                                        </p:attrNameLst>
                                      </p:cBhvr>
                                      <p:tavLst>
                                        <p:tav tm="0">
                                          <p:val>
                                            <p:fltVal val="0"/>
                                          </p:val>
                                        </p:tav>
                                        <p:tav tm="100000">
                                          <p:val>
                                            <p:strVal val="#ppt_w"/>
                                          </p:val>
                                        </p:tav>
                                      </p:tavLst>
                                    </p:anim>
                                    <p:anim calcmode="lin" valueType="num">
                                      <p:cBhvr>
                                        <p:cTn id="30" dur="300" fill="hold"/>
                                        <p:tgtEl>
                                          <p:spTgt spid="17"/>
                                        </p:tgtEl>
                                        <p:attrNameLst>
                                          <p:attrName>ppt_h</p:attrName>
                                        </p:attrNameLst>
                                      </p:cBhvr>
                                      <p:tavLst>
                                        <p:tav tm="0">
                                          <p:val>
                                            <p:fltVal val="0"/>
                                          </p:val>
                                        </p:tav>
                                        <p:tav tm="100000">
                                          <p:val>
                                            <p:strVal val="#ppt_h"/>
                                          </p:val>
                                        </p:tav>
                                      </p:tavLst>
                                    </p:anim>
                                  </p:childTnLst>
                                </p:cTn>
                              </p:par>
                              <p:par>
                                <p:cTn id="31" presetID="6" presetClass="emph" presetSubtype="0" autoRev="1" fill="hold" nodeType="withEffect">
                                  <p:stCondLst>
                                    <p:cond delay="1750"/>
                                  </p:stCondLst>
                                  <p:childTnLst>
                                    <p:animScale>
                                      <p:cBhvr>
                                        <p:cTn id="32" dur="200" fill="hold"/>
                                        <p:tgtEl>
                                          <p:spTgt spid="17"/>
                                        </p:tgtEl>
                                      </p:cBhvr>
                                      <p:by x="110000" y="110000"/>
                                    </p:animScale>
                                  </p:childTnLst>
                                </p:cTn>
                              </p:par>
                              <p:par>
                                <p:cTn id="33" presetID="23" presetClass="entr" presetSubtype="16" fill="hold" nodeType="withEffect">
                                  <p:stCondLst>
                                    <p:cond delay="1750"/>
                                  </p:stCondLst>
                                  <p:childTnLst>
                                    <p:set>
                                      <p:cBhvr>
                                        <p:cTn id="34" dur="1" fill="hold">
                                          <p:stCondLst>
                                            <p:cond delay="0"/>
                                          </p:stCondLst>
                                        </p:cTn>
                                        <p:tgtEl>
                                          <p:spTgt spid="23"/>
                                        </p:tgtEl>
                                        <p:attrNameLst>
                                          <p:attrName>style.visibility</p:attrName>
                                        </p:attrNameLst>
                                      </p:cBhvr>
                                      <p:to>
                                        <p:strVal val="visible"/>
                                      </p:to>
                                    </p:set>
                                    <p:anim calcmode="lin" valueType="num">
                                      <p:cBhvr>
                                        <p:cTn id="35" dur="300" fill="hold"/>
                                        <p:tgtEl>
                                          <p:spTgt spid="23"/>
                                        </p:tgtEl>
                                        <p:attrNameLst>
                                          <p:attrName>ppt_w</p:attrName>
                                        </p:attrNameLst>
                                      </p:cBhvr>
                                      <p:tavLst>
                                        <p:tav tm="0">
                                          <p:val>
                                            <p:fltVal val="0"/>
                                          </p:val>
                                        </p:tav>
                                        <p:tav tm="100000">
                                          <p:val>
                                            <p:strVal val="#ppt_w"/>
                                          </p:val>
                                        </p:tav>
                                      </p:tavLst>
                                    </p:anim>
                                    <p:anim calcmode="lin" valueType="num">
                                      <p:cBhvr>
                                        <p:cTn id="36" dur="300" fill="hold"/>
                                        <p:tgtEl>
                                          <p:spTgt spid="23"/>
                                        </p:tgtEl>
                                        <p:attrNameLst>
                                          <p:attrName>ppt_h</p:attrName>
                                        </p:attrNameLst>
                                      </p:cBhvr>
                                      <p:tavLst>
                                        <p:tav tm="0">
                                          <p:val>
                                            <p:fltVal val="0"/>
                                          </p:val>
                                        </p:tav>
                                        <p:tav tm="100000">
                                          <p:val>
                                            <p:strVal val="#ppt_h"/>
                                          </p:val>
                                        </p:tav>
                                      </p:tavLst>
                                    </p:anim>
                                  </p:childTnLst>
                                </p:cTn>
                              </p:par>
                              <p:par>
                                <p:cTn id="37" presetID="6" presetClass="emph" presetSubtype="0" autoRev="1" fill="hold" nodeType="withEffect">
                                  <p:stCondLst>
                                    <p:cond delay="2000"/>
                                  </p:stCondLst>
                                  <p:childTnLst>
                                    <p:animScale>
                                      <p:cBhvr>
                                        <p:cTn id="38" dur="200" fill="hold"/>
                                        <p:tgtEl>
                                          <p:spTgt spid="2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5"/>
          <p:cNvSpPr>
            <a:spLocks noChangeArrowheads="1"/>
          </p:cNvSpPr>
          <p:nvPr/>
        </p:nvSpPr>
        <p:spPr bwMode="auto">
          <a:xfrm>
            <a:off x="2495550" y="1360488"/>
            <a:ext cx="2838450" cy="2846387"/>
          </a:xfrm>
          <a:prstGeom prst="ellipse">
            <a:avLst/>
          </a:prstGeom>
          <a:noFill/>
          <a:ln w="12700">
            <a:solidFill>
              <a:srgbClr val="7F7F7F"/>
            </a:solidFill>
            <a:prstDash val="dash"/>
            <a:round/>
          </a:ln>
          <a:extLst>
            <a:ext uri="{909E8E84-426E-40DD-AFC4-6F175D3DCCD1}">
              <a14:hiddenFill xmlns:a14="http://schemas.microsoft.com/office/drawing/2010/main">
                <a:solidFill>
                  <a:srgbClr val="FFFFFF"/>
                </a:solidFill>
              </a14:hiddenFill>
            </a:ext>
          </a:extLst>
        </p:spPr>
        <p:txBody>
          <a:bodyPr lIns="68580" tIns="34290" rIns="68580" bIns="34290"/>
          <a:lstStyle/>
          <a:p>
            <a:pPr defTabSz="685800">
              <a:buFont typeface="Arial" panose="020B0604020202020204" pitchFamily="34" charset="0"/>
              <a:buNone/>
            </a:pPr>
            <a:endParaRPr lang="zh-CN" altLang="en-US" sz="1400">
              <a:solidFill>
                <a:srgbClr val="FFFFFF"/>
              </a:solidFill>
            </a:endParaRPr>
          </a:p>
        </p:txBody>
      </p:sp>
      <p:sp>
        <p:nvSpPr>
          <p:cNvPr id="36867" name="Line 11"/>
          <p:cNvSpPr>
            <a:spLocks noChangeShapeType="1"/>
          </p:cNvSpPr>
          <p:nvPr/>
        </p:nvSpPr>
        <p:spPr bwMode="auto">
          <a:xfrm flipH="1" flipV="1">
            <a:off x="3336925" y="1739900"/>
            <a:ext cx="384175" cy="379413"/>
          </a:xfrm>
          <a:prstGeom prst="line">
            <a:avLst/>
          </a:prstGeom>
          <a:noFill/>
          <a:ln w="12700">
            <a:solidFill>
              <a:srgbClr val="7F7F7F"/>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6868" name="Line 12"/>
          <p:cNvSpPr>
            <a:spLocks noChangeShapeType="1"/>
          </p:cNvSpPr>
          <p:nvPr/>
        </p:nvSpPr>
        <p:spPr bwMode="auto">
          <a:xfrm flipH="1">
            <a:off x="3298825" y="3325813"/>
            <a:ext cx="382588" cy="379412"/>
          </a:xfrm>
          <a:prstGeom prst="line">
            <a:avLst/>
          </a:prstGeom>
          <a:noFill/>
          <a:ln w="12700">
            <a:solidFill>
              <a:srgbClr val="7F7F7F"/>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6869" name="Line 13"/>
          <p:cNvSpPr>
            <a:spLocks noChangeShapeType="1"/>
          </p:cNvSpPr>
          <p:nvPr/>
        </p:nvSpPr>
        <p:spPr bwMode="auto">
          <a:xfrm>
            <a:off x="2643188" y="2898775"/>
            <a:ext cx="769937" cy="0"/>
          </a:xfrm>
          <a:prstGeom prst="line">
            <a:avLst/>
          </a:prstGeom>
          <a:noFill/>
          <a:ln w="12700">
            <a:solidFill>
              <a:srgbClr val="7F7F7F"/>
            </a:solidFill>
            <a:round/>
            <a:head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6870" name="Oval 16"/>
          <p:cNvSpPr>
            <a:spLocks noChangeArrowheads="1"/>
          </p:cNvSpPr>
          <p:nvPr/>
        </p:nvSpPr>
        <p:spPr bwMode="auto">
          <a:xfrm>
            <a:off x="3810000" y="1360488"/>
            <a:ext cx="2838450" cy="2846387"/>
          </a:xfrm>
          <a:prstGeom prst="ellipse">
            <a:avLst/>
          </a:prstGeom>
          <a:noFill/>
          <a:ln w="12700">
            <a:solidFill>
              <a:srgbClr val="7F7F7F"/>
            </a:solidFill>
            <a:prstDash val="dash"/>
            <a:round/>
          </a:ln>
          <a:extLst>
            <a:ext uri="{909E8E84-426E-40DD-AFC4-6F175D3DCCD1}">
              <a14:hiddenFill xmlns:a14="http://schemas.microsoft.com/office/drawing/2010/main">
                <a:solidFill>
                  <a:srgbClr val="FFFFFF"/>
                </a:solidFill>
              </a14:hiddenFill>
            </a:ext>
          </a:extLst>
        </p:spPr>
        <p:txBody>
          <a:bodyPr lIns="68580" tIns="34290" rIns="68580" bIns="34290"/>
          <a:lstStyle/>
          <a:p>
            <a:pPr defTabSz="685800">
              <a:buFont typeface="Arial" panose="020B0604020202020204" pitchFamily="34" charset="0"/>
              <a:buNone/>
            </a:pPr>
            <a:endParaRPr lang="zh-CN" altLang="en-US" sz="1400">
              <a:solidFill>
                <a:srgbClr val="FFFFFF"/>
              </a:solidFill>
            </a:endParaRPr>
          </a:p>
        </p:txBody>
      </p:sp>
      <p:sp>
        <p:nvSpPr>
          <p:cNvPr id="36871" name="Line 22"/>
          <p:cNvSpPr>
            <a:spLocks noChangeShapeType="1"/>
          </p:cNvSpPr>
          <p:nvPr/>
        </p:nvSpPr>
        <p:spPr bwMode="auto">
          <a:xfrm flipV="1">
            <a:off x="5422900" y="1739900"/>
            <a:ext cx="384175" cy="379413"/>
          </a:xfrm>
          <a:prstGeom prst="line">
            <a:avLst/>
          </a:prstGeom>
          <a:noFill/>
          <a:ln w="11">
            <a:solidFill>
              <a:srgbClr val="7F7F7F"/>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6872" name="Line 23"/>
          <p:cNvSpPr>
            <a:spLocks noChangeShapeType="1"/>
          </p:cNvSpPr>
          <p:nvPr/>
        </p:nvSpPr>
        <p:spPr bwMode="auto">
          <a:xfrm>
            <a:off x="5422900" y="3325813"/>
            <a:ext cx="384175" cy="379412"/>
          </a:xfrm>
          <a:prstGeom prst="line">
            <a:avLst/>
          </a:prstGeom>
          <a:noFill/>
          <a:ln w="11">
            <a:solidFill>
              <a:srgbClr val="7F7F7F"/>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6873" name="Line 24"/>
          <p:cNvSpPr>
            <a:spLocks noChangeShapeType="1"/>
          </p:cNvSpPr>
          <p:nvPr/>
        </p:nvSpPr>
        <p:spPr bwMode="auto">
          <a:xfrm flipH="1">
            <a:off x="5729288" y="2898775"/>
            <a:ext cx="769937" cy="0"/>
          </a:xfrm>
          <a:prstGeom prst="line">
            <a:avLst/>
          </a:prstGeom>
          <a:noFill/>
          <a:ln w="11">
            <a:solidFill>
              <a:srgbClr val="7F7F7F"/>
            </a:solidFill>
            <a:round/>
            <a:head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grpSp>
        <p:nvGrpSpPr>
          <p:cNvPr id="2" name="Group 10"/>
          <p:cNvGrpSpPr/>
          <p:nvPr/>
        </p:nvGrpSpPr>
        <p:grpSpPr bwMode="auto">
          <a:xfrm>
            <a:off x="4060825" y="1901825"/>
            <a:ext cx="1014413" cy="1942287"/>
            <a:chOff x="0" y="0"/>
            <a:chExt cx="1791166" cy="3772533"/>
          </a:xfrm>
        </p:grpSpPr>
        <p:pic>
          <p:nvPicPr>
            <p:cNvPr id="180261" name="Picture 1" descr="C:\Users\Administrator\Desktop\8.19画册改\ba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791166" cy="320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62" name="矩形 105"/>
            <p:cNvSpPr>
              <a:spLocks noChangeArrowheads="1"/>
            </p:cNvSpPr>
            <p:nvPr/>
          </p:nvSpPr>
          <p:spPr bwMode="auto">
            <a:xfrm>
              <a:off x="189103" y="3234514"/>
              <a:ext cx="1412962" cy="53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sz="1200" b="1" dirty="0">
                  <a:solidFill>
                    <a:schemeClr val="tx1">
                      <a:lumMod val="85000"/>
                      <a:lumOff val="15000"/>
                    </a:schemeClr>
                  </a:solidFill>
                  <a:ea typeface="微软雅黑" panose="020B0503020204020204" pitchFamily="34" charset="-122"/>
                </a:rPr>
                <a:t>电梯终端</a:t>
              </a:r>
              <a:endParaRPr lang="zh-CN" altLang="en-US" sz="1200" b="1" dirty="0">
                <a:solidFill>
                  <a:schemeClr val="tx1">
                    <a:lumMod val="85000"/>
                    <a:lumOff val="15000"/>
                  </a:schemeClr>
                </a:solidFill>
                <a:ea typeface="微软雅黑" panose="020B0503020204020204" pitchFamily="34" charset="-122"/>
              </a:endParaRPr>
            </a:p>
          </p:txBody>
        </p:sp>
      </p:grpSp>
      <p:sp>
        <p:nvSpPr>
          <p:cNvPr id="36877" name="TextBox 27"/>
          <p:cNvSpPr txBox="1">
            <a:spLocks noChangeArrowheads="1"/>
          </p:cNvSpPr>
          <p:nvPr/>
        </p:nvSpPr>
        <p:spPr bwMode="auto">
          <a:xfrm>
            <a:off x="1265238" y="1323975"/>
            <a:ext cx="13303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7" tIns="45445" rIns="90887" bIns="4544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远程定向发布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878" name="TextBox 27"/>
          <p:cNvSpPr txBox="1">
            <a:spLocks noChangeArrowheads="1"/>
          </p:cNvSpPr>
          <p:nvPr/>
        </p:nvSpPr>
        <p:spPr bwMode="auto">
          <a:xfrm>
            <a:off x="495300" y="2746375"/>
            <a:ext cx="1282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7" tIns="45445" rIns="90887" bIns="4544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定点定时播放</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879" name="TextBox 27"/>
          <p:cNvSpPr txBox="1">
            <a:spLocks noChangeArrowheads="1"/>
          </p:cNvSpPr>
          <p:nvPr/>
        </p:nvSpPr>
        <p:spPr bwMode="auto">
          <a:xfrm>
            <a:off x="495300" y="4013200"/>
            <a:ext cx="2147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7" tIns="45445" rIns="90887" bIns="4544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可与受众人群互动</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880" name="TextBox 27"/>
          <p:cNvSpPr txBox="1">
            <a:spLocks noChangeArrowheads="1"/>
          </p:cNvSpPr>
          <p:nvPr/>
        </p:nvSpPr>
        <p:spPr bwMode="auto">
          <a:xfrm>
            <a:off x="6573838" y="4013200"/>
            <a:ext cx="1304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7" tIns="45445" rIns="90887" bIns="4544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静</a:t>
            </a:r>
            <a:r>
              <a:rPr lang="en-US" altLang="zh-CN" sz="1400" b="1">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动态广告</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881" name="TextBox 27"/>
          <p:cNvSpPr txBox="1">
            <a:spLocks noChangeArrowheads="1"/>
          </p:cNvSpPr>
          <p:nvPr/>
        </p:nvSpPr>
        <p:spPr bwMode="auto">
          <a:xfrm>
            <a:off x="7407275" y="2746375"/>
            <a:ext cx="10271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7" tIns="45445" rIns="90887" bIns="4544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分屏显示</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882" name="TextBox 27"/>
          <p:cNvSpPr txBox="1">
            <a:spLocks noChangeArrowheads="1"/>
          </p:cNvSpPr>
          <p:nvPr/>
        </p:nvSpPr>
        <p:spPr bwMode="auto">
          <a:xfrm>
            <a:off x="6407150" y="1323975"/>
            <a:ext cx="1025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7" tIns="45445" rIns="90887" bIns="4544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1400" b="1">
                <a:solidFill>
                  <a:schemeClr val="tx1">
                    <a:lumMod val="85000"/>
                    <a:lumOff val="15000"/>
                  </a:schemeClr>
                </a:solidFill>
                <a:latin typeface="微软雅黑" panose="020B0503020204020204" pitchFamily="34" charset="-122"/>
                <a:ea typeface="微软雅黑" panose="020B0503020204020204" pitchFamily="34" charset="-122"/>
              </a:rPr>
              <a:t>19</a:t>
            </a: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吋屏</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883" name="文本框 6"/>
          <p:cNvSpPr txBox="1">
            <a:spLocks noChangeArrowheads="1"/>
          </p:cNvSpPr>
          <p:nvPr/>
        </p:nvSpPr>
        <p:spPr bwMode="auto">
          <a:xfrm>
            <a:off x="652463" y="209550"/>
            <a:ext cx="361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b="1" spc="300" dirty="0">
                <a:solidFill>
                  <a:srgbClr val="00A7ED"/>
                </a:solidFill>
                <a:latin typeface="微软雅黑" panose="020B0503020204020204" pitchFamily="34" charset="-122"/>
                <a:ea typeface="微软雅黑" panose="020B0503020204020204" pitchFamily="34" charset="-122"/>
              </a:rPr>
              <a:t>多媒体运营</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6884" name="矩形 122"/>
          <p:cNvSpPr>
            <a:spLocks noChangeArrowheads="1"/>
          </p:cNvSpPr>
          <p:nvPr/>
        </p:nvSpPr>
        <p:spPr bwMode="auto">
          <a:xfrm>
            <a:off x="652463" y="469900"/>
            <a:ext cx="3408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1600">
                <a:solidFill>
                  <a:srgbClr val="7F7F7F"/>
                </a:solidFill>
              </a:rPr>
              <a:t>Multimedia operation</a:t>
            </a:r>
            <a:endParaRPr lang="zh-CN" altLang="en-US" sz="1600">
              <a:solidFill>
                <a:srgbClr val="7F7F7F"/>
              </a:solidFill>
            </a:endParaRPr>
          </a:p>
        </p:txBody>
      </p:sp>
      <p:grpSp>
        <p:nvGrpSpPr>
          <p:cNvPr id="3" name="Group 21"/>
          <p:cNvGrpSpPr/>
          <p:nvPr/>
        </p:nvGrpSpPr>
        <p:grpSpPr bwMode="auto">
          <a:xfrm>
            <a:off x="6573838" y="2565400"/>
            <a:ext cx="688975" cy="690563"/>
            <a:chOff x="0" y="0"/>
            <a:chExt cx="690206" cy="691516"/>
          </a:xfrm>
        </p:grpSpPr>
        <p:sp>
          <p:nvSpPr>
            <p:cNvPr id="180259" name="Oval 17"/>
            <p:cNvSpPr>
              <a:spLocks noChangeArrowheads="1"/>
            </p:cNvSpPr>
            <p:nvPr/>
          </p:nvSpPr>
          <p:spPr bwMode="auto">
            <a:xfrm>
              <a:off x="0" y="0"/>
              <a:ext cx="690206" cy="691516"/>
            </a:xfrm>
            <a:prstGeom prst="ellipse">
              <a:avLst/>
            </a:prstGeom>
            <a:solidFill>
              <a:srgbClr val="0093D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buFont typeface="Arial" panose="020B0604020202020204" pitchFamily="34" charset="0"/>
                <a:buNone/>
              </a:pPr>
              <a:endParaRPr lang="zh-CN" altLang="en-US" sz="1400">
                <a:solidFill>
                  <a:srgbClr val="FFFFFF"/>
                </a:solidFill>
              </a:endParaRPr>
            </a:p>
          </p:txBody>
        </p:sp>
        <p:pic>
          <p:nvPicPr>
            <p:cNvPr id="180260" name="Picture 2" descr="C:\Users\jsj\Desktop\图片3副本.png"/>
            <p:cNvPicPr>
              <a:picLocks noChangeAspect="1" noChangeArrowheads="1"/>
            </p:cNvPicPr>
            <p:nvPr/>
          </p:nvPicPr>
          <p:blipFill>
            <a:blip r:embed="rId2">
              <a:extLst>
                <a:ext uri="{28A0092B-C50C-407E-A947-70E740481C1C}">
                  <a14:useLocalDpi xmlns:a14="http://schemas.microsoft.com/office/drawing/2010/main" val="0"/>
                </a:ext>
              </a:extLst>
            </a:blip>
            <a:srcRect l="16258" t="11935" r="16829" b="14754"/>
            <a:stretch>
              <a:fillRect/>
            </a:stretch>
          </p:blipFill>
          <p:spPr bwMode="auto">
            <a:xfrm>
              <a:off x="149590" y="134216"/>
              <a:ext cx="391026" cy="42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4"/>
          <p:cNvGrpSpPr/>
          <p:nvPr/>
        </p:nvGrpSpPr>
        <p:grpSpPr bwMode="auto">
          <a:xfrm>
            <a:off x="2762250" y="3822700"/>
            <a:ext cx="690563" cy="690563"/>
            <a:chOff x="0" y="0"/>
            <a:chExt cx="690206" cy="690205"/>
          </a:xfrm>
        </p:grpSpPr>
        <p:sp>
          <p:nvSpPr>
            <p:cNvPr id="180257" name="Oval 10"/>
            <p:cNvSpPr>
              <a:spLocks noChangeArrowheads="1"/>
            </p:cNvSpPr>
            <p:nvPr/>
          </p:nvSpPr>
          <p:spPr bwMode="auto">
            <a:xfrm>
              <a:off x="0" y="0"/>
              <a:ext cx="690206" cy="690205"/>
            </a:xfrm>
            <a:prstGeom prst="ellipse">
              <a:avLst/>
            </a:prstGeom>
            <a:solidFill>
              <a:srgbClr val="0093D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buFont typeface="Arial" panose="020B0604020202020204" pitchFamily="34" charset="0"/>
                <a:buNone/>
              </a:pPr>
              <a:endParaRPr lang="zh-CN" altLang="en-US" sz="1400">
                <a:solidFill>
                  <a:srgbClr val="FFFFFF"/>
                </a:solidFill>
              </a:endParaRPr>
            </a:p>
          </p:txBody>
        </p:sp>
        <p:sp>
          <p:nvSpPr>
            <p:cNvPr id="180258" name="KSO_Shape"/>
            <p:cNvSpPr>
              <a:spLocks noChangeAspect="1"/>
            </p:cNvSpPr>
            <p:nvPr/>
          </p:nvSpPr>
          <p:spPr bwMode="auto">
            <a:xfrm>
              <a:off x="108075" y="169526"/>
              <a:ext cx="474056" cy="351152"/>
            </a:xfrm>
            <a:custGeom>
              <a:avLst/>
              <a:gdLst>
                <a:gd name="T0" fmla="*/ 2147483647 w 4950"/>
                <a:gd name="T1" fmla="*/ 2147483647 h 3662"/>
                <a:gd name="T2" fmla="*/ 2147483647 w 4950"/>
                <a:gd name="T3" fmla="*/ 2147483647 h 3662"/>
                <a:gd name="T4" fmla="*/ 2147483647 w 4950"/>
                <a:gd name="T5" fmla="*/ 2147483647 h 3662"/>
                <a:gd name="T6" fmla="*/ 2147483647 w 4950"/>
                <a:gd name="T7" fmla="*/ 2147483647 h 3662"/>
                <a:gd name="T8" fmla="*/ 2147483647 w 4950"/>
                <a:gd name="T9" fmla="*/ 2147483647 h 3662"/>
                <a:gd name="T10" fmla="*/ 2147483647 w 4950"/>
                <a:gd name="T11" fmla="*/ 2147483647 h 3662"/>
                <a:gd name="T12" fmla="*/ 2147483647 w 4950"/>
                <a:gd name="T13" fmla="*/ 2147483647 h 3662"/>
                <a:gd name="T14" fmla="*/ 2147483647 w 4950"/>
                <a:gd name="T15" fmla="*/ 2147483647 h 3662"/>
                <a:gd name="T16" fmla="*/ 2147483647 w 4950"/>
                <a:gd name="T17" fmla="*/ 2147483647 h 3662"/>
                <a:gd name="T18" fmla="*/ 2147483647 w 4950"/>
                <a:gd name="T19" fmla="*/ 2147483647 h 3662"/>
                <a:gd name="T20" fmla="*/ 2147483647 w 4950"/>
                <a:gd name="T21" fmla="*/ 2147483647 h 3662"/>
                <a:gd name="T22" fmla="*/ 2147483647 w 4950"/>
                <a:gd name="T23" fmla="*/ 2147483647 h 3662"/>
                <a:gd name="T24" fmla="*/ 2147483647 w 4950"/>
                <a:gd name="T25" fmla="*/ 2147483647 h 3662"/>
                <a:gd name="T26" fmla="*/ 2147483647 w 4950"/>
                <a:gd name="T27" fmla="*/ 2147483647 h 3662"/>
                <a:gd name="T28" fmla="*/ 2147483647 w 4950"/>
                <a:gd name="T29" fmla="*/ 2147483647 h 3662"/>
                <a:gd name="T30" fmla="*/ 2147483647 w 4950"/>
                <a:gd name="T31" fmla="*/ 2147483647 h 3662"/>
                <a:gd name="T32" fmla="*/ 2147483647 w 4950"/>
                <a:gd name="T33" fmla="*/ 2147483647 h 3662"/>
                <a:gd name="T34" fmla="*/ 2147483647 w 4950"/>
                <a:gd name="T35" fmla="*/ 2147483647 h 3662"/>
                <a:gd name="T36" fmla="*/ 2147483647 w 4950"/>
                <a:gd name="T37" fmla="*/ 2147483647 h 3662"/>
                <a:gd name="T38" fmla="*/ 2147483647 w 4950"/>
                <a:gd name="T39" fmla="*/ 2147483647 h 3662"/>
                <a:gd name="T40" fmla="*/ 2147483647 w 4950"/>
                <a:gd name="T41" fmla="*/ 2147483647 h 3662"/>
                <a:gd name="T42" fmla="*/ 2147483647 w 4950"/>
                <a:gd name="T43" fmla="*/ 2147483647 h 3662"/>
                <a:gd name="T44" fmla="*/ 2147483647 w 4950"/>
                <a:gd name="T45" fmla="*/ 2147483647 h 3662"/>
                <a:gd name="T46" fmla="*/ 2147483647 w 4950"/>
                <a:gd name="T47" fmla="*/ 2147483647 h 3662"/>
                <a:gd name="T48" fmla="*/ 2147483647 w 4950"/>
                <a:gd name="T49" fmla="*/ 2147483647 h 3662"/>
                <a:gd name="T50" fmla="*/ 2147483647 w 4950"/>
                <a:gd name="T51" fmla="*/ 2147483647 h 3662"/>
                <a:gd name="T52" fmla="*/ 2147483647 w 4950"/>
                <a:gd name="T53" fmla="*/ 2147483647 h 3662"/>
                <a:gd name="T54" fmla="*/ 2147483647 w 4950"/>
                <a:gd name="T55" fmla="*/ 2147483647 h 3662"/>
                <a:gd name="T56" fmla="*/ 2147483647 w 4950"/>
                <a:gd name="T57" fmla="*/ 2147483647 h 3662"/>
                <a:gd name="T58" fmla="*/ 2147483647 w 4950"/>
                <a:gd name="T59" fmla="*/ 2147483647 h 3662"/>
                <a:gd name="T60" fmla="*/ 2147483647 w 4950"/>
                <a:gd name="T61" fmla="*/ 2147483647 h 3662"/>
                <a:gd name="T62" fmla="*/ 2147483647 w 4950"/>
                <a:gd name="T63" fmla="*/ 2147483647 h 3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50"/>
                <a:gd name="T97" fmla="*/ 0 h 3662"/>
                <a:gd name="T98" fmla="*/ 4950 w 4950"/>
                <a:gd name="T99" fmla="*/ 3662 h 36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50" h="3662">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grpSp>
        <p:nvGrpSpPr>
          <p:cNvPr id="5" name="Group 27"/>
          <p:cNvGrpSpPr/>
          <p:nvPr/>
        </p:nvGrpSpPr>
        <p:grpSpPr bwMode="auto">
          <a:xfrm>
            <a:off x="1871663" y="2552700"/>
            <a:ext cx="688975" cy="692150"/>
            <a:chOff x="0" y="0"/>
            <a:chExt cx="688897" cy="691516"/>
          </a:xfrm>
        </p:grpSpPr>
        <p:sp>
          <p:nvSpPr>
            <p:cNvPr id="180255" name="Oval 6"/>
            <p:cNvSpPr>
              <a:spLocks noChangeArrowheads="1"/>
            </p:cNvSpPr>
            <p:nvPr/>
          </p:nvSpPr>
          <p:spPr bwMode="auto">
            <a:xfrm>
              <a:off x="0" y="0"/>
              <a:ext cx="688897" cy="691516"/>
            </a:xfrm>
            <a:prstGeom prst="ellipse">
              <a:avLst/>
            </a:prstGeom>
            <a:solidFill>
              <a:srgbClr val="0093D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buFont typeface="Arial" panose="020B0604020202020204" pitchFamily="34" charset="0"/>
                <a:buNone/>
              </a:pPr>
              <a:endParaRPr lang="zh-CN" altLang="en-US" sz="1400">
                <a:solidFill>
                  <a:srgbClr val="FFFFFF"/>
                </a:solidFill>
              </a:endParaRPr>
            </a:p>
          </p:txBody>
        </p:sp>
        <p:sp>
          <p:nvSpPr>
            <p:cNvPr id="180256" name="KSO_Shape"/>
            <p:cNvSpPr>
              <a:spLocks noChangeAspect="1"/>
            </p:cNvSpPr>
            <p:nvPr/>
          </p:nvSpPr>
          <p:spPr bwMode="auto">
            <a:xfrm>
              <a:off x="115874" y="239493"/>
              <a:ext cx="457148" cy="212530"/>
            </a:xfrm>
            <a:custGeom>
              <a:avLst/>
              <a:gdLst>
                <a:gd name="T0" fmla="*/ 7570 w 893299"/>
                <a:gd name="T1" fmla="*/ 274 h 417236"/>
                <a:gd name="T2" fmla="*/ 7570 w 893299"/>
                <a:gd name="T3" fmla="*/ 3440 h 417236"/>
                <a:gd name="T4" fmla="*/ 5915 w 893299"/>
                <a:gd name="T5" fmla="*/ 3039 h 417236"/>
                <a:gd name="T6" fmla="*/ 5915 w 893299"/>
                <a:gd name="T7" fmla="*/ 674 h 417236"/>
                <a:gd name="T8" fmla="*/ 7570 w 893299"/>
                <a:gd name="T9" fmla="*/ 274 h 417236"/>
                <a:gd name="T10" fmla="*/ 7715 w 893299"/>
                <a:gd name="T11" fmla="*/ 255 h 417236"/>
                <a:gd name="T12" fmla="*/ 8212 w 893299"/>
                <a:gd name="T13" fmla="*/ 255 h 417236"/>
                <a:gd name="T14" fmla="*/ 8212 w 893299"/>
                <a:gd name="T15" fmla="*/ 3458 h 417236"/>
                <a:gd name="T16" fmla="*/ 7715 w 893299"/>
                <a:gd name="T17" fmla="*/ 3458 h 417236"/>
                <a:gd name="T18" fmla="*/ 7715 w 893299"/>
                <a:gd name="T19" fmla="*/ 255 h 417236"/>
                <a:gd name="T20" fmla="*/ 639 w 893299"/>
                <a:gd name="T21" fmla="*/ 0 h 417236"/>
                <a:gd name="T22" fmla="*/ 4987 w 893299"/>
                <a:gd name="T23" fmla="*/ 0 h 417236"/>
                <a:gd name="T24" fmla="*/ 5626 w 893299"/>
                <a:gd name="T25" fmla="*/ 619 h 417236"/>
                <a:gd name="T26" fmla="*/ 5626 w 893299"/>
                <a:gd name="T27" fmla="*/ 3093 h 417236"/>
                <a:gd name="T28" fmla="*/ 4987 w 893299"/>
                <a:gd name="T29" fmla="*/ 3712 h 417236"/>
                <a:gd name="T30" fmla="*/ 639 w 893299"/>
                <a:gd name="T31" fmla="*/ 3712 h 417236"/>
                <a:gd name="T32" fmla="*/ 0 w 893299"/>
                <a:gd name="T33" fmla="*/ 3093 h 417236"/>
                <a:gd name="T34" fmla="*/ 0 w 893299"/>
                <a:gd name="T35" fmla="*/ 619 h 417236"/>
                <a:gd name="T36" fmla="*/ 639 w 893299"/>
                <a:gd name="T37" fmla="*/ 0 h 4172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3299"/>
                <a:gd name="T58" fmla="*/ 0 h 417236"/>
                <a:gd name="T59" fmla="*/ 893299 w 893299"/>
                <a:gd name="T60" fmla="*/ 417236 h 4172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3299" h="417236">
                  <a:moveTo>
                    <a:pt x="823533" y="30778"/>
                  </a:moveTo>
                  <a:lnTo>
                    <a:pt x="823533" y="386609"/>
                  </a:lnTo>
                  <a:lnTo>
                    <a:pt x="643533" y="341609"/>
                  </a:lnTo>
                  <a:lnTo>
                    <a:pt x="643533" y="75778"/>
                  </a:lnTo>
                  <a:lnTo>
                    <a:pt x="823533" y="30778"/>
                  </a:lnTo>
                  <a:close/>
                  <a:moveTo>
                    <a:pt x="839299" y="28693"/>
                  </a:moveTo>
                  <a:lnTo>
                    <a:pt x="893299" y="28693"/>
                  </a:lnTo>
                  <a:lnTo>
                    <a:pt x="893299" y="388693"/>
                  </a:lnTo>
                  <a:lnTo>
                    <a:pt x="839299" y="388693"/>
                  </a:lnTo>
                  <a:lnTo>
                    <a:pt x="839299" y="28693"/>
                  </a:lnTo>
                  <a:close/>
                  <a:moveTo>
                    <a:pt x="69541" y="0"/>
                  </a:moveTo>
                  <a:lnTo>
                    <a:pt x="542459" y="0"/>
                  </a:lnTo>
                  <a:cubicBezTo>
                    <a:pt x="580865" y="0"/>
                    <a:pt x="612000" y="31135"/>
                    <a:pt x="612000" y="69541"/>
                  </a:cubicBezTo>
                  <a:lnTo>
                    <a:pt x="612000" y="347695"/>
                  </a:lnTo>
                  <a:cubicBezTo>
                    <a:pt x="612000" y="386101"/>
                    <a:pt x="580865" y="417236"/>
                    <a:pt x="542459" y="417236"/>
                  </a:cubicBezTo>
                  <a:lnTo>
                    <a:pt x="69541" y="417236"/>
                  </a:lnTo>
                  <a:cubicBezTo>
                    <a:pt x="31135" y="417236"/>
                    <a:pt x="0" y="386101"/>
                    <a:pt x="0" y="347695"/>
                  </a:cubicBezTo>
                  <a:lnTo>
                    <a:pt x="0" y="69541"/>
                  </a:lnTo>
                  <a:cubicBezTo>
                    <a:pt x="0" y="31135"/>
                    <a:pt x="31135" y="0"/>
                    <a:pt x="6954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6" name="Group 30"/>
          <p:cNvGrpSpPr/>
          <p:nvPr/>
        </p:nvGrpSpPr>
        <p:grpSpPr bwMode="auto">
          <a:xfrm>
            <a:off x="5716588" y="3822700"/>
            <a:ext cx="690562" cy="690563"/>
            <a:chOff x="0" y="0"/>
            <a:chExt cx="690206" cy="690205"/>
          </a:xfrm>
        </p:grpSpPr>
        <p:sp>
          <p:nvSpPr>
            <p:cNvPr id="180253" name="Oval 21"/>
            <p:cNvSpPr>
              <a:spLocks noChangeArrowheads="1"/>
            </p:cNvSpPr>
            <p:nvPr/>
          </p:nvSpPr>
          <p:spPr bwMode="auto">
            <a:xfrm>
              <a:off x="0" y="0"/>
              <a:ext cx="690206" cy="690205"/>
            </a:xfrm>
            <a:prstGeom prst="ellipse">
              <a:avLst/>
            </a:prstGeom>
            <a:solidFill>
              <a:srgbClr val="0093D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buFont typeface="Arial" panose="020B0604020202020204" pitchFamily="34" charset="0"/>
                <a:buNone/>
              </a:pPr>
              <a:endParaRPr lang="zh-CN" altLang="en-US" sz="1400">
                <a:solidFill>
                  <a:srgbClr val="FFFFFF"/>
                </a:solidFill>
              </a:endParaRPr>
            </a:p>
          </p:txBody>
        </p:sp>
        <p:sp>
          <p:nvSpPr>
            <p:cNvPr id="180254" name="KSO_Shape"/>
            <p:cNvSpPr>
              <a:spLocks noChangeAspect="1"/>
            </p:cNvSpPr>
            <p:nvPr/>
          </p:nvSpPr>
          <p:spPr bwMode="auto">
            <a:xfrm>
              <a:off x="145975" y="138041"/>
              <a:ext cx="398257" cy="414122"/>
            </a:xfrm>
            <a:custGeom>
              <a:avLst/>
              <a:gdLst>
                <a:gd name="T0" fmla="*/ 234 w 1354137"/>
                <a:gd name="T1" fmla="*/ 0 h 1411287"/>
                <a:gd name="T2" fmla="*/ 247 w 1354137"/>
                <a:gd name="T3" fmla="*/ 43 h 1411287"/>
                <a:gd name="T4" fmla="*/ 13 w 1354137"/>
                <a:gd name="T5" fmla="*/ 112 h 1411287"/>
                <a:gd name="T6" fmla="*/ 258 w 1354137"/>
                <a:gd name="T7" fmla="*/ 112 h 1411287"/>
                <a:gd name="T8" fmla="*/ 258 w 1354137"/>
                <a:gd name="T9" fmla="*/ 264 h 1411287"/>
                <a:gd name="T10" fmla="*/ 13 w 1354137"/>
                <a:gd name="T11" fmla="*/ 264 h 1411287"/>
                <a:gd name="T12" fmla="*/ 13 w 1354137"/>
                <a:gd name="T13" fmla="*/ 112 h 1411287"/>
                <a:gd name="T14" fmla="*/ 13 w 1354137"/>
                <a:gd name="T15" fmla="*/ 112 h 1411287"/>
                <a:gd name="T16" fmla="*/ 0 w 1354137"/>
                <a:gd name="T17" fmla="*/ 69 h 1411287"/>
                <a:gd name="T18" fmla="*/ 234 w 1354137"/>
                <a:gd name="T19" fmla="*/ 0 h 14112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4137"/>
                <a:gd name="T31" fmla="*/ 0 h 1411287"/>
                <a:gd name="T32" fmla="*/ 1354137 w 1354137"/>
                <a:gd name="T33" fmla="*/ 1411287 h 14112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4137" h="1411287">
                  <a:moveTo>
                    <a:pt x="1230965" y="0"/>
                  </a:moveTo>
                  <a:lnTo>
                    <a:pt x="1300163" y="230823"/>
                  </a:lnTo>
                  <a:lnTo>
                    <a:pt x="68884" y="598487"/>
                  </a:lnTo>
                  <a:lnTo>
                    <a:pt x="1354137" y="598487"/>
                  </a:lnTo>
                  <a:lnTo>
                    <a:pt x="1354137" y="1411287"/>
                  </a:lnTo>
                  <a:lnTo>
                    <a:pt x="68262" y="1411287"/>
                  </a:lnTo>
                  <a:lnTo>
                    <a:pt x="68262" y="598487"/>
                  </a:lnTo>
                  <a:lnTo>
                    <a:pt x="68881" y="598487"/>
                  </a:lnTo>
                  <a:lnTo>
                    <a:pt x="0" y="367348"/>
                  </a:lnTo>
                  <a:lnTo>
                    <a:pt x="123096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7" name="Group 33"/>
          <p:cNvGrpSpPr/>
          <p:nvPr/>
        </p:nvGrpSpPr>
        <p:grpSpPr bwMode="auto">
          <a:xfrm>
            <a:off x="5716588" y="1131888"/>
            <a:ext cx="690562" cy="690562"/>
            <a:chOff x="0" y="0"/>
            <a:chExt cx="690206" cy="691516"/>
          </a:xfrm>
        </p:grpSpPr>
        <p:sp>
          <p:nvSpPr>
            <p:cNvPr id="180251" name="Oval 20"/>
            <p:cNvSpPr>
              <a:spLocks noChangeArrowheads="1"/>
            </p:cNvSpPr>
            <p:nvPr/>
          </p:nvSpPr>
          <p:spPr bwMode="auto">
            <a:xfrm>
              <a:off x="0" y="0"/>
              <a:ext cx="690206" cy="691516"/>
            </a:xfrm>
            <a:prstGeom prst="ellipse">
              <a:avLst/>
            </a:prstGeom>
            <a:solidFill>
              <a:srgbClr val="0093D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buFont typeface="Arial" panose="020B0604020202020204" pitchFamily="34" charset="0"/>
                <a:buNone/>
              </a:pPr>
              <a:endParaRPr lang="zh-CN" altLang="en-US" sz="1400">
                <a:solidFill>
                  <a:srgbClr val="FFFFFF"/>
                </a:solidFill>
              </a:endParaRPr>
            </a:p>
          </p:txBody>
        </p:sp>
        <p:pic>
          <p:nvPicPr>
            <p:cNvPr id="180252" name="Picture 39" descr="C:\Users\jsj\Desktop\图片3.png"/>
            <p:cNvPicPr>
              <a:picLocks noChangeAspect="1" noChangeArrowheads="1"/>
            </p:cNvPicPr>
            <p:nvPr/>
          </p:nvPicPr>
          <p:blipFill>
            <a:blip r:embed="rId3">
              <a:extLst>
                <a:ext uri="{28A0092B-C50C-407E-A947-70E740481C1C}">
                  <a14:useLocalDpi xmlns:a14="http://schemas.microsoft.com/office/drawing/2010/main" val="0"/>
                </a:ext>
              </a:extLst>
            </a:blip>
            <a:srcRect l="17426" t="15083" r="15607" b="12820"/>
            <a:stretch>
              <a:fillRect/>
            </a:stretch>
          </p:blipFill>
          <p:spPr bwMode="auto">
            <a:xfrm>
              <a:off x="113151" y="96044"/>
              <a:ext cx="463905" cy="49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36"/>
          <p:cNvGrpSpPr/>
          <p:nvPr/>
        </p:nvGrpSpPr>
        <p:grpSpPr bwMode="auto">
          <a:xfrm>
            <a:off x="2762250" y="1131888"/>
            <a:ext cx="690563" cy="690562"/>
            <a:chOff x="0" y="0"/>
            <a:chExt cx="690206" cy="691516"/>
          </a:xfrm>
        </p:grpSpPr>
        <p:sp>
          <p:nvSpPr>
            <p:cNvPr id="180249" name="Oval 9"/>
            <p:cNvSpPr>
              <a:spLocks noChangeArrowheads="1"/>
            </p:cNvSpPr>
            <p:nvPr/>
          </p:nvSpPr>
          <p:spPr bwMode="auto">
            <a:xfrm>
              <a:off x="0" y="0"/>
              <a:ext cx="690206" cy="691516"/>
            </a:xfrm>
            <a:prstGeom prst="ellipse">
              <a:avLst/>
            </a:prstGeom>
            <a:solidFill>
              <a:srgbClr val="0093D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buFont typeface="Arial" panose="020B0604020202020204" pitchFamily="34" charset="0"/>
                <a:buNone/>
              </a:pPr>
              <a:endParaRPr lang="zh-CN" altLang="en-US" sz="1400">
                <a:solidFill>
                  <a:srgbClr val="FFFFFF"/>
                </a:solidFill>
              </a:endParaRPr>
            </a:p>
          </p:txBody>
        </p:sp>
        <p:sp>
          <p:nvSpPr>
            <p:cNvPr id="180250" name="KSO_Shape"/>
            <p:cNvSpPr>
              <a:spLocks noChangeAspect="1"/>
            </p:cNvSpPr>
            <p:nvPr/>
          </p:nvSpPr>
          <p:spPr bwMode="auto">
            <a:xfrm flipH="1">
              <a:off x="168188" y="144662"/>
              <a:ext cx="353830" cy="456242"/>
            </a:xfrm>
            <a:custGeom>
              <a:avLst/>
              <a:gdLst>
                <a:gd name="T0" fmla="*/ 90 w 1259674"/>
                <a:gd name="T1" fmla="*/ 103 h 1629655"/>
                <a:gd name="T2" fmla="*/ 84 w 1259674"/>
                <a:gd name="T3" fmla="*/ 103 h 1629655"/>
                <a:gd name="T4" fmla="*/ 79 w 1259674"/>
                <a:gd name="T5" fmla="*/ 108 h 1629655"/>
                <a:gd name="T6" fmla="*/ 79 w 1259674"/>
                <a:gd name="T7" fmla="*/ 215 h 1629655"/>
                <a:gd name="T8" fmla="*/ 84 w 1259674"/>
                <a:gd name="T9" fmla="*/ 220 h 1629655"/>
                <a:gd name="T10" fmla="*/ 90 w 1259674"/>
                <a:gd name="T11" fmla="*/ 220 h 1629655"/>
                <a:gd name="T12" fmla="*/ 95 w 1259674"/>
                <a:gd name="T13" fmla="*/ 215 h 1629655"/>
                <a:gd name="T14" fmla="*/ 95 w 1259674"/>
                <a:gd name="T15" fmla="*/ 108 h 1629655"/>
                <a:gd name="T16" fmla="*/ 90 w 1259674"/>
                <a:gd name="T17" fmla="*/ 103 h 1629655"/>
                <a:gd name="T18" fmla="*/ 87 w 1259674"/>
                <a:gd name="T19" fmla="*/ 39 h 1629655"/>
                <a:gd name="T20" fmla="*/ 65 w 1259674"/>
                <a:gd name="T21" fmla="*/ 61 h 1629655"/>
                <a:gd name="T22" fmla="*/ 87 w 1259674"/>
                <a:gd name="T23" fmla="*/ 83 h 1629655"/>
                <a:gd name="T24" fmla="*/ 109 w 1259674"/>
                <a:gd name="T25" fmla="*/ 61 h 1629655"/>
                <a:gd name="T26" fmla="*/ 87 w 1259674"/>
                <a:gd name="T27" fmla="*/ 39 h 1629655"/>
                <a:gd name="T28" fmla="*/ 51 w 1259674"/>
                <a:gd name="T29" fmla="*/ 18 h 1629655"/>
                <a:gd name="T30" fmla="*/ 32 w 1259674"/>
                <a:gd name="T31" fmla="*/ 61 h 1629655"/>
                <a:gd name="T32" fmla="*/ 51 w 1259674"/>
                <a:gd name="T33" fmla="*/ 104 h 1629655"/>
                <a:gd name="T34" fmla="*/ 65 w 1259674"/>
                <a:gd name="T35" fmla="*/ 96 h 1629655"/>
                <a:gd name="T36" fmla="*/ 47 w 1259674"/>
                <a:gd name="T37" fmla="*/ 61 h 1629655"/>
                <a:gd name="T38" fmla="*/ 65 w 1259674"/>
                <a:gd name="T39" fmla="*/ 27 h 1629655"/>
                <a:gd name="T40" fmla="*/ 51 w 1259674"/>
                <a:gd name="T41" fmla="*/ 18 h 1629655"/>
                <a:gd name="T42" fmla="*/ 122 w 1259674"/>
                <a:gd name="T43" fmla="*/ 18 h 1629655"/>
                <a:gd name="T44" fmla="*/ 109 w 1259674"/>
                <a:gd name="T45" fmla="*/ 27 h 1629655"/>
                <a:gd name="T46" fmla="*/ 127 w 1259674"/>
                <a:gd name="T47" fmla="*/ 61 h 1629655"/>
                <a:gd name="T48" fmla="*/ 109 w 1259674"/>
                <a:gd name="T49" fmla="*/ 96 h 1629655"/>
                <a:gd name="T50" fmla="*/ 122 w 1259674"/>
                <a:gd name="T51" fmla="*/ 104 h 1629655"/>
                <a:gd name="T52" fmla="*/ 142 w 1259674"/>
                <a:gd name="T53" fmla="*/ 61 h 1629655"/>
                <a:gd name="T54" fmla="*/ 122 w 1259674"/>
                <a:gd name="T55" fmla="*/ 18 h 1629655"/>
                <a:gd name="T56" fmla="*/ 25 w 1259674"/>
                <a:gd name="T57" fmla="*/ 0 h 1629655"/>
                <a:gd name="T58" fmla="*/ 0 w 1259674"/>
                <a:gd name="T59" fmla="*/ 61 h 1629655"/>
                <a:gd name="T60" fmla="*/ 25 w 1259674"/>
                <a:gd name="T61" fmla="*/ 123 h 1629655"/>
                <a:gd name="T62" fmla="*/ 38 w 1259674"/>
                <a:gd name="T63" fmla="*/ 114 h 1629655"/>
                <a:gd name="T64" fmla="*/ 16 w 1259674"/>
                <a:gd name="T65" fmla="*/ 61 h 1629655"/>
                <a:gd name="T66" fmla="*/ 38 w 1259674"/>
                <a:gd name="T67" fmla="*/ 9 h 1629655"/>
                <a:gd name="T68" fmla="*/ 25 w 1259674"/>
                <a:gd name="T69" fmla="*/ 0 h 1629655"/>
                <a:gd name="T70" fmla="*/ 149 w 1259674"/>
                <a:gd name="T71" fmla="*/ 0 h 1629655"/>
                <a:gd name="T72" fmla="*/ 135 w 1259674"/>
                <a:gd name="T73" fmla="*/ 9 h 1629655"/>
                <a:gd name="T74" fmla="*/ 158 w 1259674"/>
                <a:gd name="T75" fmla="*/ 61 h 1629655"/>
                <a:gd name="T76" fmla="*/ 135 w 1259674"/>
                <a:gd name="T77" fmla="*/ 114 h 1629655"/>
                <a:gd name="T78" fmla="*/ 149 w 1259674"/>
                <a:gd name="T79" fmla="*/ 123 h 1629655"/>
                <a:gd name="T80" fmla="*/ 174 w 1259674"/>
                <a:gd name="T81" fmla="*/ 61 h 1629655"/>
                <a:gd name="T82" fmla="*/ 149 w 1259674"/>
                <a:gd name="T83" fmla="*/ 0 h 16296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9674"/>
                <a:gd name="T127" fmla="*/ 0 h 1629655"/>
                <a:gd name="T128" fmla="*/ 1259674 w 1259674"/>
                <a:gd name="T129" fmla="*/ 1629655 h 16296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9674" h="1629655">
                  <a:moveTo>
                    <a:pt x="653835" y="765559"/>
                  </a:moveTo>
                  <a:lnTo>
                    <a:pt x="605838" y="765559"/>
                  </a:lnTo>
                  <a:cubicBezTo>
                    <a:pt x="586150" y="765559"/>
                    <a:pt x="570190" y="781519"/>
                    <a:pt x="570190" y="801207"/>
                  </a:cubicBezTo>
                  <a:lnTo>
                    <a:pt x="570190" y="1594007"/>
                  </a:lnTo>
                  <a:cubicBezTo>
                    <a:pt x="570190" y="1613695"/>
                    <a:pt x="586150" y="1629655"/>
                    <a:pt x="605838" y="1629655"/>
                  </a:cubicBezTo>
                  <a:lnTo>
                    <a:pt x="653835" y="1629655"/>
                  </a:lnTo>
                  <a:cubicBezTo>
                    <a:pt x="673523" y="1629655"/>
                    <a:pt x="689483" y="1613695"/>
                    <a:pt x="689483" y="1594007"/>
                  </a:cubicBezTo>
                  <a:lnTo>
                    <a:pt x="689483" y="801207"/>
                  </a:lnTo>
                  <a:cubicBezTo>
                    <a:pt x="689483" y="781519"/>
                    <a:pt x="673523" y="765559"/>
                    <a:pt x="653835" y="765559"/>
                  </a:cubicBezTo>
                  <a:close/>
                  <a:moveTo>
                    <a:pt x="629837" y="293110"/>
                  </a:moveTo>
                  <a:cubicBezTo>
                    <a:pt x="540228" y="293110"/>
                    <a:pt x="467586" y="365752"/>
                    <a:pt x="467586" y="455361"/>
                  </a:cubicBezTo>
                  <a:cubicBezTo>
                    <a:pt x="467586" y="544970"/>
                    <a:pt x="540228" y="617612"/>
                    <a:pt x="629837" y="617612"/>
                  </a:cubicBezTo>
                  <a:cubicBezTo>
                    <a:pt x="719446" y="617612"/>
                    <a:pt x="792088" y="544970"/>
                    <a:pt x="792088" y="455361"/>
                  </a:cubicBezTo>
                  <a:cubicBezTo>
                    <a:pt x="792088" y="365752"/>
                    <a:pt x="719446" y="293110"/>
                    <a:pt x="629837" y="293110"/>
                  </a:cubicBezTo>
                  <a:close/>
                  <a:moveTo>
                    <a:pt x="373285" y="134938"/>
                  </a:moveTo>
                  <a:cubicBezTo>
                    <a:pt x="285152" y="213464"/>
                    <a:pt x="230474" y="328028"/>
                    <a:pt x="230474" y="455361"/>
                  </a:cubicBezTo>
                  <a:cubicBezTo>
                    <a:pt x="230474" y="582697"/>
                    <a:pt x="285152" y="697259"/>
                    <a:pt x="373285" y="775786"/>
                  </a:cubicBezTo>
                  <a:lnTo>
                    <a:pt x="467586" y="709160"/>
                  </a:lnTo>
                  <a:cubicBezTo>
                    <a:pt x="391047" y="651060"/>
                    <a:pt x="342389" y="558892"/>
                    <a:pt x="342389" y="455361"/>
                  </a:cubicBezTo>
                  <a:cubicBezTo>
                    <a:pt x="342389" y="351830"/>
                    <a:pt x="391047" y="259663"/>
                    <a:pt x="467586" y="201563"/>
                  </a:cubicBezTo>
                  <a:lnTo>
                    <a:pt x="373285" y="134938"/>
                  </a:lnTo>
                  <a:close/>
                  <a:moveTo>
                    <a:pt x="886389" y="134938"/>
                  </a:moveTo>
                  <a:lnTo>
                    <a:pt x="792088" y="201563"/>
                  </a:lnTo>
                  <a:cubicBezTo>
                    <a:pt x="868627" y="259663"/>
                    <a:pt x="917285" y="351830"/>
                    <a:pt x="917285" y="455361"/>
                  </a:cubicBezTo>
                  <a:cubicBezTo>
                    <a:pt x="917285" y="558892"/>
                    <a:pt x="868627" y="651060"/>
                    <a:pt x="792088" y="709160"/>
                  </a:cubicBezTo>
                  <a:lnTo>
                    <a:pt x="886389" y="775786"/>
                  </a:lnTo>
                  <a:cubicBezTo>
                    <a:pt x="974522" y="697259"/>
                    <a:pt x="1029200" y="582697"/>
                    <a:pt x="1029200" y="455361"/>
                  </a:cubicBezTo>
                  <a:cubicBezTo>
                    <a:pt x="1029200" y="328028"/>
                    <a:pt x="974522" y="213464"/>
                    <a:pt x="886389" y="134938"/>
                  </a:cubicBezTo>
                  <a:close/>
                  <a:moveTo>
                    <a:pt x="182295" y="0"/>
                  </a:moveTo>
                  <a:cubicBezTo>
                    <a:pt x="68824" y="118079"/>
                    <a:pt x="0" y="278683"/>
                    <a:pt x="0" y="455362"/>
                  </a:cubicBezTo>
                  <a:cubicBezTo>
                    <a:pt x="0" y="632040"/>
                    <a:pt x="68824" y="792644"/>
                    <a:pt x="182293" y="910723"/>
                  </a:cubicBezTo>
                  <a:lnTo>
                    <a:pt x="278466" y="842776"/>
                  </a:lnTo>
                  <a:cubicBezTo>
                    <a:pt x="179286" y="743646"/>
                    <a:pt x="117943" y="606668"/>
                    <a:pt x="117943" y="455362"/>
                  </a:cubicBezTo>
                  <a:cubicBezTo>
                    <a:pt x="117943" y="304057"/>
                    <a:pt x="179287" y="167078"/>
                    <a:pt x="278467" y="67947"/>
                  </a:cubicBezTo>
                  <a:lnTo>
                    <a:pt x="182295" y="0"/>
                  </a:lnTo>
                  <a:close/>
                  <a:moveTo>
                    <a:pt x="1077379" y="0"/>
                  </a:moveTo>
                  <a:lnTo>
                    <a:pt x="981207" y="67947"/>
                  </a:lnTo>
                  <a:cubicBezTo>
                    <a:pt x="1080387" y="167078"/>
                    <a:pt x="1141731" y="304057"/>
                    <a:pt x="1141731" y="455362"/>
                  </a:cubicBezTo>
                  <a:cubicBezTo>
                    <a:pt x="1141731" y="606668"/>
                    <a:pt x="1080388" y="743646"/>
                    <a:pt x="981208" y="842776"/>
                  </a:cubicBezTo>
                  <a:lnTo>
                    <a:pt x="1077381" y="910723"/>
                  </a:lnTo>
                  <a:cubicBezTo>
                    <a:pt x="1190850" y="792644"/>
                    <a:pt x="1259674" y="632040"/>
                    <a:pt x="1259674" y="455362"/>
                  </a:cubicBezTo>
                  <a:cubicBezTo>
                    <a:pt x="1259674" y="278683"/>
                    <a:pt x="1190850" y="118079"/>
                    <a:pt x="107737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883"/>
                                        </p:tgtEl>
                                        <p:attrNameLst>
                                          <p:attrName>style.visibility</p:attrName>
                                        </p:attrNameLst>
                                      </p:cBhvr>
                                      <p:to>
                                        <p:strVal val="visible"/>
                                      </p:to>
                                    </p:set>
                                    <p:animEffect transition="in" filter="fade">
                                      <p:cBhvr>
                                        <p:cTn id="7" dur="300"/>
                                        <p:tgtEl>
                                          <p:spTgt spid="36883"/>
                                        </p:tgtEl>
                                      </p:cBhvr>
                                    </p:animEffect>
                                    <p:anim calcmode="lin" valueType="num">
                                      <p:cBhvr>
                                        <p:cTn id="8" dur="300" fill="hold"/>
                                        <p:tgtEl>
                                          <p:spTgt spid="36883"/>
                                        </p:tgtEl>
                                        <p:attrNameLst>
                                          <p:attrName>ppt_x</p:attrName>
                                        </p:attrNameLst>
                                      </p:cBhvr>
                                      <p:tavLst>
                                        <p:tav tm="0">
                                          <p:val>
                                            <p:strVal val="#ppt_x"/>
                                          </p:val>
                                        </p:tav>
                                        <p:tav tm="100000">
                                          <p:val>
                                            <p:strVal val="#ppt_x"/>
                                          </p:val>
                                        </p:tav>
                                      </p:tavLst>
                                    </p:anim>
                                    <p:anim calcmode="lin" valueType="num">
                                      <p:cBhvr>
                                        <p:cTn id="9" dur="300" fill="hold"/>
                                        <p:tgtEl>
                                          <p:spTgt spid="3688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884"/>
                                        </p:tgtEl>
                                        <p:attrNameLst>
                                          <p:attrName>style.visibility</p:attrName>
                                        </p:attrNameLst>
                                      </p:cBhvr>
                                      <p:to>
                                        <p:strVal val="visible"/>
                                      </p:to>
                                    </p:set>
                                    <p:animEffect transition="in" filter="fade">
                                      <p:cBhvr>
                                        <p:cTn id="12" dur="300"/>
                                        <p:tgtEl>
                                          <p:spTgt spid="36884"/>
                                        </p:tgtEl>
                                      </p:cBhvr>
                                    </p:animEffect>
                                    <p:anim calcmode="lin" valueType="num">
                                      <p:cBhvr>
                                        <p:cTn id="13" dur="300" fill="hold"/>
                                        <p:tgtEl>
                                          <p:spTgt spid="36884"/>
                                        </p:tgtEl>
                                        <p:attrNameLst>
                                          <p:attrName>ppt_x</p:attrName>
                                        </p:attrNameLst>
                                      </p:cBhvr>
                                      <p:tavLst>
                                        <p:tav tm="0">
                                          <p:val>
                                            <p:strVal val="#ppt_x"/>
                                          </p:val>
                                        </p:tav>
                                        <p:tav tm="100000">
                                          <p:val>
                                            <p:strVal val="#ppt_x"/>
                                          </p:val>
                                        </p:tav>
                                      </p:tavLst>
                                    </p:anim>
                                    <p:anim calcmode="lin" valueType="num">
                                      <p:cBhvr>
                                        <p:cTn id="14" dur="300" fill="hold"/>
                                        <p:tgtEl>
                                          <p:spTgt spid="3688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36866"/>
                                        </p:tgtEl>
                                        <p:attrNameLst>
                                          <p:attrName>style.visibility</p:attrName>
                                        </p:attrNameLst>
                                      </p:cBhvr>
                                      <p:to>
                                        <p:strVal val="visible"/>
                                      </p:to>
                                    </p:set>
                                    <p:animEffect transition="in" filter="wheel(1)">
                                      <p:cBhvr>
                                        <p:cTn id="24" dur="500"/>
                                        <p:tgtEl>
                                          <p:spTgt spid="3686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wheel(1)">
                                      <p:cBhvr>
                                        <p:cTn id="27" dur="500"/>
                                        <p:tgtEl>
                                          <p:spTgt spid="36870"/>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36867"/>
                                        </p:tgtEl>
                                        <p:attrNameLst>
                                          <p:attrName>style.visibility</p:attrName>
                                        </p:attrNameLst>
                                      </p:cBhvr>
                                      <p:to>
                                        <p:strVal val="visible"/>
                                      </p:to>
                                    </p:set>
                                    <p:animEffect transition="in" filter="wipe(right)">
                                      <p:cBhvr>
                                        <p:cTn id="31" dur="500"/>
                                        <p:tgtEl>
                                          <p:spTgt spid="36867"/>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6869"/>
                                        </p:tgtEl>
                                        <p:attrNameLst>
                                          <p:attrName>style.visibility</p:attrName>
                                        </p:attrNameLst>
                                      </p:cBhvr>
                                      <p:to>
                                        <p:strVal val="visible"/>
                                      </p:to>
                                    </p:set>
                                    <p:animEffect transition="in" filter="wipe(right)">
                                      <p:cBhvr>
                                        <p:cTn id="34" dur="500"/>
                                        <p:tgtEl>
                                          <p:spTgt spid="36869"/>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6868"/>
                                        </p:tgtEl>
                                        <p:attrNameLst>
                                          <p:attrName>style.visibility</p:attrName>
                                        </p:attrNameLst>
                                      </p:cBhvr>
                                      <p:to>
                                        <p:strVal val="visible"/>
                                      </p:to>
                                    </p:set>
                                    <p:animEffect transition="in" filter="wipe(right)">
                                      <p:cBhvr>
                                        <p:cTn id="37" dur="500"/>
                                        <p:tgtEl>
                                          <p:spTgt spid="36868"/>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6877"/>
                                        </p:tgtEl>
                                        <p:attrNameLst>
                                          <p:attrName>style.visibility</p:attrName>
                                        </p:attrNameLst>
                                      </p:cBhvr>
                                      <p:to>
                                        <p:strVal val="visible"/>
                                      </p:to>
                                    </p:set>
                                    <p:animEffect transition="in" filter="fade">
                                      <p:cBhvr>
                                        <p:cTn id="47" dur="500"/>
                                        <p:tgtEl>
                                          <p:spTgt spid="36877"/>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36878"/>
                                        </p:tgtEl>
                                        <p:attrNameLst>
                                          <p:attrName>style.visibility</p:attrName>
                                        </p:attrNameLst>
                                      </p:cBhvr>
                                      <p:to>
                                        <p:strVal val="visible"/>
                                      </p:to>
                                    </p:set>
                                    <p:animEffect transition="in" filter="fade">
                                      <p:cBhvr>
                                        <p:cTn id="57" dur="500"/>
                                        <p:tgtEl>
                                          <p:spTgt spid="36878"/>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36879"/>
                                        </p:tgtEl>
                                        <p:attrNameLst>
                                          <p:attrName>style.visibility</p:attrName>
                                        </p:attrNameLst>
                                      </p:cBhvr>
                                      <p:to>
                                        <p:strVal val="visible"/>
                                      </p:to>
                                    </p:set>
                                    <p:animEffect transition="in" filter="fade">
                                      <p:cBhvr>
                                        <p:cTn id="67" dur="500"/>
                                        <p:tgtEl>
                                          <p:spTgt spid="36879"/>
                                        </p:tgtEl>
                                      </p:cBhvr>
                                    </p:animEffect>
                                  </p:childTnLst>
                                </p:cTn>
                              </p:par>
                            </p:childTnLst>
                          </p:cTn>
                        </p:par>
                        <p:par>
                          <p:cTn id="68" fill="hold">
                            <p:stCondLst>
                              <p:cond delay="5000"/>
                            </p:stCondLst>
                            <p:childTnLst>
                              <p:par>
                                <p:cTn id="69" presetID="22" presetClass="entr" presetSubtype="8" fill="hold" grpId="0" nodeType="afterEffect">
                                  <p:stCondLst>
                                    <p:cond delay="500"/>
                                  </p:stCondLst>
                                  <p:childTnLst>
                                    <p:set>
                                      <p:cBhvr>
                                        <p:cTn id="70" dur="1" fill="hold">
                                          <p:stCondLst>
                                            <p:cond delay="0"/>
                                          </p:stCondLst>
                                        </p:cTn>
                                        <p:tgtEl>
                                          <p:spTgt spid="36871"/>
                                        </p:tgtEl>
                                        <p:attrNameLst>
                                          <p:attrName>style.visibility</p:attrName>
                                        </p:attrNameLst>
                                      </p:cBhvr>
                                      <p:to>
                                        <p:strVal val="visible"/>
                                      </p:to>
                                    </p:set>
                                    <p:animEffect transition="in" filter="wipe(left)">
                                      <p:cBhvr>
                                        <p:cTn id="71" dur="500"/>
                                        <p:tgtEl>
                                          <p:spTgt spid="36871"/>
                                        </p:tgtEl>
                                      </p:cBhvr>
                                    </p:animEffect>
                                  </p:childTnLst>
                                </p:cTn>
                              </p:par>
                              <p:par>
                                <p:cTn id="72" presetID="22" presetClass="entr" presetSubtype="8" fill="hold" grpId="0" nodeType="withEffect">
                                  <p:stCondLst>
                                    <p:cond delay="500"/>
                                  </p:stCondLst>
                                  <p:childTnLst>
                                    <p:set>
                                      <p:cBhvr>
                                        <p:cTn id="73" dur="1" fill="hold">
                                          <p:stCondLst>
                                            <p:cond delay="0"/>
                                          </p:stCondLst>
                                        </p:cTn>
                                        <p:tgtEl>
                                          <p:spTgt spid="36873"/>
                                        </p:tgtEl>
                                        <p:attrNameLst>
                                          <p:attrName>style.visibility</p:attrName>
                                        </p:attrNameLst>
                                      </p:cBhvr>
                                      <p:to>
                                        <p:strVal val="visible"/>
                                      </p:to>
                                    </p:set>
                                    <p:animEffect transition="in" filter="wipe(left)">
                                      <p:cBhvr>
                                        <p:cTn id="74" dur="500"/>
                                        <p:tgtEl>
                                          <p:spTgt spid="36873"/>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36872"/>
                                        </p:tgtEl>
                                        <p:attrNameLst>
                                          <p:attrName>style.visibility</p:attrName>
                                        </p:attrNameLst>
                                      </p:cBhvr>
                                      <p:to>
                                        <p:strVal val="visible"/>
                                      </p:to>
                                    </p:set>
                                    <p:animEffect transition="in" filter="wipe(left)">
                                      <p:cBhvr>
                                        <p:cTn id="77" dur="500"/>
                                        <p:tgtEl>
                                          <p:spTgt spid="36872"/>
                                        </p:tgtEl>
                                      </p:cBhvr>
                                    </p:animEffect>
                                  </p:child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fill="hold"/>
                                        <p:tgtEl>
                                          <p:spTgt spid="7"/>
                                        </p:tgtEl>
                                        <p:attrNameLst>
                                          <p:attrName>ppt_w</p:attrName>
                                        </p:attrNameLst>
                                      </p:cBhvr>
                                      <p:tavLst>
                                        <p:tav tm="0">
                                          <p:val>
                                            <p:fltVal val="0"/>
                                          </p:val>
                                        </p:tav>
                                        <p:tav tm="100000">
                                          <p:val>
                                            <p:strVal val="#ppt_w"/>
                                          </p:val>
                                        </p:tav>
                                      </p:tavLst>
                                    </p:anim>
                                    <p:anim calcmode="lin" valueType="num">
                                      <p:cBhvr>
                                        <p:cTn id="82" dur="500" fill="hold"/>
                                        <p:tgtEl>
                                          <p:spTgt spid="7"/>
                                        </p:tgtEl>
                                        <p:attrNameLst>
                                          <p:attrName>ppt_h</p:attrName>
                                        </p:attrNameLst>
                                      </p:cBhvr>
                                      <p:tavLst>
                                        <p:tav tm="0">
                                          <p:val>
                                            <p:fltVal val="0"/>
                                          </p:val>
                                        </p:tav>
                                        <p:tav tm="100000">
                                          <p:val>
                                            <p:strVal val="#ppt_h"/>
                                          </p:val>
                                        </p:tav>
                                      </p:tavLst>
                                    </p:anim>
                                    <p:animEffect transition="in" filter="fade">
                                      <p:cBhvr>
                                        <p:cTn id="83" dur="500"/>
                                        <p:tgtEl>
                                          <p:spTgt spid="7"/>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36882"/>
                                        </p:tgtEl>
                                        <p:attrNameLst>
                                          <p:attrName>style.visibility</p:attrName>
                                        </p:attrNameLst>
                                      </p:cBhvr>
                                      <p:to>
                                        <p:strVal val="visible"/>
                                      </p:to>
                                    </p:set>
                                    <p:animEffect transition="in" filter="fade">
                                      <p:cBhvr>
                                        <p:cTn id="87" dur="500"/>
                                        <p:tgtEl>
                                          <p:spTgt spid="36882"/>
                                        </p:tgtEl>
                                      </p:cBhvr>
                                    </p:animEffect>
                                  </p:childTnLst>
                                </p:cTn>
                              </p:par>
                            </p:childTnLst>
                          </p:cTn>
                        </p:par>
                        <p:par>
                          <p:cTn id="88" fill="hold">
                            <p:stCondLst>
                              <p:cond delay="7000"/>
                            </p:stCondLst>
                            <p:childTnLst>
                              <p:par>
                                <p:cTn id="89" presetID="10"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animEffect transition="in" filter="fade">
                                      <p:cBhvr>
                                        <p:cTn id="93" dur="500"/>
                                        <p:tgtEl>
                                          <p:spTgt spid="3"/>
                                        </p:tgtEl>
                                      </p:cBhvr>
                                    </p:animEffect>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36881"/>
                                        </p:tgtEl>
                                        <p:attrNameLst>
                                          <p:attrName>style.visibility</p:attrName>
                                        </p:attrNameLst>
                                      </p:cBhvr>
                                      <p:to>
                                        <p:strVal val="visible"/>
                                      </p:to>
                                    </p:set>
                                    <p:animEffect transition="in" filter="fade">
                                      <p:cBhvr>
                                        <p:cTn id="97" dur="500"/>
                                        <p:tgtEl>
                                          <p:spTgt spid="36881"/>
                                        </p:tgtEl>
                                      </p:cBhvr>
                                    </p:animEffect>
                                  </p:childTnLst>
                                </p:cTn>
                              </p:par>
                            </p:childTnLst>
                          </p:cTn>
                        </p:par>
                        <p:par>
                          <p:cTn id="98" fill="hold">
                            <p:stCondLst>
                              <p:cond delay="8000"/>
                            </p:stCondLst>
                            <p:childTnLst>
                              <p:par>
                                <p:cTn id="99" presetID="10" presetClass="entr" presetSubtype="0"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p:cTn id="101" dur="500" fill="hold"/>
                                        <p:tgtEl>
                                          <p:spTgt spid="6"/>
                                        </p:tgtEl>
                                        <p:attrNameLst>
                                          <p:attrName>ppt_w</p:attrName>
                                        </p:attrNameLst>
                                      </p:cBhvr>
                                      <p:tavLst>
                                        <p:tav tm="0">
                                          <p:val>
                                            <p:fltVal val="0"/>
                                          </p:val>
                                        </p:tav>
                                        <p:tav tm="100000">
                                          <p:val>
                                            <p:strVal val="#ppt_w"/>
                                          </p:val>
                                        </p:tav>
                                      </p:tavLst>
                                    </p:anim>
                                    <p:anim calcmode="lin" valueType="num">
                                      <p:cBhvr>
                                        <p:cTn id="102" dur="500" fill="hold"/>
                                        <p:tgtEl>
                                          <p:spTgt spid="6"/>
                                        </p:tgtEl>
                                        <p:attrNameLst>
                                          <p:attrName>ppt_h</p:attrName>
                                        </p:attrNameLst>
                                      </p:cBhvr>
                                      <p:tavLst>
                                        <p:tav tm="0">
                                          <p:val>
                                            <p:fltVal val="0"/>
                                          </p:val>
                                        </p:tav>
                                        <p:tav tm="100000">
                                          <p:val>
                                            <p:strVal val="#ppt_h"/>
                                          </p:val>
                                        </p:tav>
                                      </p:tavLst>
                                    </p:anim>
                                    <p:animEffect transition="in" filter="fade">
                                      <p:cBhvr>
                                        <p:cTn id="103" dur="500"/>
                                        <p:tgtEl>
                                          <p:spTgt spid="6"/>
                                        </p:tgtEl>
                                      </p:cBhvr>
                                    </p:animEffect>
                                  </p:childTnLst>
                                </p:cTn>
                              </p:par>
                            </p:childTnLst>
                          </p:cTn>
                        </p:par>
                        <p:par>
                          <p:cTn id="104" fill="hold">
                            <p:stCondLst>
                              <p:cond delay="8500"/>
                            </p:stCondLst>
                            <p:childTnLst>
                              <p:par>
                                <p:cTn id="105" presetID="10" presetClass="entr" presetSubtype="0" fill="hold" grpId="0" nodeType="afterEffect">
                                  <p:stCondLst>
                                    <p:cond delay="0"/>
                                  </p:stCondLst>
                                  <p:childTnLst>
                                    <p:set>
                                      <p:cBhvr>
                                        <p:cTn id="106" dur="1" fill="hold">
                                          <p:stCondLst>
                                            <p:cond delay="0"/>
                                          </p:stCondLst>
                                        </p:cTn>
                                        <p:tgtEl>
                                          <p:spTgt spid="36880"/>
                                        </p:tgtEl>
                                        <p:attrNameLst>
                                          <p:attrName>style.visibility</p:attrName>
                                        </p:attrNameLst>
                                      </p:cBhvr>
                                      <p:to>
                                        <p:strVal val="visible"/>
                                      </p:to>
                                    </p:set>
                                    <p:animEffect transition="in" filter="fade">
                                      <p:cBhvr>
                                        <p:cTn id="107" dur="500"/>
                                        <p:tgtEl>
                                          <p:spTgt spid="3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autoUpdateAnimBg="0"/>
      <p:bldP spid="36867" grpId="0" animBg="1"/>
      <p:bldP spid="36868" grpId="0" animBg="1"/>
      <p:bldP spid="36869" grpId="0" animBg="1"/>
      <p:bldP spid="36870" grpId="0" animBg="1" autoUpdateAnimBg="0"/>
      <p:bldP spid="36871" grpId="0" animBg="1"/>
      <p:bldP spid="36872" grpId="0" animBg="1"/>
      <p:bldP spid="36873" grpId="0" animBg="1"/>
      <p:bldP spid="36877" grpId="0" autoUpdateAnimBg="0"/>
      <p:bldP spid="36878" grpId="0" autoUpdateAnimBg="0"/>
      <p:bldP spid="36879" grpId="0" autoUpdateAnimBg="0"/>
      <p:bldP spid="36880" grpId="0" autoUpdateAnimBg="0"/>
      <p:bldP spid="36881" grpId="0" autoUpdateAnimBg="0"/>
      <p:bldP spid="36882" grpId="0" autoUpdateAnimBg="0"/>
      <p:bldP spid="36883" grpId="0" autoUpdateAnimBg="0"/>
      <p:bldP spid="3688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652463" y="209550"/>
            <a:ext cx="361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b="1" spc="300" dirty="0">
                <a:solidFill>
                  <a:srgbClr val="00A7ED"/>
                </a:solidFill>
                <a:latin typeface="微软雅黑" panose="020B0503020204020204" pitchFamily="34" charset="-122"/>
                <a:ea typeface="微软雅黑" panose="020B0503020204020204" pitchFamily="34" charset="-122"/>
              </a:rPr>
              <a:t>功能特点</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12"/>
          <p:cNvSpPr>
            <a:spLocks noChangeArrowheads="1"/>
          </p:cNvSpPr>
          <p:nvPr/>
        </p:nvSpPr>
        <p:spPr bwMode="auto">
          <a:xfrm>
            <a:off x="652463" y="469900"/>
            <a:ext cx="609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n-US" altLang="zh-CN" sz="1600">
                <a:solidFill>
                  <a:srgbClr val="7F7F7F"/>
                </a:solidFill>
              </a:rPr>
              <a:t>Function characteristic</a:t>
            </a:r>
            <a:endParaRPr lang="zh-CN" altLang="en-US" sz="1600">
              <a:solidFill>
                <a:srgbClr val="7F7F7F"/>
              </a:solidFill>
            </a:endParaRPr>
          </a:p>
        </p:txBody>
      </p:sp>
      <p:sp>
        <p:nvSpPr>
          <p:cNvPr id="4" name="MH_Other_1"/>
          <p:cNvSpPr>
            <a:spLocks noChangeArrowheads="1"/>
          </p:cNvSpPr>
          <p:nvPr>
            <p:custDataLst>
              <p:tags r:id="rId1"/>
            </p:custDataLst>
          </p:nvPr>
        </p:nvSpPr>
        <p:spPr bwMode="auto">
          <a:xfrm>
            <a:off x="3251200" y="1476375"/>
            <a:ext cx="2644775" cy="2659063"/>
          </a:xfrm>
          <a:prstGeom prst="ellipse">
            <a:avLst/>
          </a:prstGeom>
          <a:noFill/>
          <a:ln w="53975" cmpd="dbl">
            <a:solidFill>
              <a:schemeClr val="bg1">
                <a:lumMod val="75000"/>
              </a:schemeClr>
            </a:solidFill>
            <a:bevel/>
          </a:ln>
        </p:spPr>
        <p:txBody>
          <a:bodyPr anchor="ctr">
            <a:normAutofit/>
          </a:bodyPr>
          <a:lstStyle/>
          <a:p>
            <a:pPr algn="ctr" eaLnBrk="1" fontAlgn="auto" hangingPunct="1">
              <a:spcBef>
                <a:spcPts val="0"/>
              </a:spcBef>
              <a:spcAft>
                <a:spcPts val="0"/>
              </a:spcAft>
              <a:buFont typeface="Arial" panose="020B0604020202020204" pitchFamily="34" charset="0"/>
              <a:buNone/>
              <a:defRPr/>
            </a:pPr>
            <a:endParaRPr lang="zh-CN" altLang="zh-CN" sz="8000">
              <a:solidFill>
                <a:schemeClr val="bg1"/>
              </a:solidFill>
              <a:ea typeface="微软雅黑" panose="020B0503020204020204" pitchFamily="34" charset="-122"/>
              <a:sym typeface="Calibri" panose="020F0502020204030204" pitchFamily="34" charset="0"/>
            </a:endParaRPr>
          </a:p>
        </p:txBody>
      </p:sp>
      <p:sp>
        <p:nvSpPr>
          <p:cNvPr id="5" name="TextBox 4"/>
          <p:cNvSpPr txBox="1">
            <a:spLocks noChangeArrowheads="1"/>
          </p:cNvSpPr>
          <p:nvPr/>
        </p:nvSpPr>
        <p:spPr bwMode="auto">
          <a:xfrm>
            <a:off x="1003300" y="1701800"/>
            <a:ext cx="1979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400" b="1">
                <a:solidFill>
                  <a:srgbClr val="595959"/>
                </a:solidFill>
                <a:latin typeface="微软雅黑" panose="020B0503020204020204" pitchFamily="34" charset="-122"/>
                <a:ea typeface="微软雅黑" panose="020B0503020204020204" pitchFamily="34" charset="-122"/>
              </a:rPr>
              <a:t>自动告知故障电梯信息</a:t>
            </a:r>
            <a:endParaRPr lang="zh-CN" altLang="en-US" sz="1400" b="1">
              <a:solidFill>
                <a:srgbClr val="595959"/>
              </a:solidFill>
              <a:latin typeface="微软雅黑" panose="020B0503020204020204" pitchFamily="34" charset="-122"/>
              <a:ea typeface="微软雅黑" panose="020B0503020204020204" pitchFamily="34" charset="-122"/>
            </a:endParaRPr>
          </a:p>
        </p:txBody>
      </p:sp>
      <p:grpSp>
        <p:nvGrpSpPr>
          <p:cNvPr id="6" name="组合 5"/>
          <p:cNvGrpSpPr/>
          <p:nvPr/>
        </p:nvGrpSpPr>
        <p:grpSpPr bwMode="auto">
          <a:xfrm>
            <a:off x="3168650" y="1438275"/>
            <a:ext cx="830263" cy="835025"/>
            <a:chOff x="3168650" y="1527175"/>
            <a:chExt cx="830263" cy="835025"/>
          </a:xfrm>
        </p:grpSpPr>
        <p:sp>
          <p:nvSpPr>
            <p:cNvPr id="7" name="MH_Other_2"/>
            <p:cNvSpPr>
              <a:spLocks noChangeArrowheads="1"/>
            </p:cNvSpPr>
            <p:nvPr>
              <p:custDataLst>
                <p:tags r:id="rId2"/>
              </p:custDataLst>
            </p:nvPr>
          </p:nvSpPr>
          <p:spPr bwMode="auto">
            <a:xfrm>
              <a:off x="3168650" y="1527175"/>
              <a:ext cx="830263" cy="835025"/>
            </a:xfrm>
            <a:prstGeom prst="ellipse">
              <a:avLst/>
            </a:prstGeom>
            <a:solidFill>
              <a:srgbClr val="0093DD"/>
            </a:solidFill>
            <a:ln w="28575">
              <a:noFill/>
              <a:bevel/>
            </a:ln>
          </p:spPr>
          <p:txBody>
            <a:bodyPr anchor="ctr">
              <a:normAutofit fontScale="47500" lnSpcReduction="20000"/>
            </a:bodyPr>
            <a:lstStyle/>
            <a:p>
              <a:pPr algn="ctr" eaLnBrk="1" fontAlgn="auto" hangingPunct="1">
                <a:spcBef>
                  <a:spcPts val="0"/>
                </a:spcBef>
                <a:spcAft>
                  <a:spcPts val="0"/>
                </a:spcAft>
                <a:buFont typeface="Arial" panose="020B0604020202020204" pitchFamily="34" charset="0"/>
                <a:buNone/>
                <a:defRPr/>
              </a:pPr>
              <a:endParaRPr lang="zh-CN" altLang="zh-CN" sz="8000">
                <a:solidFill>
                  <a:schemeClr val="bg1"/>
                </a:solidFill>
                <a:ea typeface="微软雅黑" panose="020B0503020204020204" pitchFamily="34" charset="-122"/>
                <a:sym typeface="Calibri" panose="020F0502020204030204" pitchFamily="34" charset="0"/>
              </a:endParaRPr>
            </a:p>
          </p:txBody>
        </p:sp>
        <p:sp>
          <p:nvSpPr>
            <p:cNvPr id="181276" name="KSO_Shape"/>
            <p:cNvSpPr>
              <a:spLocks noChangeAspect="1"/>
            </p:cNvSpPr>
            <p:nvPr/>
          </p:nvSpPr>
          <p:spPr bwMode="auto">
            <a:xfrm>
              <a:off x="3337306" y="1683956"/>
              <a:ext cx="492951" cy="521462"/>
            </a:xfrm>
            <a:custGeom>
              <a:avLst/>
              <a:gdLst>
                <a:gd name="T0" fmla="*/ 2147483647 w 3476"/>
                <a:gd name="T1" fmla="*/ 2147483647 h 3680"/>
                <a:gd name="T2" fmla="*/ 2147483647 w 3476"/>
                <a:gd name="T3" fmla="*/ 2147483647 h 3680"/>
                <a:gd name="T4" fmla="*/ 2147483647 w 3476"/>
                <a:gd name="T5" fmla="*/ 2147483647 h 3680"/>
                <a:gd name="T6" fmla="*/ 2147483647 w 3476"/>
                <a:gd name="T7" fmla="*/ 2147483647 h 3680"/>
                <a:gd name="T8" fmla="*/ 2147483647 w 3476"/>
                <a:gd name="T9" fmla="*/ 2147483647 h 3680"/>
                <a:gd name="T10" fmla="*/ 2147483647 w 3476"/>
                <a:gd name="T11" fmla="*/ 2147483647 h 3680"/>
                <a:gd name="T12" fmla="*/ 2147483647 w 3476"/>
                <a:gd name="T13" fmla="*/ 2147483647 h 3680"/>
                <a:gd name="T14" fmla="*/ 2147483647 w 3476"/>
                <a:gd name="T15" fmla="*/ 2147483647 h 3680"/>
                <a:gd name="T16" fmla="*/ 2147483647 w 3476"/>
                <a:gd name="T17" fmla="*/ 2147483647 h 3680"/>
                <a:gd name="T18" fmla="*/ 2147483647 w 3476"/>
                <a:gd name="T19" fmla="*/ 2147483647 h 3680"/>
                <a:gd name="T20" fmla="*/ 2147483647 w 3476"/>
                <a:gd name="T21" fmla="*/ 2147483647 h 3680"/>
                <a:gd name="T22" fmla="*/ 2147483647 w 3476"/>
                <a:gd name="T23" fmla="*/ 2147483647 h 3680"/>
                <a:gd name="T24" fmla="*/ 2147483647 w 3476"/>
                <a:gd name="T25" fmla="*/ 2147483647 h 3680"/>
                <a:gd name="T26" fmla="*/ 2147483647 w 3476"/>
                <a:gd name="T27" fmla="*/ 2147483647 h 3680"/>
                <a:gd name="T28" fmla="*/ 2147483647 w 3476"/>
                <a:gd name="T29" fmla="*/ 2147483647 h 3680"/>
                <a:gd name="T30" fmla="*/ 2147483647 w 3476"/>
                <a:gd name="T31" fmla="*/ 2147483647 h 3680"/>
                <a:gd name="T32" fmla="*/ 2147483647 w 3476"/>
                <a:gd name="T33" fmla="*/ 2147483647 h 3680"/>
                <a:gd name="T34" fmla="*/ 2147483647 w 3476"/>
                <a:gd name="T35" fmla="*/ 2147483647 h 3680"/>
                <a:gd name="T36" fmla="*/ 0 w 3476"/>
                <a:gd name="T37" fmla="*/ 2147483647 h 3680"/>
                <a:gd name="T38" fmla="*/ 2147483647 w 3476"/>
                <a:gd name="T39" fmla="*/ 2147483647 h 3680"/>
                <a:gd name="T40" fmla="*/ 2147483647 w 3476"/>
                <a:gd name="T41" fmla="*/ 2147483647 h 3680"/>
                <a:gd name="T42" fmla="*/ 2147483647 w 3476"/>
                <a:gd name="T43" fmla="*/ 2147483647 h 3680"/>
                <a:gd name="T44" fmla="*/ 2147483647 w 3476"/>
                <a:gd name="T45" fmla="*/ 2147483647 h 3680"/>
                <a:gd name="T46" fmla="*/ 2147483647 w 3476"/>
                <a:gd name="T47" fmla="*/ 2147483647 h 3680"/>
                <a:gd name="T48" fmla="*/ 0 w 3476"/>
                <a:gd name="T49" fmla="*/ 2147483647 h 3680"/>
                <a:gd name="T50" fmla="*/ 2147483647 w 3476"/>
                <a:gd name="T51" fmla="*/ 2147483647 h 3680"/>
                <a:gd name="T52" fmla="*/ 2147483647 w 3476"/>
                <a:gd name="T53" fmla="*/ 2147483647 h 3680"/>
                <a:gd name="T54" fmla="*/ 2147483647 w 3476"/>
                <a:gd name="T55" fmla="*/ 2147483647 h 3680"/>
                <a:gd name="T56" fmla="*/ 2147483647 w 3476"/>
                <a:gd name="T57" fmla="*/ 2147483647 h 3680"/>
                <a:gd name="T58" fmla="*/ 2147483647 w 3476"/>
                <a:gd name="T59" fmla="*/ 2147483647 h 3680"/>
                <a:gd name="T60" fmla="*/ 2147483647 w 3476"/>
                <a:gd name="T61" fmla="*/ 2147483647 h 3680"/>
                <a:gd name="T62" fmla="*/ 2147483647 w 3476"/>
                <a:gd name="T63" fmla="*/ 2147483647 h 3680"/>
                <a:gd name="T64" fmla="*/ 2147483647 w 3476"/>
                <a:gd name="T65" fmla="*/ 2147483647 h 3680"/>
                <a:gd name="T66" fmla="*/ 2147483647 w 3476"/>
                <a:gd name="T67" fmla="*/ 2147483647 h 3680"/>
                <a:gd name="T68" fmla="*/ 2147483647 w 3476"/>
                <a:gd name="T69" fmla="*/ 2147483647 h 3680"/>
                <a:gd name="T70" fmla="*/ 2147483647 w 3476"/>
                <a:gd name="T71" fmla="*/ 2147483647 h 3680"/>
                <a:gd name="T72" fmla="*/ 2147483647 w 3476"/>
                <a:gd name="T73" fmla="*/ 2147483647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6"/>
                <a:gd name="T112" fmla="*/ 0 h 3680"/>
                <a:gd name="T113" fmla="*/ 3476 w 3476"/>
                <a:gd name="T114" fmla="*/ 3680 h 3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9" name="TextBox 8"/>
          <p:cNvSpPr txBox="1">
            <a:spLocks noChangeArrowheads="1"/>
          </p:cNvSpPr>
          <p:nvPr/>
        </p:nvSpPr>
        <p:spPr bwMode="auto">
          <a:xfrm>
            <a:off x="1447800" y="2652713"/>
            <a:ext cx="1262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 typeface="Arial" panose="020B0604020202020204" pitchFamily="34" charset="0"/>
              <a:buNone/>
            </a:pPr>
            <a:r>
              <a:rPr lang="zh-CN" altLang="en-US" sz="1400" b="1">
                <a:solidFill>
                  <a:srgbClr val="595959"/>
                </a:solidFill>
                <a:latin typeface="微软雅黑" panose="020B0503020204020204" pitchFamily="34" charset="-122"/>
                <a:ea typeface="微软雅黑" panose="020B0503020204020204" pitchFamily="34" charset="-122"/>
              </a:rPr>
              <a:t>电梯故障预警</a:t>
            </a:r>
            <a:endParaRPr lang="zh-CN" altLang="en-US" sz="1400" b="1">
              <a:solidFill>
                <a:srgbClr val="595959"/>
              </a:solidFill>
              <a:latin typeface="微软雅黑" panose="020B0503020204020204" pitchFamily="34" charset="-122"/>
              <a:ea typeface="微软雅黑" panose="020B0503020204020204" pitchFamily="34" charset="-122"/>
            </a:endParaRPr>
          </a:p>
        </p:txBody>
      </p:sp>
      <p:grpSp>
        <p:nvGrpSpPr>
          <p:cNvPr id="8" name="组合 9"/>
          <p:cNvGrpSpPr/>
          <p:nvPr/>
        </p:nvGrpSpPr>
        <p:grpSpPr bwMode="auto">
          <a:xfrm>
            <a:off x="2786063" y="2389188"/>
            <a:ext cx="830262" cy="835025"/>
            <a:chOff x="2786063" y="2478088"/>
            <a:chExt cx="830262" cy="835025"/>
          </a:xfrm>
        </p:grpSpPr>
        <p:sp>
          <p:nvSpPr>
            <p:cNvPr id="11" name="MH_Other_3"/>
            <p:cNvSpPr>
              <a:spLocks noChangeArrowheads="1"/>
            </p:cNvSpPr>
            <p:nvPr>
              <p:custDataLst>
                <p:tags r:id="rId3"/>
              </p:custDataLst>
            </p:nvPr>
          </p:nvSpPr>
          <p:spPr bwMode="auto">
            <a:xfrm>
              <a:off x="2786063" y="2478088"/>
              <a:ext cx="830262" cy="835025"/>
            </a:xfrm>
            <a:prstGeom prst="ellipse">
              <a:avLst/>
            </a:prstGeom>
            <a:solidFill>
              <a:srgbClr val="0093DD"/>
            </a:solidFill>
            <a:ln w="28575">
              <a:noFill/>
              <a:bevel/>
            </a:ln>
          </p:spPr>
          <p:txBody>
            <a:bodyPr anchor="ctr">
              <a:normAutofit fontScale="47500" lnSpcReduction="20000"/>
            </a:bodyPr>
            <a:lstStyle/>
            <a:p>
              <a:pPr algn="ctr" eaLnBrk="1" fontAlgn="auto" hangingPunct="1">
                <a:spcBef>
                  <a:spcPts val="0"/>
                </a:spcBef>
                <a:spcAft>
                  <a:spcPts val="0"/>
                </a:spcAft>
                <a:buFont typeface="Arial" panose="020B0604020202020204" pitchFamily="34" charset="0"/>
                <a:buNone/>
                <a:defRPr/>
              </a:pPr>
              <a:endParaRPr lang="zh-CN" altLang="zh-CN" sz="8000">
                <a:solidFill>
                  <a:schemeClr val="bg1"/>
                </a:solidFill>
                <a:ea typeface="微软雅黑" panose="020B0503020204020204" pitchFamily="34" charset="-122"/>
                <a:sym typeface="Calibri" panose="020F0502020204030204" pitchFamily="34" charset="0"/>
              </a:endParaRPr>
            </a:p>
          </p:txBody>
        </p:sp>
        <p:sp>
          <p:nvSpPr>
            <p:cNvPr id="181274" name="KSO_Shape"/>
            <p:cNvSpPr>
              <a:spLocks noChangeAspect="1"/>
            </p:cNvSpPr>
            <p:nvPr/>
          </p:nvSpPr>
          <p:spPr bwMode="auto">
            <a:xfrm flipV="1">
              <a:off x="2964468" y="2608797"/>
              <a:ext cx="473453" cy="573606"/>
            </a:xfrm>
            <a:custGeom>
              <a:avLst/>
              <a:gdLst>
                <a:gd name="T0" fmla="*/ 0 w 11137901"/>
                <a:gd name="T1" fmla="*/ 0 h 13493750"/>
                <a:gd name="T2" fmla="*/ 0 w 11137901"/>
                <a:gd name="T3" fmla="*/ 0 h 13493750"/>
                <a:gd name="T4" fmla="*/ 0 w 11137901"/>
                <a:gd name="T5" fmla="*/ 0 h 13493750"/>
                <a:gd name="T6" fmla="*/ 0 w 11137901"/>
                <a:gd name="T7" fmla="*/ 0 h 13493750"/>
                <a:gd name="T8" fmla="*/ 0 w 11137901"/>
                <a:gd name="T9" fmla="*/ 0 h 13493750"/>
                <a:gd name="T10" fmla="*/ 0 w 11137901"/>
                <a:gd name="T11" fmla="*/ 0 h 13493750"/>
                <a:gd name="T12" fmla="*/ 0 w 11137901"/>
                <a:gd name="T13" fmla="*/ 0 h 13493750"/>
                <a:gd name="T14" fmla="*/ 0 w 11137901"/>
                <a:gd name="T15" fmla="*/ 0 h 13493750"/>
                <a:gd name="T16" fmla="*/ 0 w 11137901"/>
                <a:gd name="T17" fmla="*/ 0 h 13493750"/>
                <a:gd name="T18" fmla="*/ 0 w 11137901"/>
                <a:gd name="T19" fmla="*/ 0 h 13493750"/>
                <a:gd name="T20" fmla="*/ 0 w 11137901"/>
                <a:gd name="T21" fmla="*/ 0 h 13493750"/>
                <a:gd name="T22" fmla="*/ 0 w 11137901"/>
                <a:gd name="T23" fmla="*/ 0 h 13493750"/>
                <a:gd name="T24" fmla="*/ 0 w 11137901"/>
                <a:gd name="T25" fmla="*/ 0 h 13493750"/>
                <a:gd name="T26" fmla="*/ 0 w 11137901"/>
                <a:gd name="T27" fmla="*/ 0 h 13493750"/>
                <a:gd name="T28" fmla="*/ 0 w 11137901"/>
                <a:gd name="T29" fmla="*/ 0 h 13493750"/>
                <a:gd name="T30" fmla="*/ 0 w 11137901"/>
                <a:gd name="T31" fmla="*/ 0 h 13493750"/>
                <a:gd name="T32" fmla="*/ 0 w 11137901"/>
                <a:gd name="T33" fmla="*/ 0 h 13493750"/>
                <a:gd name="T34" fmla="*/ 0 w 11137901"/>
                <a:gd name="T35" fmla="*/ 0 h 13493750"/>
                <a:gd name="T36" fmla="*/ 0 w 11137901"/>
                <a:gd name="T37" fmla="*/ 0 h 13493750"/>
                <a:gd name="T38" fmla="*/ 0 w 11137901"/>
                <a:gd name="T39" fmla="*/ 0 h 13493750"/>
                <a:gd name="T40" fmla="*/ 0 w 11137901"/>
                <a:gd name="T41" fmla="*/ 0 h 13493750"/>
                <a:gd name="T42" fmla="*/ 0 w 11137901"/>
                <a:gd name="T43" fmla="*/ 0 h 13493750"/>
                <a:gd name="T44" fmla="*/ 0 w 11137901"/>
                <a:gd name="T45" fmla="*/ 0 h 13493750"/>
                <a:gd name="T46" fmla="*/ 0 w 11137901"/>
                <a:gd name="T47" fmla="*/ 0 h 13493750"/>
                <a:gd name="T48" fmla="*/ 0 w 11137901"/>
                <a:gd name="T49" fmla="*/ 0 h 13493750"/>
                <a:gd name="T50" fmla="*/ 0 w 11137901"/>
                <a:gd name="T51" fmla="*/ 0 h 13493750"/>
                <a:gd name="T52" fmla="*/ 0 w 11137901"/>
                <a:gd name="T53" fmla="*/ 0 h 13493750"/>
                <a:gd name="T54" fmla="*/ 0 w 11137901"/>
                <a:gd name="T55" fmla="*/ 0 h 13493750"/>
                <a:gd name="T56" fmla="*/ 0 w 11137901"/>
                <a:gd name="T57" fmla="*/ 0 h 13493750"/>
                <a:gd name="T58" fmla="*/ 0 w 11137901"/>
                <a:gd name="T59" fmla="*/ 0 h 13493750"/>
                <a:gd name="T60" fmla="*/ 0 w 11137901"/>
                <a:gd name="T61" fmla="*/ 0 h 13493750"/>
                <a:gd name="T62" fmla="*/ 0 w 11137901"/>
                <a:gd name="T63" fmla="*/ 0 h 134937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37901"/>
                <a:gd name="T97" fmla="*/ 0 h 13493750"/>
                <a:gd name="T98" fmla="*/ 11137901 w 11137901"/>
                <a:gd name="T99" fmla="*/ 13493750 h 134937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37901" h="13493750">
                  <a:moveTo>
                    <a:pt x="5187950" y="10791825"/>
                  </a:moveTo>
                  <a:lnTo>
                    <a:pt x="5949950" y="10791825"/>
                  </a:lnTo>
                  <a:lnTo>
                    <a:pt x="5949950" y="13493750"/>
                  </a:lnTo>
                  <a:lnTo>
                    <a:pt x="5187950" y="13493750"/>
                  </a:lnTo>
                  <a:lnTo>
                    <a:pt x="5187950" y="10791825"/>
                  </a:lnTo>
                  <a:close/>
                  <a:moveTo>
                    <a:pt x="7756525" y="10282238"/>
                  </a:moveTo>
                  <a:lnTo>
                    <a:pt x="8788401" y="12777788"/>
                  </a:lnTo>
                  <a:lnTo>
                    <a:pt x="8086726" y="13069888"/>
                  </a:lnTo>
                  <a:lnTo>
                    <a:pt x="7050088" y="10574338"/>
                  </a:lnTo>
                  <a:lnTo>
                    <a:pt x="7756525" y="10282238"/>
                  </a:lnTo>
                  <a:close/>
                  <a:moveTo>
                    <a:pt x="3382963" y="10282238"/>
                  </a:moveTo>
                  <a:lnTo>
                    <a:pt x="4084638" y="10574338"/>
                  </a:lnTo>
                  <a:lnTo>
                    <a:pt x="3052763" y="13069888"/>
                  </a:lnTo>
                  <a:lnTo>
                    <a:pt x="2351088" y="12777788"/>
                  </a:lnTo>
                  <a:lnTo>
                    <a:pt x="3382963" y="10282238"/>
                  </a:lnTo>
                  <a:close/>
                  <a:moveTo>
                    <a:pt x="9228138" y="9118600"/>
                  </a:moveTo>
                  <a:lnTo>
                    <a:pt x="11137901" y="11033125"/>
                  </a:lnTo>
                  <a:lnTo>
                    <a:pt x="10601326" y="11569700"/>
                  </a:lnTo>
                  <a:lnTo>
                    <a:pt x="8691563" y="9658350"/>
                  </a:lnTo>
                  <a:lnTo>
                    <a:pt x="9228138" y="9118600"/>
                  </a:lnTo>
                  <a:close/>
                  <a:moveTo>
                    <a:pt x="1911350" y="9118600"/>
                  </a:moveTo>
                  <a:lnTo>
                    <a:pt x="2447925" y="9658350"/>
                  </a:lnTo>
                  <a:lnTo>
                    <a:pt x="536575" y="11569700"/>
                  </a:lnTo>
                  <a:lnTo>
                    <a:pt x="0" y="11033125"/>
                  </a:lnTo>
                  <a:lnTo>
                    <a:pt x="1911350" y="9118600"/>
                  </a:lnTo>
                  <a:close/>
                  <a:moveTo>
                    <a:pt x="3904707" y="0"/>
                  </a:moveTo>
                  <a:cubicBezTo>
                    <a:pt x="4355225" y="0"/>
                    <a:pt x="6900648" y="0"/>
                    <a:pt x="7234781" y="0"/>
                  </a:cubicBezTo>
                  <a:cubicBezTo>
                    <a:pt x="7523863" y="0"/>
                    <a:pt x="7752876" y="232644"/>
                    <a:pt x="7752876" y="517821"/>
                  </a:cubicBezTo>
                  <a:cubicBezTo>
                    <a:pt x="7752876" y="893054"/>
                    <a:pt x="7752876" y="1545958"/>
                    <a:pt x="7752876" y="2266405"/>
                  </a:cubicBezTo>
                  <a:cubicBezTo>
                    <a:pt x="7752876" y="2461526"/>
                    <a:pt x="7850488" y="2630380"/>
                    <a:pt x="7996906" y="2735446"/>
                  </a:cubicBezTo>
                  <a:cubicBezTo>
                    <a:pt x="9025588" y="3485911"/>
                    <a:pt x="9690101" y="4694160"/>
                    <a:pt x="9690101" y="6063759"/>
                  </a:cubicBezTo>
                  <a:cubicBezTo>
                    <a:pt x="9690101" y="8341421"/>
                    <a:pt x="7846734" y="10183813"/>
                    <a:pt x="5567867" y="10183813"/>
                  </a:cubicBezTo>
                  <a:cubicBezTo>
                    <a:pt x="3292755" y="10183813"/>
                    <a:pt x="1449388" y="8341421"/>
                    <a:pt x="1449388" y="6063759"/>
                  </a:cubicBezTo>
                  <a:cubicBezTo>
                    <a:pt x="1449388" y="4694160"/>
                    <a:pt x="2113901" y="3485911"/>
                    <a:pt x="3142583" y="2735446"/>
                  </a:cubicBezTo>
                  <a:cubicBezTo>
                    <a:pt x="3289000" y="2630380"/>
                    <a:pt x="3386613" y="2461526"/>
                    <a:pt x="3386613" y="2266405"/>
                  </a:cubicBezTo>
                  <a:cubicBezTo>
                    <a:pt x="3386613" y="1545958"/>
                    <a:pt x="3386613" y="893054"/>
                    <a:pt x="3386613" y="517821"/>
                  </a:cubicBezTo>
                  <a:cubicBezTo>
                    <a:pt x="3386613" y="232644"/>
                    <a:pt x="3619380" y="0"/>
                    <a:pt x="3904707" y="0"/>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3" name="TextBox 12"/>
          <p:cNvSpPr txBox="1">
            <a:spLocks noChangeArrowheads="1"/>
          </p:cNvSpPr>
          <p:nvPr/>
        </p:nvSpPr>
        <p:spPr bwMode="auto">
          <a:xfrm>
            <a:off x="2081213" y="3649663"/>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 typeface="Arial" panose="020B0604020202020204" pitchFamily="34" charset="0"/>
              <a:buNone/>
            </a:pPr>
            <a:r>
              <a:rPr lang="zh-CN" altLang="en-US" sz="1400" b="1">
                <a:solidFill>
                  <a:srgbClr val="595959"/>
                </a:solidFill>
                <a:latin typeface="微软雅黑" panose="020B0503020204020204" pitchFamily="34" charset="-122"/>
                <a:ea typeface="微软雅黑" panose="020B0503020204020204" pitchFamily="34" charset="-122"/>
              </a:rPr>
              <a:t>维保监督</a:t>
            </a:r>
            <a:endParaRPr lang="zh-CN" altLang="en-US" sz="1400" b="1">
              <a:solidFill>
                <a:srgbClr val="595959"/>
              </a:solidFill>
              <a:latin typeface="微软雅黑" panose="020B0503020204020204" pitchFamily="34" charset="-122"/>
              <a:ea typeface="微软雅黑" panose="020B0503020204020204" pitchFamily="34" charset="-122"/>
            </a:endParaRPr>
          </a:p>
        </p:txBody>
      </p:sp>
      <p:grpSp>
        <p:nvGrpSpPr>
          <p:cNvPr id="10" name="组合 13"/>
          <p:cNvGrpSpPr/>
          <p:nvPr/>
        </p:nvGrpSpPr>
        <p:grpSpPr bwMode="auto">
          <a:xfrm>
            <a:off x="3168650" y="3386138"/>
            <a:ext cx="830263" cy="835025"/>
            <a:chOff x="3168650" y="3475038"/>
            <a:chExt cx="830263" cy="835025"/>
          </a:xfrm>
        </p:grpSpPr>
        <p:sp>
          <p:nvSpPr>
            <p:cNvPr id="15" name="MH_Other_4"/>
            <p:cNvSpPr>
              <a:spLocks noChangeArrowheads="1"/>
            </p:cNvSpPr>
            <p:nvPr>
              <p:custDataLst>
                <p:tags r:id="rId4"/>
              </p:custDataLst>
            </p:nvPr>
          </p:nvSpPr>
          <p:spPr bwMode="auto">
            <a:xfrm>
              <a:off x="3168650" y="3475038"/>
              <a:ext cx="830263" cy="835025"/>
            </a:xfrm>
            <a:prstGeom prst="ellipse">
              <a:avLst/>
            </a:prstGeom>
            <a:solidFill>
              <a:srgbClr val="0093DD"/>
            </a:solidFill>
            <a:ln w="28575">
              <a:noFill/>
              <a:bevel/>
            </a:ln>
          </p:spPr>
          <p:txBody>
            <a:bodyPr anchor="ctr">
              <a:normAutofit fontScale="47500" lnSpcReduction="20000"/>
            </a:bodyPr>
            <a:lstStyle/>
            <a:p>
              <a:pPr algn="ctr" eaLnBrk="1" fontAlgn="auto" hangingPunct="1">
                <a:spcBef>
                  <a:spcPts val="0"/>
                </a:spcBef>
                <a:spcAft>
                  <a:spcPts val="0"/>
                </a:spcAft>
                <a:buFont typeface="Arial" panose="020B0604020202020204" pitchFamily="34" charset="0"/>
                <a:buNone/>
                <a:defRPr/>
              </a:pPr>
              <a:endParaRPr lang="zh-CN" altLang="zh-CN" sz="8000">
                <a:solidFill>
                  <a:schemeClr val="bg1"/>
                </a:solidFill>
                <a:ea typeface="微软雅黑" panose="020B0503020204020204" pitchFamily="34" charset="-122"/>
                <a:sym typeface="Calibri" panose="020F0502020204030204" pitchFamily="34" charset="0"/>
              </a:endParaRPr>
            </a:p>
          </p:txBody>
        </p:sp>
        <p:sp>
          <p:nvSpPr>
            <p:cNvPr id="181272" name="KSO_Shape"/>
            <p:cNvSpPr>
              <a:spLocks noChangeAspect="1"/>
            </p:cNvSpPr>
            <p:nvPr/>
          </p:nvSpPr>
          <p:spPr bwMode="auto">
            <a:xfrm>
              <a:off x="3391567" y="3616645"/>
              <a:ext cx="384428" cy="551810"/>
            </a:xfrm>
            <a:custGeom>
              <a:avLst/>
              <a:gdLst>
                <a:gd name="T0" fmla="*/ 2147483647 w 78"/>
                <a:gd name="T1" fmla="*/ 2147483647 h 112"/>
                <a:gd name="T2" fmla="*/ 2147483647 w 78"/>
                <a:gd name="T3" fmla="*/ 2147483647 h 112"/>
                <a:gd name="T4" fmla="*/ 2147483647 w 78"/>
                <a:gd name="T5" fmla="*/ 2147483647 h 112"/>
                <a:gd name="T6" fmla="*/ 2147483647 w 78"/>
                <a:gd name="T7" fmla="*/ 2147483647 h 112"/>
                <a:gd name="T8" fmla="*/ 2147483647 w 78"/>
                <a:gd name="T9" fmla="*/ 2147483647 h 112"/>
                <a:gd name="T10" fmla="*/ 2147483647 w 78"/>
                <a:gd name="T11" fmla="*/ 2147483647 h 112"/>
                <a:gd name="T12" fmla="*/ 2147483647 w 78"/>
                <a:gd name="T13" fmla="*/ 2147483647 h 112"/>
                <a:gd name="T14" fmla="*/ 2147483647 w 78"/>
                <a:gd name="T15" fmla="*/ 2147483647 h 112"/>
                <a:gd name="T16" fmla="*/ 2147483647 w 78"/>
                <a:gd name="T17" fmla="*/ 2147483647 h 112"/>
                <a:gd name="T18" fmla="*/ 2147483647 w 78"/>
                <a:gd name="T19" fmla="*/ 2147483647 h 112"/>
                <a:gd name="T20" fmla="*/ 2147483647 w 78"/>
                <a:gd name="T21" fmla="*/ 2147483647 h 112"/>
                <a:gd name="T22" fmla="*/ 2147483647 w 78"/>
                <a:gd name="T23" fmla="*/ 2147483647 h 112"/>
                <a:gd name="T24" fmla="*/ 2147483647 w 78"/>
                <a:gd name="T25" fmla="*/ 2147483647 h 112"/>
                <a:gd name="T26" fmla="*/ 2147483647 w 78"/>
                <a:gd name="T27" fmla="*/ 2147483647 h 112"/>
                <a:gd name="T28" fmla="*/ 2147483647 w 78"/>
                <a:gd name="T29" fmla="*/ 2147483647 h 112"/>
                <a:gd name="T30" fmla="*/ 2147483647 w 78"/>
                <a:gd name="T31" fmla="*/ 2147483647 h 112"/>
                <a:gd name="T32" fmla="*/ 2147483647 w 78"/>
                <a:gd name="T33" fmla="*/ 2147483647 h 112"/>
                <a:gd name="T34" fmla="*/ 2147483647 w 78"/>
                <a:gd name="T35" fmla="*/ 2147483647 h 112"/>
                <a:gd name="T36" fmla="*/ 2147483647 w 78"/>
                <a:gd name="T37" fmla="*/ 2147483647 h 112"/>
                <a:gd name="T38" fmla="*/ 2147483647 w 78"/>
                <a:gd name="T39" fmla="*/ 2147483647 h 112"/>
                <a:gd name="T40" fmla="*/ 2147483647 w 78"/>
                <a:gd name="T41" fmla="*/ 2147483647 h 112"/>
                <a:gd name="T42" fmla="*/ 2147483647 w 78"/>
                <a:gd name="T43" fmla="*/ 2147483647 h 112"/>
                <a:gd name="T44" fmla="*/ 2147483647 w 78"/>
                <a:gd name="T45" fmla="*/ 2147483647 h 112"/>
                <a:gd name="T46" fmla="*/ 2147483647 w 78"/>
                <a:gd name="T47" fmla="*/ 2147483647 h 112"/>
                <a:gd name="T48" fmla="*/ 2147483647 w 78"/>
                <a:gd name="T49" fmla="*/ 2147483647 h 112"/>
                <a:gd name="T50" fmla="*/ 2147483647 w 78"/>
                <a:gd name="T51" fmla="*/ 2147483647 h 112"/>
                <a:gd name="T52" fmla="*/ 2147483647 w 78"/>
                <a:gd name="T53" fmla="*/ 2147483647 h 112"/>
                <a:gd name="T54" fmla="*/ 2147483647 w 78"/>
                <a:gd name="T55" fmla="*/ 2147483647 h 112"/>
                <a:gd name="T56" fmla="*/ 2147483647 w 78"/>
                <a:gd name="T57" fmla="*/ 2147483647 h 112"/>
                <a:gd name="T58" fmla="*/ 2147483647 w 78"/>
                <a:gd name="T59" fmla="*/ 2147483647 h 112"/>
                <a:gd name="T60" fmla="*/ 2147483647 w 78"/>
                <a:gd name="T61" fmla="*/ 2147483647 h 112"/>
                <a:gd name="T62" fmla="*/ 2147483647 w 78"/>
                <a:gd name="T63" fmla="*/ 2147483647 h 112"/>
                <a:gd name="T64" fmla="*/ 2147483647 w 78"/>
                <a:gd name="T65" fmla="*/ 2147483647 h 112"/>
                <a:gd name="T66" fmla="*/ 2147483647 w 78"/>
                <a:gd name="T67" fmla="*/ 2147483647 h 112"/>
                <a:gd name="T68" fmla="*/ 2147483647 w 78"/>
                <a:gd name="T69" fmla="*/ 2147483647 h 112"/>
                <a:gd name="T70" fmla="*/ 2147483647 w 78"/>
                <a:gd name="T71" fmla="*/ 2147483647 h 112"/>
                <a:gd name="T72" fmla="*/ 2147483647 w 78"/>
                <a:gd name="T73" fmla="*/ 2147483647 h 112"/>
                <a:gd name="T74" fmla="*/ 2147483647 w 78"/>
                <a:gd name="T75" fmla="*/ 2147483647 h 112"/>
                <a:gd name="T76" fmla="*/ 2147483647 w 78"/>
                <a:gd name="T77" fmla="*/ 2147483647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7" name="TextBox 16"/>
          <p:cNvSpPr txBox="1">
            <a:spLocks noChangeArrowheads="1"/>
          </p:cNvSpPr>
          <p:nvPr/>
        </p:nvSpPr>
        <p:spPr bwMode="auto">
          <a:xfrm>
            <a:off x="6108700" y="1701800"/>
            <a:ext cx="1262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b="1">
                <a:solidFill>
                  <a:srgbClr val="595959"/>
                </a:solidFill>
                <a:latin typeface="微软雅黑" panose="020B0503020204020204" pitchFamily="34" charset="-122"/>
                <a:ea typeface="微软雅黑" panose="020B0503020204020204" pitchFamily="34" charset="-122"/>
              </a:rPr>
              <a:t>电梯检验提示</a:t>
            </a:r>
            <a:endParaRPr lang="zh-CN" altLang="en-US" sz="1400" b="1">
              <a:solidFill>
                <a:srgbClr val="595959"/>
              </a:solidFill>
              <a:latin typeface="微软雅黑" panose="020B0503020204020204" pitchFamily="34" charset="-122"/>
              <a:ea typeface="微软雅黑" panose="020B0503020204020204" pitchFamily="34" charset="-122"/>
            </a:endParaRPr>
          </a:p>
        </p:txBody>
      </p:sp>
      <p:sp>
        <p:nvSpPr>
          <p:cNvPr id="18" name="TextBox 17"/>
          <p:cNvSpPr txBox="1">
            <a:spLocks noChangeArrowheads="1"/>
          </p:cNvSpPr>
          <p:nvPr/>
        </p:nvSpPr>
        <p:spPr bwMode="auto">
          <a:xfrm>
            <a:off x="6457950" y="2652713"/>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b="1">
                <a:solidFill>
                  <a:srgbClr val="595959"/>
                </a:solidFill>
                <a:latin typeface="微软雅黑" panose="020B0503020204020204" pitchFamily="34" charset="-122"/>
                <a:ea typeface="微软雅黑" panose="020B0503020204020204" pitchFamily="34" charset="-122"/>
              </a:rPr>
              <a:t>统计分析</a:t>
            </a:r>
            <a:endParaRPr lang="zh-CN" altLang="en-US" sz="1400" b="1">
              <a:solidFill>
                <a:srgbClr val="595959"/>
              </a:solidFill>
              <a:latin typeface="微软雅黑" panose="020B0503020204020204" pitchFamily="34" charset="-122"/>
              <a:ea typeface="微软雅黑" panose="020B0503020204020204" pitchFamily="34" charset="-122"/>
            </a:endParaRPr>
          </a:p>
        </p:txBody>
      </p:sp>
      <p:sp>
        <p:nvSpPr>
          <p:cNvPr id="19" name="TextBox 18"/>
          <p:cNvSpPr txBox="1">
            <a:spLocks noChangeArrowheads="1"/>
          </p:cNvSpPr>
          <p:nvPr/>
        </p:nvSpPr>
        <p:spPr bwMode="auto">
          <a:xfrm>
            <a:off x="6108700" y="3649663"/>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b="1">
                <a:solidFill>
                  <a:srgbClr val="595959"/>
                </a:solidFill>
                <a:latin typeface="微软雅黑" panose="020B0503020204020204" pitchFamily="34" charset="-122"/>
                <a:ea typeface="微软雅黑" panose="020B0503020204020204" pitchFamily="34" charset="-122"/>
              </a:rPr>
              <a:t>数据共享</a:t>
            </a:r>
            <a:endParaRPr lang="zh-CN" altLang="en-US" sz="1400" b="1">
              <a:solidFill>
                <a:srgbClr val="595959"/>
              </a:solidFill>
              <a:latin typeface="微软雅黑" panose="020B0503020204020204" pitchFamily="34" charset="-122"/>
              <a:ea typeface="微软雅黑" panose="020B0503020204020204" pitchFamily="34" charset="-122"/>
            </a:endParaRPr>
          </a:p>
        </p:txBody>
      </p:sp>
      <p:grpSp>
        <p:nvGrpSpPr>
          <p:cNvPr id="12" name="组合 19"/>
          <p:cNvGrpSpPr/>
          <p:nvPr/>
        </p:nvGrpSpPr>
        <p:grpSpPr bwMode="auto">
          <a:xfrm>
            <a:off x="5160963" y="1438275"/>
            <a:ext cx="830262" cy="835025"/>
            <a:chOff x="5160963" y="1527175"/>
            <a:chExt cx="830262" cy="835025"/>
          </a:xfrm>
        </p:grpSpPr>
        <p:sp>
          <p:nvSpPr>
            <p:cNvPr id="21" name="MH_Other_5"/>
            <p:cNvSpPr>
              <a:spLocks noChangeArrowheads="1"/>
            </p:cNvSpPr>
            <p:nvPr>
              <p:custDataLst>
                <p:tags r:id="rId5"/>
              </p:custDataLst>
            </p:nvPr>
          </p:nvSpPr>
          <p:spPr bwMode="auto">
            <a:xfrm>
              <a:off x="5160963" y="1527175"/>
              <a:ext cx="830262" cy="835025"/>
            </a:xfrm>
            <a:prstGeom prst="ellipse">
              <a:avLst/>
            </a:prstGeom>
            <a:solidFill>
              <a:srgbClr val="0093DD"/>
            </a:solidFill>
            <a:ln w="28575">
              <a:noFill/>
              <a:bevel/>
            </a:ln>
          </p:spPr>
          <p:txBody>
            <a:bodyPr anchor="ctr">
              <a:normAutofit fontScale="47500" lnSpcReduction="20000"/>
            </a:bodyPr>
            <a:lstStyle/>
            <a:p>
              <a:pPr algn="ctr" eaLnBrk="1" fontAlgn="auto" hangingPunct="1">
                <a:spcBef>
                  <a:spcPts val="0"/>
                </a:spcBef>
                <a:spcAft>
                  <a:spcPts val="0"/>
                </a:spcAft>
                <a:buFont typeface="Arial" panose="020B0604020202020204" pitchFamily="34" charset="0"/>
                <a:buNone/>
                <a:defRPr/>
              </a:pPr>
              <a:endParaRPr lang="zh-CN" altLang="zh-CN" sz="8000">
                <a:solidFill>
                  <a:schemeClr val="bg1"/>
                </a:solidFill>
                <a:ea typeface="微软雅黑" panose="020B0503020204020204" pitchFamily="34" charset="-122"/>
                <a:sym typeface="Calibri" panose="020F0502020204030204" pitchFamily="34" charset="0"/>
              </a:endParaRPr>
            </a:p>
          </p:txBody>
        </p:sp>
        <p:sp>
          <p:nvSpPr>
            <p:cNvPr id="22" name="KSO_Shape"/>
            <p:cNvSpPr>
              <a:spLocks noChangeAspect="1"/>
            </p:cNvSpPr>
            <p:nvPr/>
          </p:nvSpPr>
          <p:spPr bwMode="auto">
            <a:xfrm>
              <a:off x="5300663" y="1728788"/>
              <a:ext cx="550862" cy="431800"/>
            </a:xfrm>
            <a:custGeom>
              <a:avLst/>
              <a:gdLst>
                <a:gd name="T0" fmla="*/ 1532895 w 1123950"/>
                <a:gd name="T1" fmla="*/ 1040133 h 876300"/>
                <a:gd name="T2" fmla="*/ 1544061 w 1123950"/>
                <a:gd name="T3" fmla="*/ 1363630 h 876300"/>
                <a:gd name="T4" fmla="*/ 1500939 w 1123950"/>
                <a:gd name="T5" fmla="*/ 1399276 h 876300"/>
                <a:gd name="T6" fmla="*/ 1447424 w 1123950"/>
                <a:gd name="T7" fmla="*/ 1382411 h 876300"/>
                <a:gd name="T8" fmla="*/ 1168675 w 1123950"/>
                <a:gd name="T9" fmla="*/ 1474019 h 876300"/>
                <a:gd name="T10" fmla="*/ 1107073 w 1123950"/>
                <a:gd name="T11" fmla="*/ 1478617 h 876300"/>
                <a:gd name="T12" fmla="*/ 1076271 w 1123950"/>
                <a:gd name="T13" fmla="*/ 1430707 h 876300"/>
                <a:gd name="T14" fmla="*/ 1211025 w 1123950"/>
                <a:gd name="T15" fmla="*/ 1128674 h 876300"/>
                <a:gd name="T16" fmla="*/ 1165595 w 1123950"/>
                <a:gd name="T17" fmla="*/ 1093794 h 876300"/>
                <a:gd name="T18" fmla="*/ 1173295 w 1123950"/>
                <a:gd name="T19" fmla="*/ 1038984 h 876300"/>
                <a:gd name="T20" fmla="*/ 1369327 w 1123950"/>
                <a:gd name="T21" fmla="*/ 263031 h 876300"/>
                <a:gd name="T22" fmla="*/ 1294832 w 1123950"/>
                <a:gd name="T23" fmla="*/ 292258 h 876300"/>
                <a:gd name="T24" fmla="*/ 462331 w 1123950"/>
                <a:gd name="T25" fmla="*/ 1105196 h 876300"/>
                <a:gd name="T26" fmla="*/ 203134 w 1123950"/>
                <a:gd name="T27" fmla="*/ 1117886 h 876300"/>
                <a:gd name="T28" fmla="*/ 143998 w 1123950"/>
                <a:gd name="T29" fmla="*/ 1158263 h 876300"/>
                <a:gd name="T30" fmla="*/ 124415 w 1123950"/>
                <a:gd name="T31" fmla="*/ 1218253 h 876300"/>
                <a:gd name="T32" fmla="*/ 139007 w 1123950"/>
                <a:gd name="T33" fmla="*/ 1285933 h 876300"/>
                <a:gd name="T34" fmla="*/ 183551 w 1123950"/>
                <a:gd name="T35" fmla="*/ 1333234 h 876300"/>
                <a:gd name="T36" fmla="*/ 244990 w 1123950"/>
                <a:gd name="T37" fmla="*/ 1350923 h 876300"/>
                <a:gd name="T38" fmla="*/ 576761 w 1123950"/>
                <a:gd name="T39" fmla="*/ 1335540 h 876300"/>
                <a:gd name="T40" fmla="*/ 1401966 w 1123950"/>
                <a:gd name="T41" fmla="*/ 524525 h 876300"/>
                <a:gd name="T42" fmla="*/ 1497198 w 1123950"/>
                <a:gd name="T43" fmla="*/ 500299 h 876300"/>
                <a:gd name="T44" fmla="*/ 1723371 w 1123950"/>
                <a:gd name="T45" fmla="*/ 483763 h 876300"/>
                <a:gd name="T46" fmla="*/ 1771754 w 1123950"/>
                <a:gd name="T47" fmla="*/ 414545 h 876300"/>
                <a:gd name="T48" fmla="*/ 1754858 w 1123950"/>
                <a:gd name="T49" fmla="*/ 312638 h 876300"/>
                <a:gd name="T50" fmla="*/ 1698795 w 1123950"/>
                <a:gd name="T51" fmla="*/ 266877 h 876300"/>
                <a:gd name="T52" fmla="*/ 1690731 w 1123950"/>
                <a:gd name="T53" fmla="*/ 137283 h 876300"/>
                <a:gd name="T54" fmla="*/ 1794410 w 1123950"/>
                <a:gd name="T55" fmla="*/ 175739 h 876300"/>
                <a:gd name="T56" fmla="*/ 1878505 w 1123950"/>
                <a:gd name="T57" fmla="*/ 269185 h 876300"/>
                <a:gd name="T58" fmla="*/ 1903849 w 1123950"/>
                <a:gd name="T59" fmla="*/ 406083 h 876300"/>
                <a:gd name="T60" fmla="*/ 1853546 w 1123950"/>
                <a:gd name="T61" fmla="*/ 531446 h 876300"/>
                <a:gd name="T62" fmla="*/ 1760619 w 1123950"/>
                <a:gd name="T63" fmla="*/ 608741 h 876300"/>
                <a:gd name="T64" fmla="*/ 1485678 w 1123950"/>
                <a:gd name="T65" fmla="*/ 627970 h 876300"/>
                <a:gd name="T66" fmla="*/ 649720 w 1123950"/>
                <a:gd name="T67" fmla="*/ 1434369 h 876300"/>
                <a:gd name="T68" fmla="*/ 513786 w 1123950"/>
                <a:gd name="T69" fmla="*/ 1477824 h 876300"/>
                <a:gd name="T70" fmla="*/ 129022 w 1123950"/>
                <a:gd name="T71" fmla="*/ 1448597 h 876300"/>
                <a:gd name="T72" fmla="*/ 35712 w 1123950"/>
                <a:gd name="T73" fmla="*/ 1355153 h 876300"/>
                <a:gd name="T74" fmla="*/ 0 w 1123950"/>
                <a:gd name="T75" fmla="*/ 1237480 h 876300"/>
                <a:gd name="T76" fmla="*/ 24192 w 1123950"/>
                <a:gd name="T77" fmla="*/ 1122115 h 876300"/>
                <a:gd name="T78" fmla="*/ 104063 w 1123950"/>
                <a:gd name="T79" fmla="*/ 1025593 h 876300"/>
                <a:gd name="T80" fmla="*/ 232317 w 1123950"/>
                <a:gd name="T81" fmla="*/ 985600 h 876300"/>
                <a:gd name="T82" fmla="*/ 437754 w 1123950"/>
                <a:gd name="T83" fmla="*/ 969448 h 876300"/>
                <a:gd name="T84" fmla="*/ 689656 w 1123950"/>
                <a:gd name="T85" fmla="*/ 351478 h 876300"/>
                <a:gd name="T86" fmla="*/ 729207 w 1123950"/>
                <a:gd name="T87" fmla="*/ 298794 h 876300"/>
                <a:gd name="T88" fmla="*/ 794102 w 1123950"/>
                <a:gd name="T89" fmla="*/ 274568 h 876300"/>
                <a:gd name="T90" fmla="*/ 873205 w 1123950"/>
                <a:gd name="T91" fmla="*/ 291873 h 876300"/>
                <a:gd name="T92" fmla="*/ 917364 w 1123950"/>
                <a:gd name="T93" fmla="*/ 339173 h 876300"/>
                <a:gd name="T94" fmla="*/ 1202673 w 1123950"/>
                <a:gd name="T95" fmla="*/ 208809 h 876300"/>
                <a:gd name="T96" fmla="*/ 1327471 w 1123950"/>
                <a:gd name="T97" fmla="*/ 144590 h 876300"/>
                <a:gd name="T98" fmla="*/ 842183 w 1123950"/>
                <a:gd name="T99" fmla="*/ 5777 h 876300"/>
                <a:gd name="T100" fmla="*/ 897919 w 1123950"/>
                <a:gd name="T101" fmla="*/ 41209 h 876300"/>
                <a:gd name="T102" fmla="*/ 928285 w 1123950"/>
                <a:gd name="T103" fmla="*/ 100905 h 876300"/>
                <a:gd name="T104" fmla="*/ 923288 w 1123950"/>
                <a:gd name="T105" fmla="*/ 169845 h 876300"/>
                <a:gd name="T106" fmla="*/ 884849 w 1123950"/>
                <a:gd name="T107" fmla="*/ 224148 h 876300"/>
                <a:gd name="T108" fmla="*/ 823732 w 1123950"/>
                <a:gd name="T109" fmla="*/ 251879 h 876300"/>
                <a:gd name="T110" fmla="*/ 755312 w 1123950"/>
                <a:gd name="T111" fmla="*/ 243406 h 876300"/>
                <a:gd name="T112" fmla="*/ 703036 w 1123950"/>
                <a:gd name="T113" fmla="*/ 202196 h 876300"/>
                <a:gd name="T114" fmla="*/ 678436 w 1123950"/>
                <a:gd name="T115" fmla="*/ 139420 h 876300"/>
                <a:gd name="T116" fmla="*/ 690351 w 1123950"/>
                <a:gd name="T117" fmla="*/ 71635 h 876300"/>
                <a:gd name="T118" fmla="*/ 733786 w 1123950"/>
                <a:gd name="T119" fmla="*/ 21567 h 876300"/>
                <a:gd name="T120" fmla="*/ 797978 w 1123950"/>
                <a:gd name="T121" fmla="*/ 385 h 8763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3950" h="876300">
                  <a:moveTo>
                    <a:pt x="718821" y="600075"/>
                  </a:moveTo>
                  <a:lnTo>
                    <a:pt x="874878" y="600075"/>
                  </a:lnTo>
                  <a:lnTo>
                    <a:pt x="878740" y="600301"/>
                  </a:lnTo>
                  <a:lnTo>
                    <a:pt x="882829" y="600753"/>
                  </a:lnTo>
                  <a:lnTo>
                    <a:pt x="886463" y="601657"/>
                  </a:lnTo>
                  <a:lnTo>
                    <a:pt x="890098" y="602788"/>
                  </a:lnTo>
                  <a:lnTo>
                    <a:pt x="893505" y="604596"/>
                  </a:lnTo>
                  <a:lnTo>
                    <a:pt x="896458" y="606178"/>
                  </a:lnTo>
                  <a:lnTo>
                    <a:pt x="899411" y="608213"/>
                  </a:lnTo>
                  <a:lnTo>
                    <a:pt x="901910" y="610699"/>
                  </a:lnTo>
                  <a:lnTo>
                    <a:pt x="904408" y="613412"/>
                  </a:lnTo>
                  <a:lnTo>
                    <a:pt x="906453" y="616350"/>
                  </a:lnTo>
                  <a:lnTo>
                    <a:pt x="908270" y="619515"/>
                  </a:lnTo>
                  <a:lnTo>
                    <a:pt x="910087" y="622906"/>
                  </a:lnTo>
                  <a:lnTo>
                    <a:pt x="910996" y="626522"/>
                  </a:lnTo>
                  <a:lnTo>
                    <a:pt x="911905" y="630365"/>
                  </a:lnTo>
                  <a:lnTo>
                    <a:pt x="912586" y="634660"/>
                  </a:lnTo>
                  <a:lnTo>
                    <a:pt x="912813" y="638729"/>
                  </a:lnTo>
                  <a:lnTo>
                    <a:pt x="912813" y="793116"/>
                  </a:lnTo>
                  <a:lnTo>
                    <a:pt x="912586" y="796959"/>
                  </a:lnTo>
                  <a:lnTo>
                    <a:pt x="911677" y="800802"/>
                  </a:lnTo>
                  <a:lnTo>
                    <a:pt x="910996" y="804192"/>
                  </a:lnTo>
                  <a:lnTo>
                    <a:pt x="909633" y="807583"/>
                  </a:lnTo>
                  <a:lnTo>
                    <a:pt x="908270" y="810522"/>
                  </a:lnTo>
                  <a:lnTo>
                    <a:pt x="906453" y="813234"/>
                  </a:lnTo>
                  <a:lnTo>
                    <a:pt x="904408" y="815494"/>
                  </a:lnTo>
                  <a:lnTo>
                    <a:pt x="902364" y="817755"/>
                  </a:lnTo>
                  <a:lnTo>
                    <a:pt x="899865" y="819563"/>
                  </a:lnTo>
                  <a:lnTo>
                    <a:pt x="896912" y="821146"/>
                  </a:lnTo>
                  <a:lnTo>
                    <a:pt x="894186" y="822728"/>
                  </a:lnTo>
                  <a:lnTo>
                    <a:pt x="891460" y="823858"/>
                  </a:lnTo>
                  <a:lnTo>
                    <a:pt x="888507" y="824536"/>
                  </a:lnTo>
                  <a:lnTo>
                    <a:pt x="885554" y="825214"/>
                  </a:lnTo>
                  <a:lnTo>
                    <a:pt x="882374" y="825666"/>
                  </a:lnTo>
                  <a:lnTo>
                    <a:pt x="879194" y="825666"/>
                  </a:lnTo>
                  <a:lnTo>
                    <a:pt x="876014" y="825440"/>
                  </a:lnTo>
                  <a:lnTo>
                    <a:pt x="873061" y="825214"/>
                  </a:lnTo>
                  <a:lnTo>
                    <a:pt x="870108" y="824310"/>
                  </a:lnTo>
                  <a:lnTo>
                    <a:pt x="867155" y="823406"/>
                  </a:lnTo>
                  <a:lnTo>
                    <a:pt x="863974" y="822276"/>
                  </a:lnTo>
                  <a:lnTo>
                    <a:pt x="861249" y="820920"/>
                  </a:lnTo>
                  <a:lnTo>
                    <a:pt x="858750" y="819111"/>
                  </a:lnTo>
                  <a:lnTo>
                    <a:pt x="856251" y="817077"/>
                  </a:lnTo>
                  <a:lnTo>
                    <a:pt x="853980" y="815268"/>
                  </a:lnTo>
                  <a:lnTo>
                    <a:pt x="852162" y="812782"/>
                  </a:lnTo>
                  <a:lnTo>
                    <a:pt x="850345" y="810069"/>
                  </a:lnTo>
                  <a:lnTo>
                    <a:pt x="848755" y="806905"/>
                  </a:lnTo>
                  <a:lnTo>
                    <a:pt x="847619" y="803966"/>
                  </a:lnTo>
                  <a:lnTo>
                    <a:pt x="846938" y="800576"/>
                  </a:lnTo>
                  <a:lnTo>
                    <a:pt x="846256" y="796733"/>
                  </a:lnTo>
                  <a:lnTo>
                    <a:pt x="846029" y="793116"/>
                  </a:lnTo>
                  <a:lnTo>
                    <a:pt x="846029" y="714227"/>
                  </a:lnTo>
                  <a:lnTo>
                    <a:pt x="696333" y="863642"/>
                  </a:lnTo>
                  <a:lnTo>
                    <a:pt x="692925" y="866806"/>
                  </a:lnTo>
                  <a:lnTo>
                    <a:pt x="689518" y="869293"/>
                  </a:lnTo>
                  <a:lnTo>
                    <a:pt x="686111" y="871553"/>
                  </a:lnTo>
                  <a:lnTo>
                    <a:pt x="682476" y="873362"/>
                  </a:lnTo>
                  <a:lnTo>
                    <a:pt x="679069" y="874492"/>
                  </a:lnTo>
                  <a:lnTo>
                    <a:pt x="675661" y="875622"/>
                  </a:lnTo>
                  <a:lnTo>
                    <a:pt x="672027" y="876074"/>
                  </a:lnTo>
                  <a:lnTo>
                    <a:pt x="668619" y="876300"/>
                  </a:lnTo>
                  <a:lnTo>
                    <a:pt x="665212" y="876074"/>
                  </a:lnTo>
                  <a:lnTo>
                    <a:pt x="662032" y="875622"/>
                  </a:lnTo>
                  <a:lnTo>
                    <a:pt x="658852" y="874492"/>
                  </a:lnTo>
                  <a:lnTo>
                    <a:pt x="655899" y="873588"/>
                  </a:lnTo>
                  <a:lnTo>
                    <a:pt x="653173" y="872005"/>
                  </a:lnTo>
                  <a:lnTo>
                    <a:pt x="650220" y="870423"/>
                  </a:lnTo>
                  <a:lnTo>
                    <a:pt x="647494" y="868615"/>
                  </a:lnTo>
                  <a:lnTo>
                    <a:pt x="645449" y="866354"/>
                  </a:lnTo>
                  <a:lnTo>
                    <a:pt x="643178" y="864094"/>
                  </a:lnTo>
                  <a:lnTo>
                    <a:pt x="641133" y="861607"/>
                  </a:lnTo>
                  <a:lnTo>
                    <a:pt x="639316" y="858895"/>
                  </a:lnTo>
                  <a:lnTo>
                    <a:pt x="637953" y="856182"/>
                  </a:lnTo>
                  <a:lnTo>
                    <a:pt x="636818" y="853244"/>
                  </a:lnTo>
                  <a:lnTo>
                    <a:pt x="635909" y="849853"/>
                  </a:lnTo>
                  <a:lnTo>
                    <a:pt x="635455" y="846914"/>
                  </a:lnTo>
                  <a:lnTo>
                    <a:pt x="635000" y="843750"/>
                  </a:lnTo>
                  <a:lnTo>
                    <a:pt x="635000" y="840359"/>
                  </a:lnTo>
                  <a:lnTo>
                    <a:pt x="635455" y="836969"/>
                  </a:lnTo>
                  <a:lnTo>
                    <a:pt x="636363" y="833578"/>
                  </a:lnTo>
                  <a:lnTo>
                    <a:pt x="637272" y="830413"/>
                  </a:lnTo>
                  <a:lnTo>
                    <a:pt x="639089" y="827023"/>
                  </a:lnTo>
                  <a:lnTo>
                    <a:pt x="641133" y="823632"/>
                  </a:lnTo>
                  <a:lnTo>
                    <a:pt x="643632" y="820467"/>
                  </a:lnTo>
                  <a:lnTo>
                    <a:pt x="646585" y="817077"/>
                  </a:lnTo>
                  <a:lnTo>
                    <a:pt x="798553" y="665854"/>
                  </a:lnTo>
                  <a:lnTo>
                    <a:pt x="718821" y="665854"/>
                  </a:lnTo>
                  <a:lnTo>
                    <a:pt x="714505" y="665628"/>
                  </a:lnTo>
                  <a:lnTo>
                    <a:pt x="710644" y="665176"/>
                  </a:lnTo>
                  <a:lnTo>
                    <a:pt x="707236" y="664271"/>
                  </a:lnTo>
                  <a:lnTo>
                    <a:pt x="704056" y="663141"/>
                  </a:lnTo>
                  <a:lnTo>
                    <a:pt x="701103" y="661559"/>
                  </a:lnTo>
                  <a:lnTo>
                    <a:pt x="698377" y="659977"/>
                  </a:lnTo>
                  <a:lnTo>
                    <a:pt x="696105" y="657942"/>
                  </a:lnTo>
                  <a:lnTo>
                    <a:pt x="693834" y="655682"/>
                  </a:lnTo>
                  <a:lnTo>
                    <a:pt x="691789" y="653195"/>
                  </a:lnTo>
                  <a:lnTo>
                    <a:pt x="690199" y="650709"/>
                  </a:lnTo>
                  <a:lnTo>
                    <a:pt x="688836" y="647996"/>
                  </a:lnTo>
                  <a:lnTo>
                    <a:pt x="687701" y="645058"/>
                  </a:lnTo>
                  <a:lnTo>
                    <a:pt x="686792" y="642345"/>
                  </a:lnTo>
                  <a:lnTo>
                    <a:pt x="686338" y="638955"/>
                  </a:lnTo>
                  <a:lnTo>
                    <a:pt x="685883" y="636016"/>
                  </a:lnTo>
                  <a:lnTo>
                    <a:pt x="685883" y="633077"/>
                  </a:lnTo>
                  <a:lnTo>
                    <a:pt x="686111" y="629913"/>
                  </a:lnTo>
                  <a:lnTo>
                    <a:pt x="686338" y="626748"/>
                  </a:lnTo>
                  <a:lnTo>
                    <a:pt x="687019" y="623810"/>
                  </a:lnTo>
                  <a:lnTo>
                    <a:pt x="687928" y="620871"/>
                  </a:lnTo>
                  <a:lnTo>
                    <a:pt x="689064" y="618159"/>
                  </a:lnTo>
                  <a:lnTo>
                    <a:pt x="690427" y="615446"/>
                  </a:lnTo>
                  <a:lnTo>
                    <a:pt x="692244" y="612734"/>
                  </a:lnTo>
                  <a:lnTo>
                    <a:pt x="694288" y="610473"/>
                  </a:lnTo>
                  <a:lnTo>
                    <a:pt x="696560" y="608213"/>
                  </a:lnTo>
                  <a:lnTo>
                    <a:pt x="698831" y="606178"/>
                  </a:lnTo>
                  <a:lnTo>
                    <a:pt x="701557" y="604596"/>
                  </a:lnTo>
                  <a:lnTo>
                    <a:pt x="704510" y="603014"/>
                  </a:lnTo>
                  <a:lnTo>
                    <a:pt x="707690" y="601657"/>
                  </a:lnTo>
                  <a:lnTo>
                    <a:pt x="711098" y="600753"/>
                  </a:lnTo>
                  <a:lnTo>
                    <a:pt x="714732" y="600301"/>
                  </a:lnTo>
                  <a:lnTo>
                    <a:pt x="718821" y="600075"/>
                  </a:lnTo>
                  <a:close/>
                  <a:moveTo>
                    <a:pt x="818098" y="154667"/>
                  </a:moveTo>
                  <a:lnTo>
                    <a:pt x="807903" y="155121"/>
                  </a:lnTo>
                  <a:lnTo>
                    <a:pt x="802919" y="155801"/>
                  </a:lnTo>
                  <a:lnTo>
                    <a:pt x="798388" y="156482"/>
                  </a:lnTo>
                  <a:lnTo>
                    <a:pt x="794310" y="157162"/>
                  </a:lnTo>
                  <a:lnTo>
                    <a:pt x="790005" y="158296"/>
                  </a:lnTo>
                  <a:lnTo>
                    <a:pt x="786154" y="159430"/>
                  </a:lnTo>
                  <a:lnTo>
                    <a:pt x="782075" y="160791"/>
                  </a:lnTo>
                  <a:lnTo>
                    <a:pt x="778224" y="162378"/>
                  </a:lnTo>
                  <a:lnTo>
                    <a:pt x="774599" y="164419"/>
                  </a:lnTo>
                  <a:lnTo>
                    <a:pt x="771201" y="166914"/>
                  </a:lnTo>
                  <a:lnTo>
                    <a:pt x="767349" y="169409"/>
                  </a:lnTo>
                  <a:lnTo>
                    <a:pt x="763951" y="172357"/>
                  </a:lnTo>
                  <a:lnTo>
                    <a:pt x="760326" y="175532"/>
                  </a:lnTo>
                  <a:lnTo>
                    <a:pt x="305173" y="631371"/>
                  </a:lnTo>
                  <a:lnTo>
                    <a:pt x="302001" y="634546"/>
                  </a:lnTo>
                  <a:lnTo>
                    <a:pt x="298829" y="637268"/>
                  </a:lnTo>
                  <a:lnTo>
                    <a:pt x="295204" y="639989"/>
                  </a:lnTo>
                  <a:lnTo>
                    <a:pt x="292032" y="642484"/>
                  </a:lnTo>
                  <a:lnTo>
                    <a:pt x="288181" y="644751"/>
                  </a:lnTo>
                  <a:lnTo>
                    <a:pt x="284783" y="646793"/>
                  </a:lnTo>
                  <a:lnTo>
                    <a:pt x="280931" y="648834"/>
                  </a:lnTo>
                  <a:lnTo>
                    <a:pt x="277080" y="650194"/>
                  </a:lnTo>
                  <a:lnTo>
                    <a:pt x="272775" y="651782"/>
                  </a:lnTo>
                  <a:lnTo>
                    <a:pt x="268697" y="653143"/>
                  </a:lnTo>
                  <a:lnTo>
                    <a:pt x="264392" y="654276"/>
                  </a:lnTo>
                  <a:lnTo>
                    <a:pt x="259635" y="654957"/>
                  </a:lnTo>
                  <a:lnTo>
                    <a:pt x="254877" y="655637"/>
                  </a:lnTo>
                  <a:lnTo>
                    <a:pt x="249893" y="656091"/>
                  </a:lnTo>
                  <a:lnTo>
                    <a:pt x="244682" y="656544"/>
                  </a:lnTo>
                  <a:lnTo>
                    <a:pt x="239471" y="656771"/>
                  </a:lnTo>
                  <a:lnTo>
                    <a:pt x="138200" y="656771"/>
                  </a:lnTo>
                  <a:lnTo>
                    <a:pt x="131857" y="656998"/>
                  </a:lnTo>
                  <a:lnTo>
                    <a:pt x="125966" y="657678"/>
                  </a:lnTo>
                  <a:lnTo>
                    <a:pt x="119849" y="659266"/>
                  </a:lnTo>
                  <a:lnTo>
                    <a:pt x="113958" y="660853"/>
                  </a:lnTo>
                  <a:lnTo>
                    <a:pt x="108521" y="663348"/>
                  </a:lnTo>
                  <a:lnTo>
                    <a:pt x="103084" y="666523"/>
                  </a:lnTo>
                  <a:lnTo>
                    <a:pt x="100592" y="667884"/>
                  </a:lnTo>
                  <a:lnTo>
                    <a:pt x="98099" y="669925"/>
                  </a:lnTo>
                  <a:lnTo>
                    <a:pt x="95607" y="671739"/>
                  </a:lnTo>
                  <a:lnTo>
                    <a:pt x="93342" y="673553"/>
                  </a:lnTo>
                  <a:lnTo>
                    <a:pt x="91076" y="675821"/>
                  </a:lnTo>
                  <a:lnTo>
                    <a:pt x="89037" y="678089"/>
                  </a:lnTo>
                  <a:lnTo>
                    <a:pt x="86998" y="680584"/>
                  </a:lnTo>
                  <a:lnTo>
                    <a:pt x="84959" y="683078"/>
                  </a:lnTo>
                  <a:lnTo>
                    <a:pt x="83373" y="685800"/>
                  </a:lnTo>
                  <a:lnTo>
                    <a:pt x="81561" y="688521"/>
                  </a:lnTo>
                  <a:lnTo>
                    <a:pt x="79975" y="691243"/>
                  </a:lnTo>
                  <a:lnTo>
                    <a:pt x="78842" y="694418"/>
                  </a:lnTo>
                  <a:lnTo>
                    <a:pt x="77483" y="697593"/>
                  </a:lnTo>
                  <a:lnTo>
                    <a:pt x="76350" y="700768"/>
                  </a:lnTo>
                  <a:lnTo>
                    <a:pt x="75670" y="704169"/>
                  </a:lnTo>
                  <a:lnTo>
                    <a:pt x="74538" y="707571"/>
                  </a:lnTo>
                  <a:lnTo>
                    <a:pt x="74084" y="710973"/>
                  </a:lnTo>
                  <a:lnTo>
                    <a:pt x="73631" y="714828"/>
                  </a:lnTo>
                  <a:lnTo>
                    <a:pt x="73405" y="718457"/>
                  </a:lnTo>
                  <a:lnTo>
                    <a:pt x="73405" y="722539"/>
                  </a:lnTo>
                  <a:lnTo>
                    <a:pt x="73405" y="726394"/>
                  </a:lnTo>
                  <a:lnTo>
                    <a:pt x="73631" y="730250"/>
                  </a:lnTo>
                  <a:lnTo>
                    <a:pt x="74084" y="733878"/>
                  </a:lnTo>
                  <a:lnTo>
                    <a:pt x="74764" y="737734"/>
                  </a:lnTo>
                  <a:lnTo>
                    <a:pt x="75670" y="741362"/>
                  </a:lnTo>
                  <a:lnTo>
                    <a:pt x="76577" y="744991"/>
                  </a:lnTo>
                  <a:lnTo>
                    <a:pt x="77936" y="748393"/>
                  </a:lnTo>
                  <a:lnTo>
                    <a:pt x="79069" y="752021"/>
                  </a:lnTo>
                  <a:lnTo>
                    <a:pt x="80655" y="755196"/>
                  </a:lnTo>
                  <a:lnTo>
                    <a:pt x="82014" y="758371"/>
                  </a:lnTo>
                  <a:lnTo>
                    <a:pt x="83826" y="761546"/>
                  </a:lnTo>
                  <a:lnTo>
                    <a:pt x="85865" y="764721"/>
                  </a:lnTo>
                  <a:lnTo>
                    <a:pt x="87904" y="767443"/>
                  </a:lnTo>
                  <a:lnTo>
                    <a:pt x="89943" y="770391"/>
                  </a:lnTo>
                  <a:lnTo>
                    <a:pt x="92209" y="772885"/>
                  </a:lnTo>
                  <a:lnTo>
                    <a:pt x="94701" y="775607"/>
                  </a:lnTo>
                  <a:lnTo>
                    <a:pt x="97193" y="777875"/>
                  </a:lnTo>
                  <a:lnTo>
                    <a:pt x="99685" y="780369"/>
                  </a:lnTo>
                  <a:lnTo>
                    <a:pt x="102404" y="782410"/>
                  </a:lnTo>
                  <a:lnTo>
                    <a:pt x="105576" y="784225"/>
                  </a:lnTo>
                  <a:lnTo>
                    <a:pt x="108295" y="786266"/>
                  </a:lnTo>
                  <a:lnTo>
                    <a:pt x="111240" y="788080"/>
                  </a:lnTo>
                  <a:lnTo>
                    <a:pt x="114185" y="789441"/>
                  </a:lnTo>
                  <a:lnTo>
                    <a:pt x="117357" y="791028"/>
                  </a:lnTo>
                  <a:lnTo>
                    <a:pt x="120755" y="792616"/>
                  </a:lnTo>
                  <a:lnTo>
                    <a:pt x="123927" y="793523"/>
                  </a:lnTo>
                  <a:lnTo>
                    <a:pt x="127099" y="794430"/>
                  </a:lnTo>
                  <a:lnTo>
                    <a:pt x="130724" y="795337"/>
                  </a:lnTo>
                  <a:lnTo>
                    <a:pt x="134122" y="796018"/>
                  </a:lnTo>
                  <a:lnTo>
                    <a:pt x="137520" y="796471"/>
                  </a:lnTo>
                  <a:lnTo>
                    <a:pt x="141145" y="796698"/>
                  </a:lnTo>
                  <a:lnTo>
                    <a:pt x="144544" y="796698"/>
                  </a:lnTo>
                  <a:lnTo>
                    <a:pt x="292259" y="796698"/>
                  </a:lnTo>
                  <a:lnTo>
                    <a:pt x="297696" y="796698"/>
                  </a:lnTo>
                  <a:lnTo>
                    <a:pt x="302907" y="796471"/>
                  </a:lnTo>
                  <a:lnTo>
                    <a:pt x="308118" y="796018"/>
                  </a:lnTo>
                  <a:lnTo>
                    <a:pt x="313102" y="795337"/>
                  </a:lnTo>
                  <a:lnTo>
                    <a:pt x="318086" y="794430"/>
                  </a:lnTo>
                  <a:lnTo>
                    <a:pt x="322844" y="793523"/>
                  </a:lnTo>
                  <a:lnTo>
                    <a:pt x="327375" y="792389"/>
                  </a:lnTo>
                  <a:lnTo>
                    <a:pt x="331906" y="791028"/>
                  </a:lnTo>
                  <a:lnTo>
                    <a:pt x="335984" y="789214"/>
                  </a:lnTo>
                  <a:lnTo>
                    <a:pt x="340289" y="787626"/>
                  </a:lnTo>
                  <a:lnTo>
                    <a:pt x="344367" y="785359"/>
                  </a:lnTo>
                  <a:lnTo>
                    <a:pt x="348219" y="783091"/>
                  </a:lnTo>
                  <a:lnTo>
                    <a:pt x="352070" y="780596"/>
                  </a:lnTo>
                  <a:lnTo>
                    <a:pt x="355695" y="777875"/>
                  </a:lnTo>
                  <a:lnTo>
                    <a:pt x="359320" y="774700"/>
                  </a:lnTo>
                  <a:lnTo>
                    <a:pt x="362718" y="771298"/>
                  </a:lnTo>
                  <a:lnTo>
                    <a:pt x="810395" y="323396"/>
                  </a:lnTo>
                  <a:lnTo>
                    <a:pt x="814700" y="319314"/>
                  </a:lnTo>
                  <a:lnTo>
                    <a:pt x="819004" y="315459"/>
                  </a:lnTo>
                  <a:lnTo>
                    <a:pt x="822856" y="312284"/>
                  </a:lnTo>
                  <a:lnTo>
                    <a:pt x="827160" y="309335"/>
                  </a:lnTo>
                  <a:lnTo>
                    <a:pt x="831012" y="306841"/>
                  </a:lnTo>
                  <a:lnTo>
                    <a:pt x="835316" y="304346"/>
                  </a:lnTo>
                  <a:lnTo>
                    <a:pt x="839848" y="302305"/>
                  </a:lnTo>
                  <a:lnTo>
                    <a:pt x="844379" y="300491"/>
                  </a:lnTo>
                  <a:lnTo>
                    <a:pt x="848910" y="299130"/>
                  </a:lnTo>
                  <a:lnTo>
                    <a:pt x="853668" y="297996"/>
                  </a:lnTo>
                  <a:lnTo>
                    <a:pt x="859105" y="297089"/>
                  </a:lnTo>
                  <a:lnTo>
                    <a:pt x="864542" y="296182"/>
                  </a:lnTo>
                  <a:lnTo>
                    <a:pt x="870433" y="295501"/>
                  </a:lnTo>
                  <a:lnTo>
                    <a:pt x="876776" y="295275"/>
                  </a:lnTo>
                  <a:lnTo>
                    <a:pt x="883347" y="295048"/>
                  </a:lnTo>
                  <a:lnTo>
                    <a:pt x="890596" y="295048"/>
                  </a:lnTo>
                  <a:lnTo>
                    <a:pt x="984164" y="295048"/>
                  </a:lnTo>
                  <a:lnTo>
                    <a:pt x="988469" y="294821"/>
                  </a:lnTo>
                  <a:lnTo>
                    <a:pt x="992774" y="294367"/>
                  </a:lnTo>
                  <a:lnTo>
                    <a:pt x="996399" y="293687"/>
                  </a:lnTo>
                  <a:lnTo>
                    <a:pt x="1000477" y="292780"/>
                  </a:lnTo>
                  <a:lnTo>
                    <a:pt x="1003875" y="291873"/>
                  </a:lnTo>
                  <a:lnTo>
                    <a:pt x="1007500" y="290285"/>
                  </a:lnTo>
                  <a:lnTo>
                    <a:pt x="1010672" y="288698"/>
                  </a:lnTo>
                  <a:lnTo>
                    <a:pt x="1013843" y="287110"/>
                  </a:lnTo>
                  <a:lnTo>
                    <a:pt x="1016789" y="285296"/>
                  </a:lnTo>
                  <a:lnTo>
                    <a:pt x="1019960" y="283028"/>
                  </a:lnTo>
                  <a:lnTo>
                    <a:pt x="1022453" y="280987"/>
                  </a:lnTo>
                  <a:lnTo>
                    <a:pt x="1025171" y="278492"/>
                  </a:lnTo>
                  <a:lnTo>
                    <a:pt x="1027437" y="275998"/>
                  </a:lnTo>
                  <a:lnTo>
                    <a:pt x="1029929" y="273503"/>
                  </a:lnTo>
                  <a:lnTo>
                    <a:pt x="1031741" y="270782"/>
                  </a:lnTo>
                  <a:lnTo>
                    <a:pt x="1033780" y="268060"/>
                  </a:lnTo>
                  <a:lnTo>
                    <a:pt x="1037632" y="262391"/>
                  </a:lnTo>
                  <a:lnTo>
                    <a:pt x="1040577" y="256494"/>
                  </a:lnTo>
                  <a:lnTo>
                    <a:pt x="1043069" y="250371"/>
                  </a:lnTo>
                  <a:lnTo>
                    <a:pt x="1045335" y="244475"/>
                  </a:lnTo>
                  <a:lnTo>
                    <a:pt x="1046694" y="238351"/>
                  </a:lnTo>
                  <a:lnTo>
                    <a:pt x="1048054" y="232682"/>
                  </a:lnTo>
                  <a:lnTo>
                    <a:pt x="1048507" y="227239"/>
                  </a:lnTo>
                  <a:lnTo>
                    <a:pt x="1048733" y="222250"/>
                  </a:lnTo>
                  <a:lnTo>
                    <a:pt x="1048507" y="217487"/>
                  </a:lnTo>
                  <a:lnTo>
                    <a:pt x="1047600" y="212271"/>
                  </a:lnTo>
                  <a:lnTo>
                    <a:pt x="1046241" y="206828"/>
                  </a:lnTo>
                  <a:lnTo>
                    <a:pt x="1044202" y="201159"/>
                  </a:lnTo>
                  <a:lnTo>
                    <a:pt x="1041710" y="195262"/>
                  </a:lnTo>
                  <a:lnTo>
                    <a:pt x="1038765" y="189819"/>
                  </a:lnTo>
                  <a:lnTo>
                    <a:pt x="1035366" y="184376"/>
                  </a:lnTo>
                  <a:lnTo>
                    <a:pt x="1031288" y="178934"/>
                  </a:lnTo>
                  <a:lnTo>
                    <a:pt x="1026757" y="173944"/>
                  </a:lnTo>
                  <a:lnTo>
                    <a:pt x="1024492" y="171676"/>
                  </a:lnTo>
                  <a:lnTo>
                    <a:pt x="1022226" y="169409"/>
                  </a:lnTo>
                  <a:lnTo>
                    <a:pt x="1019281" y="167141"/>
                  </a:lnTo>
                  <a:lnTo>
                    <a:pt x="1016789" y="165100"/>
                  </a:lnTo>
                  <a:lnTo>
                    <a:pt x="1014070" y="163512"/>
                  </a:lnTo>
                  <a:lnTo>
                    <a:pt x="1011125" y="161698"/>
                  </a:lnTo>
                  <a:lnTo>
                    <a:pt x="1008180" y="160110"/>
                  </a:lnTo>
                  <a:lnTo>
                    <a:pt x="1005234" y="158750"/>
                  </a:lnTo>
                  <a:lnTo>
                    <a:pt x="1002289" y="157389"/>
                  </a:lnTo>
                  <a:lnTo>
                    <a:pt x="998891" y="156482"/>
                  </a:lnTo>
                  <a:lnTo>
                    <a:pt x="995719" y="155801"/>
                  </a:lnTo>
                  <a:lnTo>
                    <a:pt x="992321" y="155121"/>
                  </a:lnTo>
                  <a:lnTo>
                    <a:pt x="988696" y="154667"/>
                  </a:lnTo>
                  <a:lnTo>
                    <a:pt x="985297" y="154667"/>
                  </a:lnTo>
                  <a:lnTo>
                    <a:pt x="829426" y="154667"/>
                  </a:lnTo>
                  <a:lnTo>
                    <a:pt x="818098" y="154667"/>
                  </a:lnTo>
                  <a:close/>
                  <a:moveTo>
                    <a:pt x="811981" y="80962"/>
                  </a:moveTo>
                  <a:lnTo>
                    <a:pt x="819004" y="80962"/>
                  </a:lnTo>
                  <a:lnTo>
                    <a:pt x="992321" y="80962"/>
                  </a:lnTo>
                  <a:lnTo>
                    <a:pt x="997531" y="80962"/>
                  </a:lnTo>
                  <a:lnTo>
                    <a:pt x="1002969" y="81642"/>
                  </a:lnTo>
                  <a:lnTo>
                    <a:pt x="1008406" y="82323"/>
                  </a:lnTo>
                  <a:lnTo>
                    <a:pt x="1014070" y="83457"/>
                  </a:lnTo>
                  <a:lnTo>
                    <a:pt x="1019734" y="84817"/>
                  </a:lnTo>
                  <a:lnTo>
                    <a:pt x="1025398" y="86632"/>
                  </a:lnTo>
                  <a:lnTo>
                    <a:pt x="1031062" y="88900"/>
                  </a:lnTo>
                  <a:lnTo>
                    <a:pt x="1036499" y="91167"/>
                  </a:lnTo>
                  <a:lnTo>
                    <a:pt x="1042390" y="93889"/>
                  </a:lnTo>
                  <a:lnTo>
                    <a:pt x="1047827" y="96837"/>
                  </a:lnTo>
                  <a:lnTo>
                    <a:pt x="1053264" y="100012"/>
                  </a:lnTo>
                  <a:lnTo>
                    <a:pt x="1058702" y="103641"/>
                  </a:lnTo>
                  <a:lnTo>
                    <a:pt x="1063913" y="107269"/>
                  </a:lnTo>
                  <a:lnTo>
                    <a:pt x="1069123" y="111351"/>
                  </a:lnTo>
                  <a:lnTo>
                    <a:pt x="1074334" y="115660"/>
                  </a:lnTo>
                  <a:lnTo>
                    <a:pt x="1079318" y="120196"/>
                  </a:lnTo>
                  <a:lnTo>
                    <a:pt x="1084076" y="124959"/>
                  </a:lnTo>
                  <a:lnTo>
                    <a:pt x="1088607" y="129948"/>
                  </a:lnTo>
                  <a:lnTo>
                    <a:pt x="1093138" y="135164"/>
                  </a:lnTo>
                  <a:lnTo>
                    <a:pt x="1097216" y="140834"/>
                  </a:lnTo>
                  <a:lnTo>
                    <a:pt x="1101068" y="146503"/>
                  </a:lnTo>
                  <a:lnTo>
                    <a:pt x="1104693" y="152400"/>
                  </a:lnTo>
                  <a:lnTo>
                    <a:pt x="1108318" y="158750"/>
                  </a:lnTo>
                  <a:lnTo>
                    <a:pt x="1111263" y="165100"/>
                  </a:lnTo>
                  <a:lnTo>
                    <a:pt x="1114208" y="171903"/>
                  </a:lnTo>
                  <a:lnTo>
                    <a:pt x="1116700" y="178707"/>
                  </a:lnTo>
                  <a:lnTo>
                    <a:pt x="1118966" y="185510"/>
                  </a:lnTo>
                  <a:lnTo>
                    <a:pt x="1120778" y="192767"/>
                  </a:lnTo>
                  <a:lnTo>
                    <a:pt x="1122138" y="200251"/>
                  </a:lnTo>
                  <a:lnTo>
                    <a:pt x="1123271" y="207735"/>
                  </a:lnTo>
                  <a:lnTo>
                    <a:pt x="1123724" y="215446"/>
                  </a:lnTo>
                  <a:lnTo>
                    <a:pt x="1123950" y="223384"/>
                  </a:lnTo>
                  <a:lnTo>
                    <a:pt x="1123724" y="231548"/>
                  </a:lnTo>
                  <a:lnTo>
                    <a:pt x="1123271" y="239485"/>
                  </a:lnTo>
                  <a:lnTo>
                    <a:pt x="1122138" y="247196"/>
                  </a:lnTo>
                  <a:lnTo>
                    <a:pt x="1120778" y="254680"/>
                  </a:lnTo>
                  <a:lnTo>
                    <a:pt x="1118966" y="261937"/>
                  </a:lnTo>
                  <a:lnTo>
                    <a:pt x="1116700" y="269194"/>
                  </a:lnTo>
                  <a:lnTo>
                    <a:pt x="1114208" y="275998"/>
                  </a:lnTo>
                  <a:lnTo>
                    <a:pt x="1111490" y="282801"/>
                  </a:lnTo>
                  <a:lnTo>
                    <a:pt x="1108544" y="289378"/>
                  </a:lnTo>
                  <a:lnTo>
                    <a:pt x="1105146" y="295728"/>
                  </a:lnTo>
                  <a:lnTo>
                    <a:pt x="1101521" y="301851"/>
                  </a:lnTo>
                  <a:lnTo>
                    <a:pt x="1097670" y="307748"/>
                  </a:lnTo>
                  <a:lnTo>
                    <a:pt x="1093592" y="313417"/>
                  </a:lnTo>
                  <a:lnTo>
                    <a:pt x="1089060" y="318634"/>
                  </a:lnTo>
                  <a:lnTo>
                    <a:pt x="1084529" y="323850"/>
                  </a:lnTo>
                  <a:lnTo>
                    <a:pt x="1080225" y="328839"/>
                  </a:lnTo>
                  <a:lnTo>
                    <a:pt x="1075240" y="333601"/>
                  </a:lnTo>
                  <a:lnTo>
                    <a:pt x="1070256" y="338137"/>
                  </a:lnTo>
                  <a:lnTo>
                    <a:pt x="1065272" y="342446"/>
                  </a:lnTo>
                  <a:lnTo>
                    <a:pt x="1060061" y="346075"/>
                  </a:lnTo>
                  <a:lnTo>
                    <a:pt x="1054624" y="349930"/>
                  </a:lnTo>
                  <a:lnTo>
                    <a:pt x="1049413" y="353105"/>
                  </a:lnTo>
                  <a:lnTo>
                    <a:pt x="1043976" y="356280"/>
                  </a:lnTo>
                  <a:lnTo>
                    <a:pt x="1038765" y="359001"/>
                  </a:lnTo>
                  <a:lnTo>
                    <a:pt x="1033327" y="361496"/>
                  </a:lnTo>
                  <a:lnTo>
                    <a:pt x="1027890" y="363537"/>
                  </a:lnTo>
                  <a:lnTo>
                    <a:pt x="1022453" y="365578"/>
                  </a:lnTo>
                  <a:lnTo>
                    <a:pt x="1017242" y="367166"/>
                  </a:lnTo>
                  <a:lnTo>
                    <a:pt x="1011804" y="368073"/>
                  </a:lnTo>
                  <a:lnTo>
                    <a:pt x="1006594" y="368980"/>
                  </a:lnTo>
                  <a:lnTo>
                    <a:pt x="1001383" y="369660"/>
                  </a:lnTo>
                  <a:lnTo>
                    <a:pt x="996399" y="369887"/>
                  </a:lnTo>
                  <a:lnTo>
                    <a:pt x="886971" y="369887"/>
                  </a:lnTo>
                  <a:lnTo>
                    <a:pt x="881081" y="369887"/>
                  </a:lnTo>
                  <a:lnTo>
                    <a:pt x="876550" y="370341"/>
                  </a:lnTo>
                  <a:lnTo>
                    <a:pt x="872245" y="371021"/>
                  </a:lnTo>
                  <a:lnTo>
                    <a:pt x="868620" y="372155"/>
                  </a:lnTo>
                  <a:lnTo>
                    <a:pt x="865449" y="373516"/>
                  </a:lnTo>
                  <a:lnTo>
                    <a:pt x="862277" y="375557"/>
                  </a:lnTo>
                  <a:lnTo>
                    <a:pt x="859105" y="378051"/>
                  </a:lnTo>
                  <a:lnTo>
                    <a:pt x="855707" y="380773"/>
                  </a:lnTo>
                  <a:lnTo>
                    <a:pt x="411428" y="824139"/>
                  </a:lnTo>
                  <a:lnTo>
                    <a:pt x="404631" y="830262"/>
                  </a:lnTo>
                  <a:lnTo>
                    <a:pt x="397608" y="835932"/>
                  </a:lnTo>
                  <a:lnTo>
                    <a:pt x="390585" y="841148"/>
                  </a:lnTo>
                  <a:lnTo>
                    <a:pt x="383335" y="845910"/>
                  </a:lnTo>
                  <a:lnTo>
                    <a:pt x="376085" y="850219"/>
                  </a:lnTo>
                  <a:lnTo>
                    <a:pt x="368609" y="854075"/>
                  </a:lnTo>
                  <a:lnTo>
                    <a:pt x="361132" y="857703"/>
                  </a:lnTo>
                  <a:lnTo>
                    <a:pt x="354109" y="860651"/>
                  </a:lnTo>
                  <a:lnTo>
                    <a:pt x="346633" y="863373"/>
                  </a:lnTo>
                  <a:lnTo>
                    <a:pt x="339156" y="865641"/>
                  </a:lnTo>
                  <a:lnTo>
                    <a:pt x="331906" y="867682"/>
                  </a:lnTo>
                  <a:lnTo>
                    <a:pt x="324430" y="869043"/>
                  </a:lnTo>
                  <a:lnTo>
                    <a:pt x="317180" y="869950"/>
                  </a:lnTo>
                  <a:lnTo>
                    <a:pt x="310157" y="871084"/>
                  </a:lnTo>
                  <a:lnTo>
                    <a:pt x="303134" y="871537"/>
                  </a:lnTo>
                  <a:lnTo>
                    <a:pt x="296564" y="871537"/>
                  </a:lnTo>
                  <a:lnTo>
                    <a:pt x="144544" y="871537"/>
                  </a:lnTo>
                  <a:lnTo>
                    <a:pt x="135935" y="871310"/>
                  </a:lnTo>
                  <a:lnTo>
                    <a:pt x="127552" y="870857"/>
                  </a:lnTo>
                  <a:lnTo>
                    <a:pt x="119396" y="869496"/>
                  </a:lnTo>
                  <a:lnTo>
                    <a:pt x="111466" y="868135"/>
                  </a:lnTo>
                  <a:lnTo>
                    <a:pt x="103990" y="866094"/>
                  </a:lnTo>
                  <a:lnTo>
                    <a:pt x="96514" y="863600"/>
                  </a:lnTo>
                  <a:lnTo>
                    <a:pt x="89490" y="860878"/>
                  </a:lnTo>
                  <a:lnTo>
                    <a:pt x="82467" y="857930"/>
                  </a:lnTo>
                  <a:lnTo>
                    <a:pt x="76123" y="854301"/>
                  </a:lnTo>
                  <a:lnTo>
                    <a:pt x="69553" y="850673"/>
                  </a:lnTo>
                  <a:lnTo>
                    <a:pt x="63663" y="846364"/>
                  </a:lnTo>
                  <a:lnTo>
                    <a:pt x="57999" y="842055"/>
                  </a:lnTo>
                  <a:lnTo>
                    <a:pt x="52108" y="837519"/>
                  </a:lnTo>
                  <a:lnTo>
                    <a:pt x="46898" y="832757"/>
                  </a:lnTo>
                  <a:lnTo>
                    <a:pt x="41913" y="827541"/>
                  </a:lnTo>
                  <a:lnTo>
                    <a:pt x="37156" y="822098"/>
                  </a:lnTo>
                  <a:lnTo>
                    <a:pt x="32851" y="816655"/>
                  </a:lnTo>
                  <a:lnTo>
                    <a:pt x="28546" y="810985"/>
                  </a:lnTo>
                  <a:lnTo>
                    <a:pt x="24695" y="805316"/>
                  </a:lnTo>
                  <a:lnTo>
                    <a:pt x="21070" y="799193"/>
                  </a:lnTo>
                  <a:lnTo>
                    <a:pt x="17898" y="793069"/>
                  </a:lnTo>
                  <a:lnTo>
                    <a:pt x="14500" y="787173"/>
                  </a:lnTo>
                  <a:lnTo>
                    <a:pt x="11781" y="780596"/>
                  </a:lnTo>
                  <a:lnTo>
                    <a:pt x="9289" y="774246"/>
                  </a:lnTo>
                  <a:lnTo>
                    <a:pt x="7024" y="767896"/>
                  </a:lnTo>
                  <a:lnTo>
                    <a:pt x="5211" y="761546"/>
                  </a:lnTo>
                  <a:lnTo>
                    <a:pt x="3625" y="755196"/>
                  </a:lnTo>
                  <a:lnTo>
                    <a:pt x="2039" y="748619"/>
                  </a:lnTo>
                  <a:lnTo>
                    <a:pt x="1133" y="742496"/>
                  </a:lnTo>
                  <a:lnTo>
                    <a:pt x="453" y="735919"/>
                  </a:lnTo>
                  <a:lnTo>
                    <a:pt x="0" y="729796"/>
                  </a:lnTo>
                  <a:lnTo>
                    <a:pt x="0" y="723673"/>
                  </a:lnTo>
                  <a:lnTo>
                    <a:pt x="0" y="717550"/>
                  </a:lnTo>
                  <a:lnTo>
                    <a:pt x="453" y="711200"/>
                  </a:lnTo>
                  <a:lnTo>
                    <a:pt x="1133" y="705076"/>
                  </a:lnTo>
                  <a:lnTo>
                    <a:pt x="2039" y="698726"/>
                  </a:lnTo>
                  <a:lnTo>
                    <a:pt x="3625" y="692376"/>
                  </a:lnTo>
                  <a:lnTo>
                    <a:pt x="5211" y="686026"/>
                  </a:lnTo>
                  <a:lnTo>
                    <a:pt x="7024" y="679903"/>
                  </a:lnTo>
                  <a:lnTo>
                    <a:pt x="9289" y="674007"/>
                  </a:lnTo>
                  <a:lnTo>
                    <a:pt x="11555" y="667657"/>
                  </a:lnTo>
                  <a:lnTo>
                    <a:pt x="14273" y="661760"/>
                  </a:lnTo>
                  <a:lnTo>
                    <a:pt x="17219" y="655637"/>
                  </a:lnTo>
                  <a:lnTo>
                    <a:pt x="20617" y="649741"/>
                  </a:lnTo>
                  <a:lnTo>
                    <a:pt x="24242" y="644071"/>
                  </a:lnTo>
                  <a:lnTo>
                    <a:pt x="28093" y="638401"/>
                  </a:lnTo>
                  <a:lnTo>
                    <a:pt x="31945" y="632959"/>
                  </a:lnTo>
                  <a:lnTo>
                    <a:pt x="36249" y="627743"/>
                  </a:lnTo>
                  <a:lnTo>
                    <a:pt x="40781" y="622753"/>
                  </a:lnTo>
                  <a:lnTo>
                    <a:pt x="45765" y="617991"/>
                  </a:lnTo>
                  <a:lnTo>
                    <a:pt x="50749" y="613228"/>
                  </a:lnTo>
                  <a:lnTo>
                    <a:pt x="55960" y="609146"/>
                  </a:lnTo>
                  <a:lnTo>
                    <a:pt x="61397" y="604837"/>
                  </a:lnTo>
                  <a:lnTo>
                    <a:pt x="67061" y="601209"/>
                  </a:lnTo>
                  <a:lnTo>
                    <a:pt x="73178" y="597353"/>
                  </a:lnTo>
                  <a:lnTo>
                    <a:pt x="79295" y="594178"/>
                  </a:lnTo>
                  <a:lnTo>
                    <a:pt x="85865" y="591457"/>
                  </a:lnTo>
                  <a:lnTo>
                    <a:pt x="92436" y="588735"/>
                  </a:lnTo>
                  <a:lnTo>
                    <a:pt x="99459" y="586467"/>
                  </a:lnTo>
                  <a:lnTo>
                    <a:pt x="106482" y="584653"/>
                  </a:lnTo>
                  <a:lnTo>
                    <a:pt x="113958" y="583066"/>
                  </a:lnTo>
                  <a:lnTo>
                    <a:pt x="121435" y="582159"/>
                  </a:lnTo>
                  <a:lnTo>
                    <a:pt x="129138" y="581478"/>
                  </a:lnTo>
                  <a:lnTo>
                    <a:pt x="137067" y="581251"/>
                  </a:lnTo>
                  <a:lnTo>
                    <a:pt x="222253" y="581251"/>
                  </a:lnTo>
                  <a:lnTo>
                    <a:pt x="230635" y="581251"/>
                  </a:lnTo>
                  <a:lnTo>
                    <a:pt x="237432" y="581025"/>
                  </a:lnTo>
                  <a:lnTo>
                    <a:pt x="242870" y="580117"/>
                  </a:lnTo>
                  <a:lnTo>
                    <a:pt x="245135" y="579891"/>
                  </a:lnTo>
                  <a:lnTo>
                    <a:pt x="247174" y="579210"/>
                  </a:lnTo>
                  <a:lnTo>
                    <a:pt x="249213" y="578530"/>
                  </a:lnTo>
                  <a:lnTo>
                    <a:pt x="250799" y="577623"/>
                  </a:lnTo>
                  <a:lnTo>
                    <a:pt x="252611" y="576489"/>
                  </a:lnTo>
                  <a:lnTo>
                    <a:pt x="254424" y="575128"/>
                  </a:lnTo>
                  <a:lnTo>
                    <a:pt x="258275" y="571726"/>
                  </a:lnTo>
                  <a:lnTo>
                    <a:pt x="262807" y="567417"/>
                  </a:lnTo>
                  <a:lnTo>
                    <a:pt x="402139" y="427944"/>
                  </a:lnTo>
                  <a:lnTo>
                    <a:pt x="401913" y="427944"/>
                  </a:lnTo>
                  <a:lnTo>
                    <a:pt x="401913" y="236537"/>
                  </a:lnTo>
                  <a:lnTo>
                    <a:pt x="401913" y="231775"/>
                  </a:lnTo>
                  <a:lnTo>
                    <a:pt x="402366" y="227239"/>
                  </a:lnTo>
                  <a:lnTo>
                    <a:pt x="402819" y="222930"/>
                  </a:lnTo>
                  <a:lnTo>
                    <a:pt x="403499" y="219075"/>
                  </a:lnTo>
                  <a:lnTo>
                    <a:pt x="404405" y="214992"/>
                  </a:lnTo>
                  <a:lnTo>
                    <a:pt x="405538" y="211137"/>
                  </a:lnTo>
                  <a:lnTo>
                    <a:pt x="406897" y="207282"/>
                  </a:lnTo>
                  <a:lnTo>
                    <a:pt x="408030" y="203880"/>
                  </a:lnTo>
                  <a:lnTo>
                    <a:pt x="409842" y="200251"/>
                  </a:lnTo>
                  <a:lnTo>
                    <a:pt x="411428" y="197076"/>
                  </a:lnTo>
                  <a:lnTo>
                    <a:pt x="413240" y="194128"/>
                  </a:lnTo>
                  <a:lnTo>
                    <a:pt x="415506" y="191180"/>
                  </a:lnTo>
                  <a:lnTo>
                    <a:pt x="417545" y="188005"/>
                  </a:lnTo>
                  <a:lnTo>
                    <a:pt x="420037" y="185284"/>
                  </a:lnTo>
                  <a:lnTo>
                    <a:pt x="422303" y="182789"/>
                  </a:lnTo>
                  <a:lnTo>
                    <a:pt x="424795" y="180521"/>
                  </a:lnTo>
                  <a:lnTo>
                    <a:pt x="427514" y="178026"/>
                  </a:lnTo>
                  <a:lnTo>
                    <a:pt x="430232" y="176212"/>
                  </a:lnTo>
                  <a:lnTo>
                    <a:pt x="433177" y="174171"/>
                  </a:lnTo>
                  <a:lnTo>
                    <a:pt x="435896" y="172357"/>
                  </a:lnTo>
                  <a:lnTo>
                    <a:pt x="438841" y="170542"/>
                  </a:lnTo>
                  <a:lnTo>
                    <a:pt x="442240" y="169182"/>
                  </a:lnTo>
                  <a:lnTo>
                    <a:pt x="445185" y="167594"/>
                  </a:lnTo>
                  <a:lnTo>
                    <a:pt x="448357" y="166460"/>
                  </a:lnTo>
                  <a:lnTo>
                    <a:pt x="451529" y="165326"/>
                  </a:lnTo>
                  <a:lnTo>
                    <a:pt x="455154" y="164419"/>
                  </a:lnTo>
                  <a:lnTo>
                    <a:pt x="458325" y="163739"/>
                  </a:lnTo>
                  <a:lnTo>
                    <a:pt x="461724" y="162832"/>
                  </a:lnTo>
                  <a:lnTo>
                    <a:pt x="468520" y="161925"/>
                  </a:lnTo>
                  <a:lnTo>
                    <a:pt x="475544" y="161698"/>
                  </a:lnTo>
                  <a:lnTo>
                    <a:pt x="482567" y="161925"/>
                  </a:lnTo>
                  <a:lnTo>
                    <a:pt x="489137" y="162832"/>
                  </a:lnTo>
                  <a:lnTo>
                    <a:pt x="492762" y="163512"/>
                  </a:lnTo>
                  <a:lnTo>
                    <a:pt x="495934" y="164192"/>
                  </a:lnTo>
                  <a:lnTo>
                    <a:pt x="499332" y="165100"/>
                  </a:lnTo>
                  <a:lnTo>
                    <a:pt x="502731" y="166234"/>
                  </a:lnTo>
                  <a:lnTo>
                    <a:pt x="505902" y="167367"/>
                  </a:lnTo>
                  <a:lnTo>
                    <a:pt x="508848" y="168955"/>
                  </a:lnTo>
                  <a:lnTo>
                    <a:pt x="512019" y="170316"/>
                  </a:lnTo>
                  <a:lnTo>
                    <a:pt x="515191" y="172130"/>
                  </a:lnTo>
                  <a:lnTo>
                    <a:pt x="518136" y="173944"/>
                  </a:lnTo>
                  <a:lnTo>
                    <a:pt x="520855" y="175985"/>
                  </a:lnTo>
                  <a:lnTo>
                    <a:pt x="523574" y="177800"/>
                  </a:lnTo>
                  <a:lnTo>
                    <a:pt x="526292" y="180067"/>
                  </a:lnTo>
                  <a:lnTo>
                    <a:pt x="528785" y="182562"/>
                  </a:lnTo>
                  <a:lnTo>
                    <a:pt x="531277" y="185057"/>
                  </a:lnTo>
                  <a:lnTo>
                    <a:pt x="533542" y="187778"/>
                  </a:lnTo>
                  <a:lnTo>
                    <a:pt x="535808" y="190500"/>
                  </a:lnTo>
                  <a:lnTo>
                    <a:pt x="537847" y="193675"/>
                  </a:lnTo>
                  <a:lnTo>
                    <a:pt x="539433" y="196850"/>
                  </a:lnTo>
                  <a:lnTo>
                    <a:pt x="541245" y="200025"/>
                  </a:lnTo>
                  <a:lnTo>
                    <a:pt x="543058" y="203653"/>
                  </a:lnTo>
                  <a:lnTo>
                    <a:pt x="544190" y="207055"/>
                  </a:lnTo>
                  <a:lnTo>
                    <a:pt x="545776" y="210684"/>
                  </a:lnTo>
                  <a:lnTo>
                    <a:pt x="546683" y="214766"/>
                  </a:lnTo>
                  <a:lnTo>
                    <a:pt x="547815" y="218848"/>
                  </a:lnTo>
                  <a:lnTo>
                    <a:pt x="548269" y="222930"/>
                  </a:lnTo>
                  <a:lnTo>
                    <a:pt x="548722" y="227239"/>
                  </a:lnTo>
                  <a:lnTo>
                    <a:pt x="549175" y="231775"/>
                  </a:lnTo>
                  <a:lnTo>
                    <a:pt x="549175" y="236537"/>
                  </a:lnTo>
                  <a:lnTo>
                    <a:pt x="549175" y="283255"/>
                  </a:lnTo>
                  <a:lnTo>
                    <a:pt x="709577" y="123144"/>
                  </a:lnTo>
                  <a:lnTo>
                    <a:pt x="714788" y="118155"/>
                  </a:lnTo>
                  <a:lnTo>
                    <a:pt x="720905" y="113392"/>
                  </a:lnTo>
                  <a:lnTo>
                    <a:pt x="726796" y="108857"/>
                  </a:lnTo>
                  <a:lnTo>
                    <a:pt x="733366" y="104775"/>
                  </a:lnTo>
                  <a:lnTo>
                    <a:pt x="739936" y="101146"/>
                  </a:lnTo>
                  <a:lnTo>
                    <a:pt x="746733" y="97517"/>
                  </a:lnTo>
                  <a:lnTo>
                    <a:pt x="753982" y="94342"/>
                  </a:lnTo>
                  <a:lnTo>
                    <a:pt x="761232" y="91621"/>
                  </a:lnTo>
                  <a:lnTo>
                    <a:pt x="768255" y="89126"/>
                  </a:lnTo>
                  <a:lnTo>
                    <a:pt x="775732" y="86859"/>
                  </a:lnTo>
                  <a:lnTo>
                    <a:pt x="783208" y="85271"/>
                  </a:lnTo>
                  <a:lnTo>
                    <a:pt x="790458" y="83684"/>
                  </a:lnTo>
                  <a:lnTo>
                    <a:pt x="797708" y="82323"/>
                  </a:lnTo>
                  <a:lnTo>
                    <a:pt x="804958" y="81416"/>
                  </a:lnTo>
                  <a:lnTo>
                    <a:pt x="811981" y="80962"/>
                  </a:lnTo>
                  <a:close/>
                  <a:moveTo>
                    <a:pt x="474663" y="0"/>
                  </a:moveTo>
                  <a:lnTo>
                    <a:pt x="478291" y="227"/>
                  </a:lnTo>
                  <a:lnTo>
                    <a:pt x="482373" y="454"/>
                  </a:lnTo>
                  <a:lnTo>
                    <a:pt x="486002" y="908"/>
                  </a:lnTo>
                  <a:lnTo>
                    <a:pt x="489631" y="1363"/>
                  </a:lnTo>
                  <a:lnTo>
                    <a:pt x="493259" y="2498"/>
                  </a:lnTo>
                  <a:lnTo>
                    <a:pt x="496888" y="3407"/>
                  </a:lnTo>
                  <a:lnTo>
                    <a:pt x="500290" y="4315"/>
                  </a:lnTo>
                  <a:lnTo>
                    <a:pt x="503465" y="5905"/>
                  </a:lnTo>
                  <a:lnTo>
                    <a:pt x="507093" y="7495"/>
                  </a:lnTo>
                  <a:lnTo>
                    <a:pt x="510268" y="8858"/>
                  </a:lnTo>
                  <a:lnTo>
                    <a:pt x="513216" y="10675"/>
                  </a:lnTo>
                  <a:lnTo>
                    <a:pt x="516165" y="12719"/>
                  </a:lnTo>
                  <a:lnTo>
                    <a:pt x="519340" y="14991"/>
                  </a:lnTo>
                  <a:lnTo>
                    <a:pt x="522061" y="16808"/>
                  </a:lnTo>
                  <a:lnTo>
                    <a:pt x="524782" y="19306"/>
                  </a:lnTo>
                  <a:lnTo>
                    <a:pt x="527277" y="21804"/>
                  </a:lnTo>
                  <a:lnTo>
                    <a:pt x="529772" y="24303"/>
                  </a:lnTo>
                  <a:lnTo>
                    <a:pt x="532266" y="27028"/>
                  </a:lnTo>
                  <a:lnTo>
                    <a:pt x="534534" y="29981"/>
                  </a:lnTo>
                  <a:lnTo>
                    <a:pt x="536348" y="32934"/>
                  </a:lnTo>
                  <a:lnTo>
                    <a:pt x="538390" y="35887"/>
                  </a:lnTo>
                  <a:lnTo>
                    <a:pt x="540204" y="39066"/>
                  </a:lnTo>
                  <a:lnTo>
                    <a:pt x="542018" y="42246"/>
                  </a:lnTo>
                  <a:lnTo>
                    <a:pt x="543379" y="45653"/>
                  </a:lnTo>
                  <a:lnTo>
                    <a:pt x="544740" y="48833"/>
                  </a:lnTo>
                  <a:lnTo>
                    <a:pt x="545873" y="52240"/>
                  </a:lnTo>
                  <a:lnTo>
                    <a:pt x="547007" y="56101"/>
                  </a:lnTo>
                  <a:lnTo>
                    <a:pt x="547688" y="59508"/>
                  </a:lnTo>
                  <a:lnTo>
                    <a:pt x="548368" y="63369"/>
                  </a:lnTo>
                  <a:lnTo>
                    <a:pt x="548822" y="67003"/>
                  </a:lnTo>
                  <a:lnTo>
                    <a:pt x="549275" y="70865"/>
                  </a:lnTo>
                  <a:lnTo>
                    <a:pt x="549275" y="74499"/>
                  </a:lnTo>
                  <a:lnTo>
                    <a:pt x="549275" y="78587"/>
                  </a:lnTo>
                  <a:lnTo>
                    <a:pt x="548822" y="82222"/>
                  </a:lnTo>
                  <a:lnTo>
                    <a:pt x="548368" y="86083"/>
                  </a:lnTo>
                  <a:lnTo>
                    <a:pt x="547688" y="89717"/>
                  </a:lnTo>
                  <a:lnTo>
                    <a:pt x="547007" y="93351"/>
                  </a:lnTo>
                  <a:lnTo>
                    <a:pt x="545873" y="96758"/>
                  </a:lnTo>
                  <a:lnTo>
                    <a:pt x="544740" y="100165"/>
                  </a:lnTo>
                  <a:lnTo>
                    <a:pt x="543379" y="103799"/>
                  </a:lnTo>
                  <a:lnTo>
                    <a:pt x="542018" y="106979"/>
                  </a:lnTo>
                  <a:lnTo>
                    <a:pt x="540204" y="110159"/>
                  </a:lnTo>
                  <a:lnTo>
                    <a:pt x="538390" y="113338"/>
                  </a:lnTo>
                  <a:lnTo>
                    <a:pt x="536348" y="116291"/>
                  </a:lnTo>
                  <a:lnTo>
                    <a:pt x="534534" y="119244"/>
                  </a:lnTo>
                  <a:lnTo>
                    <a:pt x="532266" y="122197"/>
                  </a:lnTo>
                  <a:lnTo>
                    <a:pt x="529772" y="124695"/>
                  </a:lnTo>
                  <a:lnTo>
                    <a:pt x="527277" y="127421"/>
                  </a:lnTo>
                  <a:lnTo>
                    <a:pt x="524782" y="129919"/>
                  </a:lnTo>
                  <a:lnTo>
                    <a:pt x="522061" y="132190"/>
                  </a:lnTo>
                  <a:lnTo>
                    <a:pt x="519340" y="134462"/>
                  </a:lnTo>
                  <a:lnTo>
                    <a:pt x="516165" y="136506"/>
                  </a:lnTo>
                  <a:lnTo>
                    <a:pt x="513216" y="138550"/>
                  </a:lnTo>
                  <a:lnTo>
                    <a:pt x="510268" y="140140"/>
                  </a:lnTo>
                  <a:lnTo>
                    <a:pt x="507093" y="141957"/>
                  </a:lnTo>
                  <a:lnTo>
                    <a:pt x="503465" y="143547"/>
                  </a:lnTo>
                  <a:lnTo>
                    <a:pt x="500290" y="144683"/>
                  </a:lnTo>
                  <a:lnTo>
                    <a:pt x="496888" y="146045"/>
                  </a:lnTo>
                  <a:lnTo>
                    <a:pt x="493259" y="146954"/>
                  </a:lnTo>
                  <a:lnTo>
                    <a:pt x="489631" y="147635"/>
                  </a:lnTo>
                  <a:lnTo>
                    <a:pt x="486002" y="148544"/>
                  </a:lnTo>
                  <a:lnTo>
                    <a:pt x="482373" y="148998"/>
                  </a:lnTo>
                  <a:lnTo>
                    <a:pt x="478291" y="149225"/>
                  </a:lnTo>
                  <a:lnTo>
                    <a:pt x="474663" y="149225"/>
                  </a:lnTo>
                  <a:lnTo>
                    <a:pt x="470807" y="149225"/>
                  </a:lnTo>
                  <a:lnTo>
                    <a:pt x="466952" y="148998"/>
                  </a:lnTo>
                  <a:lnTo>
                    <a:pt x="463097" y="148544"/>
                  </a:lnTo>
                  <a:lnTo>
                    <a:pt x="459695" y="147635"/>
                  </a:lnTo>
                  <a:lnTo>
                    <a:pt x="455840" y="146954"/>
                  </a:lnTo>
                  <a:lnTo>
                    <a:pt x="452438" y="146045"/>
                  </a:lnTo>
                  <a:lnTo>
                    <a:pt x="449036" y="144683"/>
                  </a:lnTo>
                  <a:lnTo>
                    <a:pt x="445634" y="143547"/>
                  </a:lnTo>
                  <a:lnTo>
                    <a:pt x="442232" y="141957"/>
                  </a:lnTo>
                  <a:lnTo>
                    <a:pt x="439057" y="140140"/>
                  </a:lnTo>
                  <a:lnTo>
                    <a:pt x="436109" y="138550"/>
                  </a:lnTo>
                  <a:lnTo>
                    <a:pt x="432934" y="136506"/>
                  </a:lnTo>
                  <a:lnTo>
                    <a:pt x="429986" y="134462"/>
                  </a:lnTo>
                  <a:lnTo>
                    <a:pt x="427265" y="132190"/>
                  </a:lnTo>
                  <a:lnTo>
                    <a:pt x="424543" y="129919"/>
                  </a:lnTo>
                  <a:lnTo>
                    <a:pt x="422048" y="127421"/>
                  </a:lnTo>
                  <a:lnTo>
                    <a:pt x="419554" y="124695"/>
                  </a:lnTo>
                  <a:lnTo>
                    <a:pt x="417059" y="122197"/>
                  </a:lnTo>
                  <a:lnTo>
                    <a:pt x="414791" y="119244"/>
                  </a:lnTo>
                  <a:lnTo>
                    <a:pt x="412750" y="116291"/>
                  </a:lnTo>
                  <a:lnTo>
                    <a:pt x="410936" y="113338"/>
                  </a:lnTo>
                  <a:lnTo>
                    <a:pt x="409122" y="110159"/>
                  </a:lnTo>
                  <a:lnTo>
                    <a:pt x="407307" y="106979"/>
                  </a:lnTo>
                  <a:lnTo>
                    <a:pt x="405947" y="103799"/>
                  </a:lnTo>
                  <a:lnTo>
                    <a:pt x="404586" y="100165"/>
                  </a:lnTo>
                  <a:lnTo>
                    <a:pt x="403452" y="96758"/>
                  </a:lnTo>
                  <a:lnTo>
                    <a:pt x="402318" y="93351"/>
                  </a:lnTo>
                  <a:lnTo>
                    <a:pt x="401638" y="89717"/>
                  </a:lnTo>
                  <a:lnTo>
                    <a:pt x="400957" y="86083"/>
                  </a:lnTo>
                  <a:lnTo>
                    <a:pt x="400277" y="82222"/>
                  </a:lnTo>
                  <a:lnTo>
                    <a:pt x="400050" y="78587"/>
                  </a:lnTo>
                  <a:lnTo>
                    <a:pt x="400050" y="74499"/>
                  </a:lnTo>
                  <a:lnTo>
                    <a:pt x="400050" y="70865"/>
                  </a:lnTo>
                  <a:lnTo>
                    <a:pt x="400277" y="67003"/>
                  </a:lnTo>
                  <a:lnTo>
                    <a:pt x="400957" y="63369"/>
                  </a:lnTo>
                  <a:lnTo>
                    <a:pt x="401638" y="59508"/>
                  </a:lnTo>
                  <a:lnTo>
                    <a:pt x="402318" y="56101"/>
                  </a:lnTo>
                  <a:lnTo>
                    <a:pt x="403452" y="52240"/>
                  </a:lnTo>
                  <a:lnTo>
                    <a:pt x="404586" y="48833"/>
                  </a:lnTo>
                  <a:lnTo>
                    <a:pt x="405947" y="45653"/>
                  </a:lnTo>
                  <a:lnTo>
                    <a:pt x="407307" y="42246"/>
                  </a:lnTo>
                  <a:lnTo>
                    <a:pt x="409122" y="39066"/>
                  </a:lnTo>
                  <a:lnTo>
                    <a:pt x="410936" y="35887"/>
                  </a:lnTo>
                  <a:lnTo>
                    <a:pt x="412750" y="32934"/>
                  </a:lnTo>
                  <a:lnTo>
                    <a:pt x="414791" y="29981"/>
                  </a:lnTo>
                  <a:lnTo>
                    <a:pt x="417059" y="27028"/>
                  </a:lnTo>
                  <a:lnTo>
                    <a:pt x="419554" y="24303"/>
                  </a:lnTo>
                  <a:lnTo>
                    <a:pt x="422048" y="21804"/>
                  </a:lnTo>
                  <a:lnTo>
                    <a:pt x="424543" y="19306"/>
                  </a:lnTo>
                  <a:lnTo>
                    <a:pt x="427265" y="16808"/>
                  </a:lnTo>
                  <a:lnTo>
                    <a:pt x="429986" y="14991"/>
                  </a:lnTo>
                  <a:lnTo>
                    <a:pt x="432934" y="12719"/>
                  </a:lnTo>
                  <a:lnTo>
                    <a:pt x="436109" y="10675"/>
                  </a:lnTo>
                  <a:lnTo>
                    <a:pt x="439057" y="8858"/>
                  </a:lnTo>
                  <a:lnTo>
                    <a:pt x="442232" y="7495"/>
                  </a:lnTo>
                  <a:lnTo>
                    <a:pt x="445634" y="5905"/>
                  </a:lnTo>
                  <a:lnTo>
                    <a:pt x="449036" y="4315"/>
                  </a:lnTo>
                  <a:lnTo>
                    <a:pt x="452438" y="3407"/>
                  </a:lnTo>
                  <a:lnTo>
                    <a:pt x="455840" y="2498"/>
                  </a:lnTo>
                  <a:lnTo>
                    <a:pt x="459695" y="1363"/>
                  </a:lnTo>
                  <a:lnTo>
                    <a:pt x="463097" y="908"/>
                  </a:lnTo>
                  <a:lnTo>
                    <a:pt x="466952" y="454"/>
                  </a:lnTo>
                  <a:lnTo>
                    <a:pt x="470807" y="227"/>
                  </a:lnTo>
                  <a:lnTo>
                    <a:pt x="47466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1" hangingPunct="1">
                <a:buFont typeface="Arial" panose="020B0604020202020204" pitchFamily="34" charset="0"/>
                <a:buNone/>
                <a:defRPr/>
              </a:pPr>
              <a:endParaRPr lang="zh-CN" altLang="en-US">
                <a:solidFill>
                  <a:srgbClr val="FFFFFF"/>
                </a:solidFill>
              </a:endParaRPr>
            </a:p>
          </p:txBody>
        </p:sp>
      </p:grpSp>
      <p:grpSp>
        <p:nvGrpSpPr>
          <p:cNvPr id="14" name="组合 22"/>
          <p:cNvGrpSpPr/>
          <p:nvPr/>
        </p:nvGrpSpPr>
        <p:grpSpPr bwMode="auto">
          <a:xfrm>
            <a:off x="5492750" y="2389188"/>
            <a:ext cx="831850" cy="835025"/>
            <a:chOff x="5492750" y="2478088"/>
            <a:chExt cx="831850" cy="835025"/>
          </a:xfrm>
        </p:grpSpPr>
        <p:sp>
          <p:nvSpPr>
            <p:cNvPr id="24" name="MH_Other_6"/>
            <p:cNvSpPr>
              <a:spLocks noChangeArrowheads="1"/>
            </p:cNvSpPr>
            <p:nvPr>
              <p:custDataLst>
                <p:tags r:id="rId6"/>
              </p:custDataLst>
            </p:nvPr>
          </p:nvSpPr>
          <p:spPr bwMode="auto">
            <a:xfrm>
              <a:off x="5492750" y="2478088"/>
              <a:ext cx="831850" cy="835025"/>
            </a:xfrm>
            <a:prstGeom prst="ellipse">
              <a:avLst/>
            </a:prstGeom>
            <a:solidFill>
              <a:srgbClr val="0093DD"/>
            </a:solidFill>
            <a:ln w="28575">
              <a:noFill/>
              <a:bevel/>
            </a:ln>
          </p:spPr>
          <p:txBody>
            <a:bodyPr anchor="ctr">
              <a:normAutofit fontScale="47500" lnSpcReduction="20000"/>
            </a:bodyPr>
            <a:lstStyle/>
            <a:p>
              <a:pPr algn="ctr" eaLnBrk="1" fontAlgn="auto" hangingPunct="1">
                <a:spcBef>
                  <a:spcPts val="0"/>
                </a:spcBef>
                <a:spcAft>
                  <a:spcPts val="0"/>
                </a:spcAft>
                <a:buFont typeface="Arial" panose="020B0604020202020204" pitchFamily="34" charset="0"/>
                <a:buNone/>
                <a:defRPr/>
              </a:pPr>
              <a:endParaRPr lang="zh-CN" altLang="zh-CN" sz="8000">
                <a:solidFill>
                  <a:schemeClr val="bg1"/>
                </a:solidFill>
                <a:ea typeface="微软雅黑" panose="020B0503020204020204" pitchFamily="34" charset="-122"/>
                <a:sym typeface="Calibri" panose="020F0502020204030204" pitchFamily="34" charset="0"/>
              </a:endParaRPr>
            </a:p>
          </p:txBody>
        </p:sp>
        <p:sp>
          <p:nvSpPr>
            <p:cNvPr id="25" name="KSO_Shape"/>
            <p:cNvSpPr>
              <a:spLocks noChangeAspect="1"/>
            </p:cNvSpPr>
            <p:nvPr/>
          </p:nvSpPr>
          <p:spPr bwMode="auto">
            <a:xfrm>
              <a:off x="5680075" y="2698750"/>
              <a:ext cx="457200" cy="39370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1" hangingPunct="1">
                <a:buFont typeface="Arial" panose="020B0604020202020204" pitchFamily="34" charset="0"/>
                <a:buNone/>
                <a:defRPr/>
              </a:pPr>
              <a:endParaRPr lang="zh-CN" altLang="en-US">
                <a:solidFill>
                  <a:srgbClr val="FFFFFF"/>
                </a:solidFill>
              </a:endParaRPr>
            </a:p>
          </p:txBody>
        </p:sp>
      </p:grpSp>
      <p:grpSp>
        <p:nvGrpSpPr>
          <p:cNvPr id="16" name="组合 25"/>
          <p:cNvGrpSpPr/>
          <p:nvPr/>
        </p:nvGrpSpPr>
        <p:grpSpPr bwMode="auto">
          <a:xfrm>
            <a:off x="5160963" y="3386138"/>
            <a:ext cx="830262" cy="835025"/>
            <a:chOff x="5160963" y="3475038"/>
            <a:chExt cx="830262" cy="835025"/>
          </a:xfrm>
        </p:grpSpPr>
        <p:sp>
          <p:nvSpPr>
            <p:cNvPr id="27" name="MH_Other_7"/>
            <p:cNvSpPr>
              <a:spLocks noChangeArrowheads="1"/>
            </p:cNvSpPr>
            <p:nvPr>
              <p:custDataLst>
                <p:tags r:id="rId7"/>
              </p:custDataLst>
            </p:nvPr>
          </p:nvSpPr>
          <p:spPr bwMode="auto">
            <a:xfrm>
              <a:off x="5160963" y="3475038"/>
              <a:ext cx="830262" cy="835025"/>
            </a:xfrm>
            <a:prstGeom prst="ellipse">
              <a:avLst/>
            </a:prstGeom>
            <a:solidFill>
              <a:srgbClr val="0093DD"/>
            </a:solidFill>
            <a:ln w="28575">
              <a:noFill/>
              <a:bevel/>
            </a:ln>
          </p:spPr>
          <p:txBody>
            <a:bodyPr anchor="ctr">
              <a:normAutofit fontScale="47500" lnSpcReduction="20000"/>
            </a:bodyPr>
            <a:lstStyle/>
            <a:p>
              <a:pPr algn="ctr" eaLnBrk="1" fontAlgn="auto" hangingPunct="1">
                <a:spcBef>
                  <a:spcPts val="0"/>
                </a:spcBef>
                <a:spcAft>
                  <a:spcPts val="0"/>
                </a:spcAft>
                <a:buFont typeface="Arial" panose="020B0604020202020204" pitchFamily="34" charset="0"/>
                <a:buNone/>
                <a:defRPr/>
              </a:pPr>
              <a:endParaRPr lang="zh-CN" altLang="zh-CN" sz="8000">
                <a:solidFill>
                  <a:schemeClr val="bg1"/>
                </a:solidFill>
                <a:ea typeface="微软雅黑" panose="020B0503020204020204" pitchFamily="34" charset="-122"/>
                <a:sym typeface="Calibri" panose="020F0502020204030204" pitchFamily="34" charset="0"/>
              </a:endParaRPr>
            </a:p>
          </p:txBody>
        </p:sp>
        <p:sp>
          <p:nvSpPr>
            <p:cNvPr id="28" name="KSO_Shape"/>
            <p:cNvSpPr>
              <a:spLocks noChangeAspect="1"/>
            </p:cNvSpPr>
            <p:nvPr/>
          </p:nvSpPr>
          <p:spPr bwMode="auto">
            <a:xfrm>
              <a:off x="5348288" y="3719513"/>
              <a:ext cx="455612" cy="34607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1" hangingPunct="1">
                <a:buFont typeface="Arial" panose="020B0604020202020204" pitchFamily="34" charset="0"/>
                <a:buNone/>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500"/>
                                        <p:tgtEl>
                                          <p:spTgt spid="4"/>
                                        </p:tgtEl>
                                      </p:cBhvr>
                                    </p:animEffect>
                                  </p:childTnLst>
                                </p:cTn>
                              </p:par>
                            </p:childTnLst>
                          </p:cTn>
                        </p:par>
                        <p:par>
                          <p:cTn id="19" fill="hold">
                            <p:stCondLst>
                              <p:cond delay="1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 calcmode="lin" valueType="num">
                                      <p:cBhvr>
                                        <p:cTn id="24" dur="250" fill="hold"/>
                                        <p:tgtEl>
                                          <p:spTgt spid="6"/>
                                        </p:tgtEl>
                                        <p:attrNameLst>
                                          <p:attrName>style.rotation</p:attrName>
                                        </p:attrNameLst>
                                      </p:cBhvr>
                                      <p:tavLst>
                                        <p:tav tm="0">
                                          <p:val>
                                            <p:fltVal val="360"/>
                                          </p:val>
                                        </p:tav>
                                        <p:tav tm="100000">
                                          <p:val>
                                            <p:fltVal val="0"/>
                                          </p:val>
                                        </p:tav>
                                      </p:tavLst>
                                    </p:anim>
                                    <p:animEffect transition="in" filter="fade">
                                      <p:cBhvr>
                                        <p:cTn id="25" dur="250"/>
                                        <p:tgtEl>
                                          <p:spTgt spid="6"/>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000"/>
                            </p:stCondLst>
                            <p:childTnLst>
                              <p:par>
                                <p:cTn id="31" presetID="49" presetClass="entr" presetSubtype="0" decel="10000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250" fill="hold"/>
                                        <p:tgtEl>
                                          <p:spTgt spid="8"/>
                                        </p:tgtEl>
                                        <p:attrNameLst>
                                          <p:attrName>ppt_w</p:attrName>
                                        </p:attrNameLst>
                                      </p:cBhvr>
                                      <p:tavLst>
                                        <p:tav tm="0">
                                          <p:val>
                                            <p:fltVal val="0"/>
                                          </p:val>
                                        </p:tav>
                                        <p:tav tm="100000">
                                          <p:val>
                                            <p:strVal val="#ppt_w"/>
                                          </p:val>
                                        </p:tav>
                                      </p:tavLst>
                                    </p:anim>
                                    <p:anim calcmode="lin" valueType="num">
                                      <p:cBhvr>
                                        <p:cTn id="34" dur="250" fill="hold"/>
                                        <p:tgtEl>
                                          <p:spTgt spid="8"/>
                                        </p:tgtEl>
                                        <p:attrNameLst>
                                          <p:attrName>ppt_h</p:attrName>
                                        </p:attrNameLst>
                                      </p:cBhvr>
                                      <p:tavLst>
                                        <p:tav tm="0">
                                          <p:val>
                                            <p:fltVal val="0"/>
                                          </p:val>
                                        </p:tav>
                                        <p:tav tm="100000">
                                          <p:val>
                                            <p:strVal val="#ppt_h"/>
                                          </p:val>
                                        </p:tav>
                                      </p:tavLst>
                                    </p:anim>
                                    <p:anim calcmode="lin" valueType="num">
                                      <p:cBhvr>
                                        <p:cTn id="35" dur="250" fill="hold"/>
                                        <p:tgtEl>
                                          <p:spTgt spid="8"/>
                                        </p:tgtEl>
                                        <p:attrNameLst>
                                          <p:attrName>style.rotation</p:attrName>
                                        </p:attrNameLst>
                                      </p:cBhvr>
                                      <p:tavLst>
                                        <p:tav tm="0">
                                          <p:val>
                                            <p:fltVal val="360"/>
                                          </p:val>
                                        </p:tav>
                                        <p:tav tm="100000">
                                          <p:val>
                                            <p:fltVal val="0"/>
                                          </p:val>
                                        </p:tav>
                                      </p:tavLst>
                                    </p:anim>
                                    <p:animEffect transition="in" filter="fade">
                                      <p:cBhvr>
                                        <p:cTn id="36" dur="250"/>
                                        <p:tgtEl>
                                          <p:spTgt spid="8"/>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300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250" fill="hold"/>
                                        <p:tgtEl>
                                          <p:spTgt spid="10"/>
                                        </p:tgtEl>
                                        <p:attrNameLst>
                                          <p:attrName>ppt_w</p:attrName>
                                        </p:attrNameLst>
                                      </p:cBhvr>
                                      <p:tavLst>
                                        <p:tav tm="0">
                                          <p:val>
                                            <p:fltVal val="0"/>
                                          </p:val>
                                        </p:tav>
                                        <p:tav tm="100000">
                                          <p:val>
                                            <p:strVal val="#ppt_w"/>
                                          </p:val>
                                        </p:tav>
                                      </p:tavLst>
                                    </p:anim>
                                    <p:anim calcmode="lin" valueType="num">
                                      <p:cBhvr>
                                        <p:cTn id="45" dur="250" fill="hold"/>
                                        <p:tgtEl>
                                          <p:spTgt spid="10"/>
                                        </p:tgtEl>
                                        <p:attrNameLst>
                                          <p:attrName>ppt_h</p:attrName>
                                        </p:attrNameLst>
                                      </p:cBhvr>
                                      <p:tavLst>
                                        <p:tav tm="0">
                                          <p:val>
                                            <p:fltVal val="0"/>
                                          </p:val>
                                        </p:tav>
                                        <p:tav tm="100000">
                                          <p:val>
                                            <p:strVal val="#ppt_h"/>
                                          </p:val>
                                        </p:tav>
                                      </p:tavLst>
                                    </p:anim>
                                    <p:anim calcmode="lin" valueType="num">
                                      <p:cBhvr>
                                        <p:cTn id="46" dur="250" fill="hold"/>
                                        <p:tgtEl>
                                          <p:spTgt spid="10"/>
                                        </p:tgtEl>
                                        <p:attrNameLst>
                                          <p:attrName>style.rotation</p:attrName>
                                        </p:attrNameLst>
                                      </p:cBhvr>
                                      <p:tavLst>
                                        <p:tav tm="0">
                                          <p:val>
                                            <p:fltVal val="360"/>
                                          </p:val>
                                        </p:tav>
                                        <p:tav tm="100000">
                                          <p:val>
                                            <p:fltVal val="0"/>
                                          </p:val>
                                        </p:tav>
                                      </p:tavLst>
                                    </p:anim>
                                    <p:animEffect transition="in" filter="fade">
                                      <p:cBhvr>
                                        <p:cTn id="47" dur="250"/>
                                        <p:tgtEl>
                                          <p:spTgt spid="10"/>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250" fill="hold"/>
                                        <p:tgtEl>
                                          <p:spTgt spid="12"/>
                                        </p:tgtEl>
                                        <p:attrNameLst>
                                          <p:attrName>ppt_w</p:attrName>
                                        </p:attrNameLst>
                                      </p:cBhvr>
                                      <p:tavLst>
                                        <p:tav tm="0">
                                          <p:val>
                                            <p:fltVal val="0"/>
                                          </p:val>
                                        </p:tav>
                                        <p:tav tm="100000">
                                          <p:val>
                                            <p:strVal val="#ppt_w"/>
                                          </p:val>
                                        </p:tav>
                                      </p:tavLst>
                                    </p:anim>
                                    <p:anim calcmode="lin" valueType="num">
                                      <p:cBhvr>
                                        <p:cTn id="56" dur="250" fill="hold"/>
                                        <p:tgtEl>
                                          <p:spTgt spid="12"/>
                                        </p:tgtEl>
                                        <p:attrNameLst>
                                          <p:attrName>ppt_h</p:attrName>
                                        </p:attrNameLst>
                                      </p:cBhvr>
                                      <p:tavLst>
                                        <p:tav tm="0">
                                          <p:val>
                                            <p:fltVal val="0"/>
                                          </p:val>
                                        </p:tav>
                                        <p:tav tm="100000">
                                          <p:val>
                                            <p:strVal val="#ppt_h"/>
                                          </p:val>
                                        </p:tav>
                                      </p:tavLst>
                                    </p:anim>
                                    <p:anim calcmode="lin" valueType="num">
                                      <p:cBhvr>
                                        <p:cTn id="57" dur="250" fill="hold"/>
                                        <p:tgtEl>
                                          <p:spTgt spid="12"/>
                                        </p:tgtEl>
                                        <p:attrNameLst>
                                          <p:attrName>style.rotation</p:attrName>
                                        </p:attrNameLst>
                                      </p:cBhvr>
                                      <p:tavLst>
                                        <p:tav tm="0">
                                          <p:val>
                                            <p:fltVal val="360"/>
                                          </p:val>
                                        </p:tav>
                                        <p:tav tm="100000">
                                          <p:val>
                                            <p:fltVal val="0"/>
                                          </p:val>
                                        </p:tav>
                                      </p:tavLst>
                                    </p:anim>
                                    <p:animEffect transition="in" filter="fade">
                                      <p:cBhvr>
                                        <p:cTn id="58" dur="250"/>
                                        <p:tgtEl>
                                          <p:spTgt spid="12"/>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p:stCondLst>
                              <p:cond delay="5000"/>
                            </p:stCondLst>
                            <p:childTnLst>
                              <p:par>
                                <p:cTn id="64" presetID="49" presetClass="entr" presetSubtype="0" decel="10000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250" fill="hold"/>
                                        <p:tgtEl>
                                          <p:spTgt spid="14"/>
                                        </p:tgtEl>
                                        <p:attrNameLst>
                                          <p:attrName>ppt_w</p:attrName>
                                        </p:attrNameLst>
                                      </p:cBhvr>
                                      <p:tavLst>
                                        <p:tav tm="0">
                                          <p:val>
                                            <p:fltVal val="0"/>
                                          </p:val>
                                        </p:tav>
                                        <p:tav tm="100000">
                                          <p:val>
                                            <p:strVal val="#ppt_w"/>
                                          </p:val>
                                        </p:tav>
                                      </p:tavLst>
                                    </p:anim>
                                    <p:anim calcmode="lin" valueType="num">
                                      <p:cBhvr>
                                        <p:cTn id="67" dur="250" fill="hold"/>
                                        <p:tgtEl>
                                          <p:spTgt spid="14"/>
                                        </p:tgtEl>
                                        <p:attrNameLst>
                                          <p:attrName>ppt_h</p:attrName>
                                        </p:attrNameLst>
                                      </p:cBhvr>
                                      <p:tavLst>
                                        <p:tav tm="0">
                                          <p:val>
                                            <p:fltVal val="0"/>
                                          </p:val>
                                        </p:tav>
                                        <p:tav tm="100000">
                                          <p:val>
                                            <p:strVal val="#ppt_h"/>
                                          </p:val>
                                        </p:tav>
                                      </p:tavLst>
                                    </p:anim>
                                    <p:anim calcmode="lin" valueType="num">
                                      <p:cBhvr>
                                        <p:cTn id="68" dur="250" fill="hold"/>
                                        <p:tgtEl>
                                          <p:spTgt spid="14"/>
                                        </p:tgtEl>
                                        <p:attrNameLst>
                                          <p:attrName>style.rotation</p:attrName>
                                        </p:attrNameLst>
                                      </p:cBhvr>
                                      <p:tavLst>
                                        <p:tav tm="0">
                                          <p:val>
                                            <p:fltVal val="360"/>
                                          </p:val>
                                        </p:tav>
                                        <p:tav tm="100000">
                                          <p:val>
                                            <p:fltVal val="0"/>
                                          </p:val>
                                        </p:tav>
                                      </p:tavLst>
                                    </p:anim>
                                    <p:animEffect transition="in" filter="fade">
                                      <p:cBhvr>
                                        <p:cTn id="69" dur="250"/>
                                        <p:tgtEl>
                                          <p:spTgt spid="14"/>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par>
                          <p:cTn id="74" fill="hold">
                            <p:stCondLst>
                              <p:cond delay="6000"/>
                            </p:stCondLst>
                            <p:childTnLst>
                              <p:par>
                                <p:cTn id="75" presetID="49" presetClass="entr" presetSubtype="0" decel="100000"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250" fill="hold"/>
                                        <p:tgtEl>
                                          <p:spTgt spid="16"/>
                                        </p:tgtEl>
                                        <p:attrNameLst>
                                          <p:attrName>ppt_w</p:attrName>
                                        </p:attrNameLst>
                                      </p:cBhvr>
                                      <p:tavLst>
                                        <p:tav tm="0">
                                          <p:val>
                                            <p:fltVal val="0"/>
                                          </p:val>
                                        </p:tav>
                                        <p:tav tm="100000">
                                          <p:val>
                                            <p:strVal val="#ppt_w"/>
                                          </p:val>
                                        </p:tav>
                                      </p:tavLst>
                                    </p:anim>
                                    <p:anim calcmode="lin" valueType="num">
                                      <p:cBhvr>
                                        <p:cTn id="78" dur="250" fill="hold"/>
                                        <p:tgtEl>
                                          <p:spTgt spid="16"/>
                                        </p:tgtEl>
                                        <p:attrNameLst>
                                          <p:attrName>ppt_h</p:attrName>
                                        </p:attrNameLst>
                                      </p:cBhvr>
                                      <p:tavLst>
                                        <p:tav tm="0">
                                          <p:val>
                                            <p:fltVal val="0"/>
                                          </p:val>
                                        </p:tav>
                                        <p:tav tm="100000">
                                          <p:val>
                                            <p:strVal val="#ppt_h"/>
                                          </p:val>
                                        </p:tav>
                                      </p:tavLst>
                                    </p:anim>
                                    <p:anim calcmode="lin" valueType="num">
                                      <p:cBhvr>
                                        <p:cTn id="79" dur="250" fill="hold"/>
                                        <p:tgtEl>
                                          <p:spTgt spid="16"/>
                                        </p:tgtEl>
                                        <p:attrNameLst>
                                          <p:attrName>style.rotation</p:attrName>
                                        </p:attrNameLst>
                                      </p:cBhvr>
                                      <p:tavLst>
                                        <p:tav tm="0">
                                          <p:val>
                                            <p:fltVal val="360"/>
                                          </p:val>
                                        </p:tav>
                                        <p:tav tm="100000">
                                          <p:val>
                                            <p:fltVal val="0"/>
                                          </p:val>
                                        </p:tav>
                                      </p:tavLst>
                                    </p:anim>
                                    <p:animEffect transition="in" filter="fade">
                                      <p:cBhvr>
                                        <p:cTn id="80" dur="250"/>
                                        <p:tgtEl>
                                          <p:spTgt spid="16"/>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nimBg="1"/>
      <p:bldP spid="5" grpId="0"/>
      <p:bldP spid="9" grpId="0"/>
      <p:bldP spid="13"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6"/>
          <p:cNvSpPr txBox="1">
            <a:spLocks noChangeArrowheads="1"/>
          </p:cNvSpPr>
          <p:nvPr/>
        </p:nvSpPr>
        <p:spPr bwMode="auto">
          <a:xfrm>
            <a:off x="652463" y="209550"/>
            <a:ext cx="361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b="1" spc="300" dirty="0">
                <a:solidFill>
                  <a:srgbClr val="00A7ED"/>
                </a:solidFill>
                <a:latin typeface="微软雅黑" panose="020B0503020204020204" pitchFamily="34" charset="-122"/>
                <a:ea typeface="微软雅黑" panose="020B0503020204020204" pitchFamily="34" charset="-122"/>
              </a:rPr>
              <a:t>知识产权</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7891" name="矩形 12"/>
          <p:cNvSpPr>
            <a:spLocks noChangeArrowheads="1"/>
          </p:cNvSpPr>
          <p:nvPr/>
        </p:nvSpPr>
        <p:spPr bwMode="auto">
          <a:xfrm>
            <a:off x="652463" y="469900"/>
            <a:ext cx="609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n-US" altLang="zh-CN" sz="1600">
                <a:solidFill>
                  <a:srgbClr val="7F7F7F"/>
                </a:solidFill>
              </a:rPr>
              <a:t>Intellectual property rights</a:t>
            </a:r>
            <a:endParaRPr lang="zh-CN" altLang="en-US" sz="1600">
              <a:solidFill>
                <a:srgbClr val="7F7F7F"/>
              </a:solidFill>
            </a:endParaRPr>
          </a:p>
        </p:txBody>
      </p:sp>
      <p:sp>
        <p:nvSpPr>
          <p:cNvPr id="37892" name="矩形 13"/>
          <p:cNvSpPr>
            <a:spLocks noChangeArrowheads="1"/>
          </p:cNvSpPr>
          <p:nvPr/>
        </p:nvSpPr>
        <p:spPr bwMode="auto">
          <a:xfrm>
            <a:off x="6527800" y="2066925"/>
            <a:ext cx="1878013" cy="23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58775" algn="just">
              <a:lnSpc>
                <a:spcPct val="135000"/>
              </a:lnSpc>
              <a:spcAft>
                <a:spcPts val="6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893" name="矩形 14"/>
          <p:cNvSpPr>
            <a:spLocks noChangeArrowheads="1"/>
          </p:cNvSpPr>
          <p:nvPr/>
        </p:nvSpPr>
        <p:spPr bwMode="auto">
          <a:xfrm>
            <a:off x="720725" y="1423988"/>
            <a:ext cx="3276600" cy="2833687"/>
          </a:xfrm>
          <a:prstGeom prst="rect">
            <a:avLst/>
          </a:prstGeom>
          <a:solidFill>
            <a:srgbClr val="0093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ea typeface="微软雅黑" panose="020B0503020204020204" pitchFamily="34" charset="-122"/>
            </a:endParaRPr>
          </a:p>
        </p:txBody>
      </p:sp>
      <p:grpSp>
        <p:nvGrpSpPr>
          <p:cNvPr id="2" name="Group 6"/>
          <p:cNvGrpSpPr/>
          <p:nvPr/>
        </p:nvGrpSpPr>
        <p:grpSpPr bwMode="auto">
          <a:xfrm>
            <a:off x="652463" y="2071688"/>
            <a:ext cx="3021012" cy="6350"/>
            <a:chOff x="0" y="0"/>
            <a:chExt cx="2714384" cy="7143"/>
          </a:xfrm>
        </p:grpSpPr>
        <p:cxnSp>
          <p:nvCxnSpPr>
            <p:cNvPr id="182298" name="直接连接符 41"/>
            <p:cNvCxnSpPr>
              <a:cxnSpLocks noChangeShapeType="1"/>
            </p:cNvCxnSpPr>
            <p:nvPr/>
          </p:nvCxnSpPr>
          <p:spPr bwMode="auto">
            <a:xfrm>
              <a:off x="0" y="7143"/>
              <a:ext cx="2714384"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cxnSp>
          <p:nvCxnSpPr>
            <p:cNvPr id="182299" name="直接连接符 42"/>
            <p:cNvCxnSpPr>
              <a:cxnSpLocks noChangeShapeType="1"/>
            </p:cNvCxnSpPr>
            <p:nvPr/>
          </p:nvCxnSpPr>
          <p:spPr bwMode="auto">
            <a:xfrm>
              <a:off x="0" y="0"/>
              <a:ext cx="2714384"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grpSp>
        <p:nvGrpSpPr>
          <p:cNvPr id="3" name="Group 9"/>
          <p:cNvGrpSpPr/>
          <p:nvPr/>
        </p:nvGrpSpPr>
        <p:grpSpPr bwMode="auto">
          <a:xfrm>
            <a:off x="652463" y="2840038"/>
            <a:ext cx="3021012" cy="6350"/>
            <a:chOff x="0" y="0"/>
            <a:chExt cx="2714384" cy="7143"/>
          </a:xfrm>
        </p:grpSpPr>
        <p:cxnSp>
          <p:nvCxnSpPr>
            <p:cNvPr id="182296" name="直接连接符 44"/>
            <p:cNvCxnSpPr>
              <a:cxnSpLocks noChangeShapeType="1"/>
            </p:cNvCxnSpPr>
            <p:nvPr/>
          </p:nvCxnSpPr>
          <p:spPr bwMode="auto">
            <a:xfrm>
              <a:off x="0" y="7143"/>
              <a:ext cx="2714384"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cxnSp>
          <p:nvCxnSpPr>
            <p:cNvPr id="182297" name="直接连接符 45"/>
            <p:cNvCxnSpPr>
              <a:cxnSpLocks noChangeShapeType="1"/>
            </p:cNvCxnSpPr>
            <p:nvPr/>
          </p:nvCxnSpPr>
          <p:spPr bwMode="auto">
            <a:xfrm>
              <a:off x="0" y="0"/>
              <a:ext cx="2714384"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pic>
        <p:nvPicPr>
          <p:cNvPr id="37900" name="Picture 1" descr="C:\Users\Administrator\Desktop\8.19画册改\ba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81450" y="1077913"/>
            <a:ext cx="216693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3"/>
          <p:cNvGrpSpPr/>
          <p:nvPr/>
        </p:nvGrpSpPr>
        <p:grpSpPr bwMode="auto">
          <a:xfrm>
            <a:off x="652463" y="3614738"/>
            <a:ext cx="3021012" cy="1587"/>
            <a:chOff x="0" y="0"/>
            <a:chExt cx="2714385" cy="1424"/>
          </a:xfrm>
        </p:grpSpPr>
        <p:cxnSp>
          <p:nvCxnSpPr>
            <p:cNvPr id="182294" name="直接连接符 48"/>
            <p:cNvCxnSpPr>
              <a:cxnSpLocks noChangeShapeType="1"/>
            </p:cNvCxnSpPr>
            <p:nvPr/>
          </p:nvCxnSpPr>
          <p:spPr bwMode="auto">
            <a:xfrm>
              <a:off x="0" y="1424"/>
              <a:ext cx="2714385"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cxnSp>
          <p:nvCxnSpPr>
            <p:cNvPr id="182295" name="直接连接符 49"/>
            <p:cNvCxnSpPr>
              <a:cxnSpLocks noChangeShapeType="1"/>
            </p:cNvCxnSpPr>
            <p:nvPr/>
          </p:nvCxnSpPr>
          <p:spPr bwMode="auto">
            <a:xfrm>
              <a:off x="0" y="0"/>
              <a:ext cx="2714385"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grpSp>
        <p:nvGrpSpPr>
          <p:cNvPr id="5" name="Group 16"/>
          <p:cNvGrpSpPr/>
          <p:nvPr/>
        </p:nvGrpSpPr>
        <p:grpSpPr bwMode="auto">
          <a:xfrm>
            <a:off x="1203325" y="2319338"/>
            <a:ext cx="2113031" cy="344487"/>
            <a:chOff x="0" y="0"/>
            <a:chExt cx="2114030" cy="344858"/>
          </a:xfrm>
        </p:grpSpPr>
        <p:sp>
          <p:nvSpPr>
            <p:cNvPr id="182292" name="矩形 2"/>
            <p:cNvSpPr>
              <a:spLocks noChangeArrowheads="1"/>
            </p:cNvSpPr>
            <p:nvPr/>
          </p:nvSpPr>
          <p:spPr bwMode="auto">
            <a:xfrm>
              <a:off x="492307" y="33930"/>
              <a:ext cx="1621723" cy="30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专业、卓越、创新</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293" name="KSO_Shape"/>
            <p:cNvSpPr>
              <a:spLocks noChangeAspect="1"/>
            </p:cNvSpPr>
            <p:nvPr/>
          </p:nvSpPr>
          <p:spPr bwMode="auto">
            <a:xfrm>
              <a:off x="0" y="0"/>
              <a:ext cx="355768" cy="344858"/>
            </a:xfrm>
            <a:custGeom>
              <a:avLst/>
              <a:gdLst>
                <a:gd name="T0" fmla="*/ 0 w 8965002"/>
                <a:gd name="T1" fmla="*/ 0 h 8673857"/>
                <a:gd name="T2" fmla="*/ 0 w 8965002"/>
                <a:gd name="T3" fmla="*/ 0 h 8673857"/>
                <a:gd name="T4" fmla="*/ 0 w 8965002"/>
                <a:gd name="T5" fmla="*/ 0 h 8673857"/>
                <a:gd name="T6" fmla="*/ 0 w 8965002"/>
                <a:gd name="T7" fmla="*/ 0 h 8673857"/>
                <a:gd name="T8" fmla="*/ 0 w 8965002"/>
                <a:gd name="T9" fmla="*/ 0 h 8673857"/>
                <a:gd name="T10" fmla="*/ 0 w 8965002"/>
                <a:gd name="T11" fmla="*/ 0 h 8673857"/>
                <a:gd name="T12" fmla="*/ 0 w 8965002"/>
                <a:gd name="T13" fmla="*/ 0 h 8673857"/>
                <a:gd name="T14" fmla="*/ 0 w 8965002"/>
                <a:gd name="T15" fmla="*/ 0 h 8673857"/>
                <a:gd name="T16" fmla="*/ 0 w 8965002"/>
                <a:gd name="T17" fmla="*/ 0 h 8673857"/>
                <a:gd name="T18" fmla="*/ 0 w 8965002"/>
                <a:gd name="T19" fmla="*/ 0 h 8673857"/>
                <a:gd name="T20" fmla="*/ 0 w 8965002"/>
                <a:gd name="T21" fmla="*/ 0 h 8673857"/>
                <a:gd name="T22" fmla="*/ 0 w 8965002"/>
                <a:gd name="T23" fmla="*/ 0 h 8673857"/>
                <a:gd name="T24" fmla="*/ 0 w 8965002"/>
                <a:gd name="T25" fmla="*/ 0 h 8673857"/>
                <a:gd name="T26" fmla="*/ 0 w 8965002"/>
                <a:gd name="T27" fmla="*/ 0 h 8673857"/>
                <a:gd name="T28" fmla="*/ 0 w 8965002"/>
                <a:gd name="T29" fmla="*/ 0 h 8673857"/>
                <a:gd name="T30" fmla="*/ 0 w 8965002"/>
                <a:gd name="T31" fmla="*/ 0 h 8673857"/>
                <a:gd name="T32" fmla="*/ 0 w 8965002"/>
                <a:gd name="T33" fmla="*/ 0 h 8673857"/>
                <a:gd name="T34" fmla="*/ 0 w 8965002"/>
                <a:gd name="T35" fmla="*/ 0 h 8673857"/>
                <a:gd name="T36" fmla="*/ 0 w 8965002"/>
                <a:gd name="T37" fmla="*/ 0 h 8673857"/>
                <a:gd name="T38" fmla="*/ 0 w 8965002"/>
                <a:gd name="T39" fmla="*/ 0 h 8673857"/>
                <a:gd name="T40" fmla="*/ 0 w 8965002"/>
                <a:gd name="T41" fmla="*/ 0 h 8673857"/>
                <a:gd name="T42" fmla="*/ 0 w 8965002"/>
                <a:gd name="T43" fmla="*/ 0 h 8673857"/>
                <a:gd name="T44" fmla="*/ 0 w 8965002"/>
                <a:gd name="T45" fmla="*/ 0 h 8673857"/>
                <a:gd name="T46" fmla="*/ 0 w 8965002"/>
                <a:gd name="T47" fmla="*/ 0 h 8673857"/>
                <a:gd name="T48" fmla="*/ 0 w 8965002"/>
                <a:gd name="T49" fmla="*/ 0 h 8673857"/>
                <a:gd name="T50" fmla="*/ 0 w 8965002"/>
                <a:gd name="T51" fmla="*/ 0 h 8673857"/>
                <a:gd name="T52" fmla="*/ 0 w 8965002"/>
                <a:gd name="T53" fmla="*/ 0 h 8673857"/>
                <a:gd name="T54" fmla="*/ 0 w 8965002"/>
                <a:gd name="T55" fmla="*/ 0 h 8673857"/>
                <a:gd name="T56" fmla="*/ 0 w 8965002"/>
                <a:gd name="T57" fmla="*/ 0 h 8673857"/>
                <a:gd name="T58" fmla="*/ 0 w 8965002"/>
                <a:gd name="T59" fmla="*/ 0 h 8673857"/>
                <a:gd name="T60" fmla="*/ 0 w 8965002"/>
                <a:gd name="T61" fmla="*/ 0 h 8673857"/>
                <a:gd name="T62" fmla="*/ 0 w 8965002"/>
                <a:gd name="T63" fmla="*/ 0 h 8673857"/>
                <a:gd name="T64" fmla="*/ 0 w 8965002"/>
                <a:gd name="T65" fmla="*/ 0 h 8673857"/>
                <a:gd name="T66" fmla="*/ 0 w 8965002"/>
                <a:gd name="T67" fmla="*/ 0 h 8673857"/>
                <a:gd name="T68" fmla="*/ 0 w 8965002"/>
                <a:gd name="T69" fmla="*/ 0 h 8673857"/>
                <a:gd name="T70" fmla="*/ 0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65002"/>
                <a:gd name="T109" fmla="*/ 0 h 8673857"/>
                <a:gd name="T110" fmla="*/ 8965002 w 8965002"/>
                <a:gd name="T111" fmla="*/ 8673857 h 86738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000"/>
            </a:p>
          </p:txBody>
        </p:sp>
      </p:grpSp>
      <p:grpSp>
        <p:nvGrpSpPr>
          <p:cNvPr id="6" name="Group 19"/>
          <p:cNvGrpSpPr/>
          <p:nvPr/>
        </p:nvGrpSpPr>
        <p:grpSpPr bwMode="auto">
          <a:xfrm>
            <a:off x="1203325" y="1608138"/>
            <a:ext cx="2112921" cy="321039"/>
            <a:chOff x="0" y="0"/>
            <a:chExt cx="2114394" cy="319564"/>
          </a:xfrm>
        </p:grpSpPr>
        <p:sp>
          <p:nvSpPr>
            <p:cNvPr id="182290" name="矩形 1"/>
            <p:cNvSpPr>
              <a:spLocks noChangeArrowheads="1"/>
            </p:cNvSpPr>
            <p:nvPr/>
          </p:nvSpPr>
          <p:spPr bwMode="auto">
            <a:xfrm>
              <a:off x="492307" y="13201"/>
              <a:ext cx="1622087" cy="3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专业、卓越、创新</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291" name="KSO_Shape"/>
            <p:cNvSpPr>
              <a:spLocks noChangeAspect="1"/>
            </p:cNvSpPr>
            <p:nvPr/>
          </p:nvSpPr>
          <p:spPr bwMode="auto">
            <a:xfrm>
              <a:off x="0" y="0"/>
              <a:ext cx="376500" cy="303400"/>
            </a:xfrm>
            <a:custGeom>
              <a:avLst/>
              <a:gdLst>
                <a:gd name="T0" fmla="*/ 2147483647 w 4940"/>
                <a:gd name="T1" fmla="*/ 2147483647 h 3973"/>
                <a:gd name="T2" fmla="*/ 2147483647 w 4940"/>
                <a:gd name="T3" fmla="*/ 2147483647 h 3973"/>
                <a:gd name="T4" fmla="*/ 2147483647 w 4940"/>
                <a:gd name="T5" fmla="*/ 2147483647 h 3973"/>
                <a:gd name="T6" fmla="*/ 2147483647 w 4940"/>
                <a:gd name="T7" fmla="*/ 2147483647 h 3973"/>
                <a:gd name="T8" fmla="*/ 2147483647 w 4940"/>
                <a:gd name="T9" fmla="*/ 2147483647 h 3973"/>
                <a:gd name="T10" fmla="*/ 2147483647 w 4940"/>
                <a:gd name="T11" fmla="*/ 2147483647 h 3973"/>
                <a:gd name="T12" fmla="*/ 2147483647 w 4940"/>
                <a:gd name="T13" fmla="*/ 2147483647 h 3973"/>
                <a:gd name="T14" fmla="*/ 2147483647 w 4940"/>
                <a:gd name="T15" fmla="*/ 2147483647 h 3973"/>
                <a:gd name="T16" fmla="*/ 2147483647 w 4940"/>
                <a:gd name="T17" fmla="*/ 2147483647 h 3973"/>
                <a:gd name="T18" fmla="*/ 2147483647 w 4940"/>
                <a:gd name="T19" fmla="*/ 2147483647 h 3973"/>
                <a:gd name="T20" fmla="*/ 2147483647 w 4940"/>
                <a:gd name="T21" fmla="*/ 2147483647 h 3973"/>
                <a:gd name="T22" fmla="*/ 2147483647 w 4940"/>
                <a:gd name="T23" fmla="*/ 2147483647 h 3973"/>
                <a:gd name="T24" fmla="*/ 0 w 4940"/>
                <a:gd name="T25" fmla="*/ 2147483647 h 3973"/>
                <a:gd name="T26" fmla="*/ 2147483647 w 4940"/>
                <a:gd name="T27" fmla="*/ 2147483647 h 3973"/>
                <a:gd name="T28" fmla="*/ 2147483647 w 4940"/>
                <a:gd name="T29" fmla="*/ 2147483647 h 3973"/>
                <a:gd name="T30" fmla="*/ 2147483647 w 4940"/>
                <a:gd name="T31" fmla="*/ 2147483647 h 3973"/>
                <a:gd name="T32" fmla="*/ 2147483647 w 4940"/>
                <a:gd name="T33" fmla="*/ 2147483647 h 3973"/>
                <a:gd name="T34" fmla="*/ 2147483647 w 4940"/>
                <a:gd name="T35" fmla="*/ 2147483647 h 3973"/>
                <a:gd name="T36" fmla="*/ 2147483647 w 4940"/>
                <a:gd name="T37" fmla="*/ 2147483647 h 3973"/>
                <a:gd name="T38" fmla="*/ 2147483647 w 4940"/>
                <a:gd name="T39" fmla="*/ 2147483647 h 3973"/>
                <a:gd name="T40" fmla="*/ 2147483647 w 4940"/>
                <a:gd name="T41" fmla="*/ 2147483647 h 3973"/>
                <a:gd name="T42" fmla="*/ 2147483647 w 4940"/>
                <a:gd name="T43" fmla="*/ 2147483647 h 3973"/>
                <a:gd name="T44" fmla="*/ 2147483647 w 4940"/>
                <a:gd name="T45" fmla="*/ 2147483647 h 3973"/>
                <a:gd name="T46" fmla="*/ 2147483647 w 4940"/>
                <a:gd name="T47" fmla="*/ 2147483647 h 3973"/>
                <a:gd name="T48" fmla="*/ 2147483647 w 4940"/>
                <a:gd name="T49" fmla="*/ 2147483647 h 3973"/>
                <a:gd name="T50" fmla="*/ 2147483647 w 4940"/>
                <a:gd name="T51" fmla="*/ 2147483647 h 3973"/>
                <a:gd name="T52" fmla="*/ 2147483647 w 4940"/>
                <a:gd name="T53" fmla="*/ 2147483647 h 3973"/>
                <a:gd name="T54" fmla="*/ 2147483647 w 4940"/>
                <a:gd name="T55" fmla="*/ 2147483647 h 3973"/>
                <a:gd name="T56" fmla="*/ 2147483647 w 4940"/>
                <a:gd name="T57" fmla="*/ 2147483647 h 3973"/>
                <a:gd name="T58" fmla="*/ 2147483647 w 4940"/>
                <a:gd name="T59" fmla="*/ 2147483647 h 3973"/>
                <a:gd name="T60" fmla="*/ 2147483647 w 4940"/>
                <a:gd name="T61" fmla="*/ 2147483647 h 3973"/>
                <a:gd name="T62" fmla="*/ 2147483647 w 4940"/>
                <a:gd name="T63" fmla="*/ 2147483647 h 3973"/>
                <a:gd name="T64" fmla="*/ 2147483647 w 4940"/>
                <a:gd name="T65" fmla="*/ 2147483647 h 3973"/>
                <a:gd name="T66" fmla="*/ 2147483647 w 4940"/>
                <a:gd name="T67" fmla="*/ 2147483647 h 3973"/>
                <a:gd name="T68" fmla="*/ 2147483647 w 4940"/>
                <a:gd name="T69" fmla="*/ 2147483647 h 3973"/>
                <a:gd name="T70" fmla="*/ 2147483647 w 4940"/>
                <a:gd name="T71" fmla="*/ 2147483647 h 3973"/>
                <a:gd name="T72" fmla="*/ 2147483647 w 4940"/>
                <a:gd name="T73" fmla="*/ 2147483647 h 3973"/>
                <a:gd name="T74" fmla="*/ 2147483647 w 4940"/>
                <a:gd name="T75" fmla="*/ 2147483647 h 3973"/>
                <a:gd name="T76" fmla="*/ 2147483647 w 4940"/>
                <a:gd name="T77" fmla="*/ 2147483647 h 3973"/>
                <a:gd name="T78" fmla="*/ 2147483647 w 4940"/>
                <a:gd name="T79" fmla="*/ 2147483647 h 3973"/>
                <a:gd name="T80" fmla="*/ 2147483647 w 4940"/>
                <a:gd name="T81" fmla="*/ 2147483647 h 3973"/>
                <a:gd name="T82" fmla="*/ 2147483647 w 4940"/>
                <a:gd name="T83" fmla="*/ 2147483647 h 3973"/>
                <a:gd name="T84" fmla="*/ 2147483647 w 4940"/>
                <a:gd name="T85" fmla="*/ 2147483647 h 3973"/>
                <a:gd name="T86" fmla="*/ 2147483647 w 4940"/>
                <a:gd name="T87" fmla="*/ 2147483647 h 3973"/>
                <a:gd name="T88" fmla="*/ 2147483647 w 4940"/>
                <a:gd name="T89" fmla="*/ 0 h 3973"/>
                <a:gd name="T90" fmla="*/ 2147483647 w 4940"/>
                <a:gd name="T91" fmla="*/ 2147483647 h 3973"/>
                <a:gd name="T92" fmla="*/ 2147483647 w 4940"/>
                <a:gd name="T93" fmla="*/ 2147483647 h 3973"/>
                <a:gd name="T94" fmla="*/ 2147483647 w 4940"/>
                <a:gd name="T95" fmla="*/ 2147483647 h 3973"/>
                <a:gd name="T96" fmla="*/ 2147483647 w 4940"/>
                <a:gd name="T97" fmla="*/ 2147483647 h 3973"/>
                <a:gd name="T98" fmla="*/ 2147483647 w 4940"/>
                <a:gd name="T99" fmla="*/ 2147483647 h 3973"/>
                <a:gd name="T100" fmla="*/ 2147483647 w 4940"/>
                <a:gd name="T101" fmla="*/ 2147483647 h 39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40"/>
                <a:gd name="T154" fmla="*/ 0 h 3973"/>
                <a:gd name="T155" fmla="*/ 4940 w 4940"/>
                <a:gd name="T156" fmla="*/ 3973 h 39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000"/>
            </a:p>
          </p:txBody>
        </p:sp>
      </p:grpSp>
      <p:grpSp>
        <p:nvGrpSpPr>
          <p:cNvPr id="7" name="Group 22"/>
          <p:cNvGrpSpPr/>
          <p:nvPr/>
        </p:nvGrpSpPr>
        <p:grpSpPr bwMode="auto">
          <a:xfrm>
            <a:off x="1203325" y="3722688"/>
            <a:ext cx="2112921" cy="371475"/>
            <a:chOff x="0" y="0"/>
            <a:chExt cx="2114394" cy="371868"/>
          </a:xfrm>
        </p:grpSpPr>
        <p:sp>
          <p:nvSpPr>
            <p:cNvPr id="182288" name="矩形 4"/>
            <p:cNvSpPr>
              <a:spLocks noChangeArrowheads="1"/>
            </p:cNvSpPr>
            <p:nvPr/>
          </p:nvSpPr>
          <p:spPr bwMode="auto">
            <a:xfrm>
              <a:off x="492307" y="47435"/>
              <a:ext cx="1622087" cy="30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专业、卓越、创新</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289" name="KSO_Shape"/>
            <p:cNvSpPr>
              <a:spLocks noChangeAspect="1"/>
            </p:cNvSpPr>
            <p:nvPr/>
          </p:nvSpPr>
          <p:spPr bwMode="auto">
            <a:xfrm>
              <a:off x="0" y="0"/>
              <a:ext cx="376500" cy="371868"/>
            </a:xfrm>
            <a:custGeom>
              <a:avLst/>
              <a:gdLst>
                <a:gd name="T0" fmla="*/ 54 w 1622425"/>
                <a:gd name="T1" fmla="*/ 17 h 1601788"/>
                <a:gd name="T2" fmla="*/ 31 w 1622425"/>
                <a:gd name="T3" fmla="*/ 15 h 1601788"/>
                <a:gd name="T4" fmla="*/ 29 w 1622425"/>
                <a:gd name="T5" fmla="*/ 16 h 1601788"/>
                <a:gd name="T6" fmla="*/ 27 w 1622425"/>
                <a:gd name="T7" fmla="*/ 16 h 1601788"/>
                <a:gd name="T8" fmla="*/ 26 w 1622425"/>
                <a:gd name="T9" fmla="*/ 17 h 1601788"/>
                <a:gd name="T10" fmla="*/ 26 w 1622425"/>
                <a:gd name="T11" fmla="*/ 18 h 1601788"/>
                <a:gd name="T12" fmla="*/ 26 w 1622425"/>
                <a:gd name="T13" fmla="*/ 19 h 1601788"/>
                <a:gd name="T14" fmla="*/ 25 w 1622425"/>
                <a:gd name="T15" fmla="*/ 21 h 1601788"/>
                <a:gd name="T16" fmla="*/ 26 w 1622425"/>
                <a:gd name="T17" fmla="*/ 23 h 1601788"/>
                <a:gd name="T18" fmla="*/ 26 w 1622425"/>
                <a:gd name="T19" fmla="*/ 24 h 1601788"/>
                <a:gd name="T20" fmla="*/ 25 w 1622425"/>
                <a:gd name="T21" fmla="*/ 24 h 1601788"/>
                <a:gd name="T22" fmla="*/ 26 w 1622425"/>
                <a:gd name="T23" fmla="*/ 26 h 1601788"/>
                <a:gd name="T24" fmla="*/ 26 w 1622425"/>
                <a:gd name="T25" fmla="*/ 27 h 1601788"/>
                <a:gd name="T26" fmla="*/ 27 w 1622425"/>
                <a:gd name="T27" fmla="*/ 28 h 1601788"/>
                <a:gd name="T28" fmla="*/ 27 w 1622425"/>
                <a:gd name="T29" fmla="*/ 30 h 1601788"/>
                <a:gd name="T30" fmla="*/ 28 w 1622425"/>
                <a:gd name="T31" fmla="*/ 31 h 1601788"/>
                <a:gd name="T32" fmla="*/ 27 w 1622425"/>
                <a:gd name="T33" fmla="*/ 33 h 1601788"/>
                <a:gd name="T34" fmla="*/ 26 w 1622425"/>
                <a:gd name="T35" fmla="*/ 34 h 1601788"/>
                <a:gd name="T36" fmla="*/ 20 w 1622425"/>
                <a:gd name="T37" fmla="*/ 36 h 1601788"/>
                <a:gd name="T38" fmla="*/ 18 w 1622425"/>
                <a:gd name="T39" fmla="*/ 37 h 1601788"/>
                <a:gd name="T40" fmla="*/ 17 w 1622425"/>
                <a:gd name="T41" fmla="*/ 38 h 1601788"/>
                <a:gd name="T42" fmla="*/ 16 w 1622425"/>
                <a:gd name="T43" fmla="*/ 39 h 1601788"/>
                <a:gd name="T44" fmla="*/ 46 w 1622425"/>
                <a:gd name="T45" fmla="*/ 42 h 1601788"/>
                <a:gd name="T46" fmla="*/ 46 w 1622425"/>
                <a:gd name="T47" fmla="*/ 38 h 1601788"/>
                <a:gd name="T48" fmla="*/ 46 w 1622425"/>
                <a:gd name="T49" fmla="*/ 38 h 1601788"/>
                <a:gd name="T50" fmla="*/ 44 w 1622425"/>
                <a:gd name="T51" fmla="*/ 37 h 1601788"/>
                <a:gd name="T52" fmla="*/ 39 w 1622425"/>
                <a:gd name="T53" fmla="*/ 35 h 1601788"/>
                <a:gd name="T54" fmla="*/ 36 w 1622425"/>
                <a:gd name="T55" fmla="*/ 33 h 1601788"/>
                <a:gd name="T56" fmla="*/ 35 w 1622425"/>
                <a:gd name="T57" fmla="*/ 32 h 1601788"/>
                <a:gd name="T58" fmla="*/ 35 w 1622425"/>
                <a:gd name="T59" fmla="*/ 31 h 1601788"/>
                <a:gd name="T60" fmla="*/ 35 w 1622425"/>
                <a:gd name="T61" fmla="*/ 30 h 1601788"/>
                <a:gd name="T62" fmla="*/ 36 w 1622425"/>
                <a:gd name="T63" fmla="*/ 29 h 1601788"/>
                <a:gd name="T64" fmla="*/ 36 w 1622425"/>
                <a:gd name="T65" fmla="*/ 28 h 1601788"/>
                <a:gd name="T66" fmla="*/ 36 w 1622425"/>
                <a:gd name="T67" fmla="*/ 28 h 1601788"/>
                <a:gd name="T68" fmla="*/ 37 w 1622425"/>
                <a:gd name="T69" fmla="*/ 27 h 1601788"/>
                <a:gd name="T70" fmla="*/ 37 w 1622425"/>
                <a:gd name="T71" fmla="*/ 26 h 1601788"/>
                <a:gd name="T72" fmla="*/ 37 w 1622425"/>
                <a:gd name="T73" fmla="*/ 24 h 1601788"/>
                <a:gd name="T74" fmla="*/ 37 w 1622425"/>
                <a:gd name="T75" fmla="*/ 23 h 1601788"/>
                <a:gd name="T76" fmla="*/ 37 w 1622425"/>
                <a:gd name="T77" fmla="*/ 23 h 1601788"/>
                <a:gd name="T78" fmla="*/ 37 w 1622425"/>
                <a:gd name="T79" fmla="*/ 20 h 1601788"/>
                <a:gd name="T80" fmla="*/ 37 w 1622425"/>
                <a:gd name="T81" fmla="*/ 18 h 1601788"/>
                <a:gd name="T82" fmla="*/ 36 w 1622425"/>
                <a:gd name="T83" fmla="*/ 17 h 1601788"/>
                <a:gd name="T84" fmla="*/ 34 w 1622425"/>
                <a:gd name="T85" fmla="*/ 16 h 1601788"/>
                <a:gd name="T86" fmla="*/ 33 w 1622425"/>
                <a:gd name="T87" fmla="*/ 15 h 1601788"/>
                <a:gd name="T88" fmla="*/ 54 w 1622425"/>
                <a:gd name="T89" fmla="*/ 0 h 1601788"/>
                <a:gd name="T90" fmla="*/ 51 w 1622425"/>
                <a:gd name="T91" fmla="*/ 0 h 1601788"/>
                <a:gd name="T92" fmla="*/ 8 w 1622425"/>
                <a:gd name="T93" fmla="*/ 0 h 1601788"/>
                <a:gd name="T94" fmla="*/ 3 w 1622425"/>
                <a:gd name="T95" fmla="*/ 58 h 1601788"/>
                <a:gd name="T96" fmla="*/ 2 w 1622425"/>
                <a:gd name="T97" fmla="*/ 58 h 1601788"/>
                <a:gd name="T98" fmla="*/ 1 w 1622425"/>
                <a:gd name="T99" fmla="*/ 57 h 1601788"/>
                <a:gd name="T100" fmla="*/ 0 w 1622425"/>
                <a:gd name="T101" fmla="*/ 56 h 1601788"/>
                <a:gd name="T102" fmla="*/ 0 w 1622425"/>
                <a:gd name="T103" fmla="*/ 55 h 1601788"/>
                <a:gd name="T104" fmla="*/ 0 w 1622425"/>
                <a:gd name="T105" fmla="*/ 3 h 1601788"/>
                <a:gd name="T106" fmla="*/ 0 w 1622425"/>
                <a:gd name="T107" fmla="*/ 2 h 1601788"/>
                <a:gd name="T108" fmla="*/ 1 w 1622425"/>
                <a:gd name="T109" fmla="*/ 1 h 1601788"/>
                <a:gd name="T110" fmla="*/ 1 w 1622425"/>
                <a:gd name="T111" fmla="*/ 1 h 1601788"/>
                <a:gd name="T112" fmla="*/ 2 w 1622425"/>
                <a:gd name="T113" fmla="*/ 0 h 1601788"/>
                <a:gd name="T114" fmla="*/ 3 w 1622425"/>
                <a:gd name="T115" fmla="*/ 0 h 1601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2425"/>
                <a:gd name="T175" fmla="*/ 0 h 1601788"/>
                <a:gd name="T176" fmla="*/ 1622425 w 1622425"/>
                <a:gd name="T177" fmla="*/ 1601788 h 16017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000"/>
            </a:p>
          </p:txBody>
        </p:sp>
      </p:grpSp>
      <p:grpSp>
        <p:nvGrpSpPr>
          <p:cNvPr id="8" name="Group 25"/>
          <p:cNvGrpSpPr/>
          <p:nvPr/>
        </p:nvGrpSpPr>
        <p:grpSpPr bwMode="auto">
          <a:xfrm>
            <a:off x="1203325" y="2992438"/>
            <a:ext cx="2112981" cy="376237"/>
            <a:chOff x="0" y="0"/>
            <a:chExt cx="2114196" cy="376894"/>
          </a:xfrm>
        </p:grpSpPr>
        <p:sp>
          <p:nvSpPr>
            <p:cNvPr id="182286" name="矩形 3"/>
            <p:cNvSpPr>
              <a:spLocks noChangeArrowheads="1"/>
            </p:cNvSpPr>
            <p:nvPr/>
          </p:nvSpPr>
          <p:spPr bwMode="auto">
            <a:xfrm>
              <a:off x="492307" y="49948"/>
              <a:ext cx="1621889" cy="30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专业、卓越、创新</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287" name="KSO_Shape"/>
            <p:cNvSpPr>
              <a:spLocks noChangeAspect="1"/>
            </p:cNvSpPr>
            <p:nvPr/>
          </p:nvSpPr>
          <p:spPr bwMode="auto">
            <a:xfrm>
              <a:off x="0" y="0"/>
              <a:ext cx="373277" cy="376894"/>
            </a:xfrm>
            <a:custGeom>
              <a:avLst/>
              <a:gdLst>
                <a:gd name="T0" fmla="*/ 2147483647 w 5271"/>
                <a:gd name="T1" fmla="*/ 2147483647 h 5325"/>
                <a:gd name="T2" fmla="*/ 2147483647 w 5271"/>
                <a:gd name="T3" fmla="*/ 2147483647 h 5325"/>
                <a:gd name="T4" fmla="*/ 2147483647 w 5271"/>
                <a:gd name="T5" fmla="*/ 2147483647 h 5325"/>
                <a:gd name="T6" fmla="*/ 2147483647 w 5271"/>
                <a:gd name="T7" fmla="*/ 2147483647 h 5325"/>
                <a:gd name="T8" fmla="*/ 2147483647 w 5271"/>
                <a:gd name="T9" fmla="*/ 2147483647 h 5325"/>
                <a:gd name="T10" fmla="*/ 2147483647 w 5271"/>
                <a:gd name="T11" fmla="*/ 2147483647 h 5325"/>
                <a:gd name="T12" fmla="*/ 2147483647 w 5271"/>
                <a:gd name="T13" fmla="*/ 2147483647 h 5325"/>
                <a:gd name="T14" fmla="*/ 2147483647 w 5271"/>
                <a:gd name="T15" fmla="*/ 2147483647 h 5325"/>
                <a:gd name="T16" fmla="*/ 2147483647 w 5271"/>
                <a:gd name="T17" fmla="*/ 2147483647 h 5325"/>
                <a:gd name="T18" fmla="*/ 2147483647 w 5271"/>
                <a:gd name="T19" fmla="*/ 2147483647 h 5325"/>
                <a:gd name="T20" fmla="*/ 2147483647 w 5271"/>
                <a:gd name="T21" fmla="*/ 2147483647 h 5325"/>
                <a:gd name="T22" fmla="*/ 2147483647 w 5271"/>
                <a:gd name="T23" fmla="*/ 2147483647 h 5325"/>
                <a:gd name="T24" fmla="*/ 2147483647 w 5271"/>
                <a:gd name="T25" fmla="*/ 2147483647 h 5325"/>
                <a:gd name="T26" fmla="*/ 2147483647 w 5271"/>
                <a:gd name="T27" fmla="*/ 2147483647 h 5325"/>
                <a:gd name="T28" fmla="*/ 2147483647 w 5271"/>
                <a:gd name="T29" fmla="*/ 2147483647 h 5325"/>
                <a:gd name="T30" fmla="*/ 2147483647 w 5271"/>
                <a:gd name="T31" fmla="*/ 2147483647 h 5325"/>
                <a:gd name="T32" fmla="*/ 2147483647 w 5271"/>
                <a:gd name="T33" fmla="*/ 2147483647 h 5325"/>
                <a:gd name="T34" fmla="*/ 2147483647 w 5271"/>
                <a:gd name="T35" fmla="*/ 2147483647 h 5325"/>
                <a:gd name="T36" fmla="*/ 2147483647 w 5271"/>
                <a:gd name="T37" fmla="*/ 2147483647 h 5325"/>
                <a:gd name="T38" fmla="*/ 2147483647 w 5271"/>
                <a:gd name="T39" fmla="*/ 2147483647 h 5325"/>
                <a:gd name="T40" fmla="*/ 2147483647 w 5271"/>
                <a:gd name="T41" fmla="*/ 2147483647 h 5325"/>
                <a:gd name="T42" fmla="*/ 2147483647 w 5271"/>
                <a:gd name="T43" fmla="*/ 2147483647 h 5325"/>
                <a:gd name="T44" fmla="*/ 2147483647 w 5271"/>
                <a:gd name="T45" fmla="*/ 2147483647 h 5325"/>
                <a:gd name="T46" fmla="*/ 2147483647 w 5271"/>
                <a:gd name="T47" fmla="*/ 2147483647 h 5325"/>
                <a:gd name="T48" fmla="*/ 0 w 5271"/>
                <a:gd name="T49" fmla="*/ 2147483647 h 5325"/>
                <a:gd name="T50" fmla="*/ 0 w 5271"/>
                <a:gd name="T51" fmla="*/ 2147483647 h 5325"/>
                <a:gd name="T52" fmla="*/ 2147483647 w 5271"/>
                <a:gd name="T53" fmla="*/ 2147483647 h 5325"/>
                <a:gd name="T54" fmla="*/ 2147483647 w 5271"/>
                <a:gd name="T55" fmla="*/ 2147483647 h 5325"/>
                <a:gd name="T56" fmla="*/ 2147483647 w 5271"/>
                <a:gd name="T57" fmla="*/ 2147483647 h 5325"/>
                <a:gd name="T58" fmla="*/ 2147483647 w 5271"/>
                <a:gd name="T59" fmla="*/ 2147483647 h 5325"/>
                <a:gd name="T60" fmla="*/ 2147483647 w 5271"/>
                <a:gd name="T61" fmla="*/ 2147483647 h 5325"/>
                <a:gd name="T62" fmla="*/ 2147483647 w 5271"/>
                <a:gd name="T63" fmla="*/ 2147483647 h 5325"/>
                <a:gd name="T64" fmla="*/ 2147483647 w 5271"/>
                <a:gd name="T65" fmla="*/ 0 h 5325"/>
                <a:gd name="T66" fmla="*/ 2147483647 w 5271"/>
                <a:gd name="T67" fmla="*/ 0 h 5325"/>
                <a:gd name="T68" fmla="*/ 2147483647 w 5271"/>
                <a:gd name="T69" fmla="*/ 2147483647 h 5325"/>
                <a:gd name="T70" fmla="*/ 2147483647 w 5271"/>
                <a:gd name="T71" fmla="*/ 0 h 5325"/>
                <a:gd name="T72" fmla="*/ 2147483647 w 5271"/>
                <a:gd name="T73" fmla="*/ 2147483647 h 5325"/>
                <a:gd name="T74" fmla="*/ 2147483647 w 5271"/>
                <a:gd name="T75" fmla="*/ 2147483647 h 5325"/>
                <a:gd name="T76" fmla="*/ 2147483647 w 5271"/>
                <a:gd name="T77" fmla="*/ 2147483647 h 53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71"/>
                <a:gd name="T118" fmla="*/ 0 h 5325"/>
                <a:gd name="T119" fmla="*/ 5271 w 5271"/>
                <a:gd name="T120" fmla="*/ 5325 h 53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71" h="5325">
                  <a:moveTo>
                    <a:pt x="3206" y="1612"/>
                  </a:moveTo>
                  <a:lnTo>
                    <a:pt x="2116" y="1612"/>
                  </a:lnTo>
                  <a:lnTo>
                    <a:pt x="2116" y="209"/>
                  </a:lnTo>
                  <a:lnTo>
                    <a:pt x="3206" y="209"/>
                  </a:lnTo>
                  <a:lnTo>
                    <a:pt x="3206" y="1612"/>
                  </a:lnTo>
                  <a:close/>
                  <a:moveTo>
                    <a:pt x="3985" y="3462"/>
                  </a:moveTo>
                  <a:lnTo>
                    <a:pt x="3985" y="3147"/>
                  </a:lnTo>
                  <a:lnTo>
                    <a:pt x="1180" y="3147"/>
                  </a:lnTo>
                  <a:lnTo>
                    <a:pt x="1180" y="3462"/>
                  </a:lnTo>
                  <a:lnTo>
                    <a:pt x="3985" y="3462"/>
                  </a:lnTo>
                  <a:close/>
                  <a:moveTo>
                    <a:pt x="3985" y="4343"/>
                  </a:moveTo>
                  <a:lnTo>
                    <a:pt x="3985" y="4030"/>
                  </a:lnTo>
                  <a:lnTo>
                    <a:pt x="1180" y="4030"/>
                  </a:lnTo>
                  <a:lnTo>
                    <a:pt x="1180" y="4343"/>
                  </a:lnTo>
                  <a:lnTo>
                    <a:pt x="3985" y="4343"/>
                  </a:lnTo>
                  <a:close/>
                  <a:moveTo>
                    <a:pt x="5271" y="1076"/>
                  </a:moveTo>
                  <a:lnTo>
                    <a:pt x="5271" y="5169"/>
                  </a:lnTo>
                  <a:lnTo>
                    <a:pt x="5269" y="5184"/>
                  </a:lnTo>
                  <a:lnTo>
                    <a:pt x="5267" y="5199"/>
                  </a:lnTo>
                  <a:lnTo>
                    <a:pt x="5263" y="5215"/>
                  </a:lnTo>
                  <a:lnTo>
                    <a:pt x="5258" y="5229"/>
                  </a:lnTo>
                  <a:lnTo>
                    <a:pt x="5252" y="5243"/>
                  </a:lnTo>
                  <a:lnTo>
                    <a:pt x="5243" y="5256"/>
                  </a:lnTo>
                  <a:lnTo>
                    <a:pt x="5234" y="5268"/>
                  </a:lnTo>
                  <a:lnTo>
                    <a:pt x="5224" y="5279"/>
                  </a:lnTo>
                  <a:lnTo>
                    <a:pt x="5213" y="5289"/>
                  </a:lnTo>
                  <a:lnTo>
                    <a:pt x="5201" y="5299"/>
                  </a:lnTo>
                  <a:lnTo>
                    <a:pt x="5188" y="5306"/>
                  </a:lnTo>
                  <a:lnTo>
                    <a:pt x="5175" y="5313"/>
                  </a:lnTo>
                  <a:lnTo>
                    <a:pt x="5160" y="5318"/>
                  </a:lnTo>
                  <a:lnTo>
                    <a:pt x="5145" y="5323"/>
                  </a:lnTo>
                  <a:lnTo>
                    <a:pt x="5130" y="5325"/>
                  </a:lnTo>
                  <a:lnTo>
                    <a:pt x="5113" y="5325"/>
                  </a:lnTo>
                  <a:lnTo>
                    <a:pt x="156" y="5325"/>
                  </a:lnTo>
                  <a:lnTo>
                    <a:pt x="141" y="5325"/>
                  </a:lnTo>
                  <a:lnTo>
                    <a:pt x="125" y="5323"/>
                  </a:lnTo>
                  <a:lnTo>
                    <a:pt x="110" y="5318"/>
                  </a:lnTo>
                  <a:lnTo>
                    <a:pt x="96" y="5313"/>
                  </a:lnTo>
                  <a:lnTo>
                    <a:pt x="81" y="5306"/>
                  </a:lnTo>
                  <a:lnTo>
                    <a:pt x="68" y="5299"/>
                  </a:lnTo>
                  <a:lnTo>
                    <a:pt x="56" y="5289"/>
                  </a:lnTo>
                  <a:lnTo>
                    <a:pt x="46" y="5279"/>
                  </a:lnTo>
                  <a:lnTo>
                    <a:pt x="35" y="5268"/>
                  </a:lnTo>
                  <a:lnTo>
                    <a:pt x="26" y="5256"/>
                  </a:lnTo>
                  <a:lnTo>
                    <a:pt x="19" y="5243"/>
                  </a:lnTo>
                  <a:lnTo>
                    <a:pt x="11" y="5229"/>
                  </a:lnTo>
                  <a:lnTo>
                    <a:pt x="7" y="5215"/>
                  </a:lnTo>
                  <a:lnTo>
                    <a:pt x="2" y="5199"/>
                  </a:lnTo>
                  <a:lnTo>
                    <a:pt x="0" y="5184"/>
                  </a:lnTo>
                  <a:lnTo>
                    <a:pt x="0" y="5169"/>
                  </a:lnTo>
                  <a:lnTo>
                    <a:pt x="0" y="156"/>
                  </a:lnTo>
                  <a:lnTo>
                    <a:pt x="0" y="141"/>
                  </a:lnTo>
                  <a:lnTo>
                    <a:pt x="2" y="125"/>
                  </a:lnTo>
                  <a:lnTo>
                    <a:pt x="7" y="110"/>
                  </a:lnTo>
                  <a:lnTo>
                    <a:pt x="11" y="96"/>
                  </a:lnTo>
                  <a:lnTo>
                    <a:pt x="19" y="82"/>
                  </a:lnTo>
                  <a:lnTo>
                    <a:pt x="26" y="69"/>
                  </a:lnTo>
                  <a:lnTo>
                    <a:pt x="35" y="57"/>
                  </a:lnTo>
                  <a:lnTo>
                    <a:pt x="46" y="46"/>
                  </a:lnTo>
                  <a:lnTo>
                    <a:pt x="56" y="35"/>
                  </a:lnTo>
                  <a:lnTo>
                    <a:pt x="68" y="26"/>
                  </a:lnTo>
                  <a:lnTo>
                    <a:pt x="81" y="19"/>
                  </a:lnTo>
                  <a:lnTo>
                    <a:pt x="96" y="12"/>
                  </a:lnTo>
                  <a:lnTo>
                    <a:pt x="110" y="7"/>
                  </a:lnTo>
                  <a:lnTo>
                    <a:pt x="125" y="2"/>
                  </a:lnTo>
                  <a:lnTo>
                    <a:pt x="141" y="0"/>
                  </a:lnTo>
                  <a:lnTo>
                    <a:pt x="156" y="0"/>
                  </a:lnTo>
                  <a:lnTo>
                    <a:pt x="804" y="0"/>
                  </a:lnTo>
                  <a:lnTo>
                    <a:pt x="804" y="1904"/>
                  </a:lnTo>
                  <a:lnTo>
                    <a:pt x="3660" y="1904"/>
                  </a:lnTo>
                  <a:lnTo>
                    <a:pt x="3660" y="0"/>
                  </a:lnTo>
                  <a:lnTo>
                    <a:pt x="4194" y="0"/>
                  </a:lnTo>
                  <a:lnTo>
                    <a:pt x="5271" y="1076"/>
                  </a:lnTo>
                  <a:close/>
                  <a:moveTo>
                    <a:pt x="4465" y="2469"/>
                  </a:moveTo>
                  <a:lnTo>
                    <a:pt x="804" y="2469"/>
                  </a:lnTo>
                  <a:lnTo>
                    <a:pt x="804" y="4961"/>
                  </a:lnTo>
                  <a:lnTo>
                    <a:pt x="4465" y="4961"/>
                  </a:lnTo>
                  <a:lnTo>
                    <a:pt x="4465" y="24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000"/>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300"/>
                                        <p:tgtEl>
                                          <p:spTgt spid="37890"/>
                                        </p:tgtEl>
                                      </p:cBhvr>
                                    </p:animEffect>
                                    <p:anim calcmode="lin" valueType="num">
                                      <p:cBhvr>
                                        <p:cTn id="8" dur="300" fill="hold"/>
                                        <p:tgtEl>
                                          <p:spTgt spid="37890"/>
                                        </p:tgtEl>
                                        <p:attrNameLst>
                                          <p:attrName>ppt_x</p:attrName>
                                        </p:attrNameLst>
                                      </p:cBhvr>
                                      <p:tavLst>
                                        <p:tav tm="0">
                                          <p:val>
                                            <p:strVal val="#ppt_x"/>
                                          </p:val>
                                        </p:tav>
                                        <p:tav tm="100000">
                                          <p:val>
                                            <p:strVal val="#ppt_x"/>
                                          </p:val>
                                        </p:tav>
                                      </p:tavLst>
                                    </p:anim>
                                    <p:anim calcmode="lin" valueType="num">
                                      <p:cBhvr>
                                        <p:cTn id="9" dur="300" fill="hold"/>
                                        <p:tgtEl>
                                          <p:spTgt spid="3789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fade">
                                      <p:cBhvr>
                                        <p:cTn id="12" dur="300"/>
                                        <p:tgtEl>
                                          <p:spTgt spid="37891"/>
                                        </p:tgtEl>
                                      </p:cBhvr>
                                    </p:animEffect>
                                    <p:anim calcmode="lin" valueType="num">
                                      <p:cBhvr>
                                        <p:cTn id="13" dur="300" fill="hold"/>
                                        <p:tgtEl>
                                          <p:spTgt spid="37891"/>
                                        </p:tgtEl>
                                        <p:attrNameLst>
                                          <p:attrName>ppt_x</p:attrName>
                                        </p:attrNameLst>
                                      </p:cBhvr>
                                      <p:tavLst>
                                        <p:tav tm="0">
                                          <p:val>
                                            <p:strVal val="#ppt_x"/>
                                          </p:val>
                                        </p:tav>
                                        <p:tav tm="100000">
                                          <p:val>
                                            <p:strVal val="#ppt_x"/>
                                          </p:val>
                                        </p:tav>
                                      </p:tavLst>
                                    </p:anim>
                                    <p:anim calcmode="lin" valueType="num">
                                      <p:cBhvr>
                                        <p:cTn id="14" dur="300" fill="hold"/>
                                        <p:tgtEl>
                                          <p:spTgt spid="3789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6" presetClass="entr" presetSubtype="16" fill="hold" nodeType="afterEffect">
                                  <p:stCondLst>
                                    <p:cond delay="0"/>
                                  </p:stCondLst>
                                  <p:childTnLst>
                                    <p:set>
                                      <p:cBhvr>
                                        <p:cTn id="17" dur="1" fill="hold">
                                          <p:stCondLst>
                                            <p:cond delay="0"/>
                                          </p:stCondLst>
                                        </p:cTn>
                                        <p:tgtEl>
                                          <p:spTgt spid="37900"/>
                                        </p:tgtEl>
                                        <p:attrNameLst>
                                          <p:attrName>style.visibility</p:attrName>
                                        </p:attrNameLst>
                                      </p:cBhvr>
                                      <p:to>
                                        <p:strVal val="visible"/>
                                      </p:to>
                                    </p:set>
                                    <p:animEffect transition="in" filter="circle(in)">
                                      <p:cBhvr>
                                        <p:cTn id="18" dur="250"/>
                                        <p:tgtEl>
                                          <p:spTgt spid="3790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wipe(right)">
                                      <p:cBhvr>
                                        <p:cTn id="22" dur="500"/>
                                        <p:tgtEl>
                                          <p:spTgt spid="37893"/>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37892"/>
                                        </p:tgtEl>
                                        <p:attrNameLst>
                                          <p:attrName>style.visibility</p:attrName>
                                        </p:attrNameLst>
                                      </p:cBhvr>
                                      <p:to>
                                        <p:strVal val="visible"/>
                                      </p:to>
                                    </p:set>
                                    <p:animEffect transition="in" filter="fade">
                                      <p:cBhvr>
                                        <p:cTn id="60" dur="500"/>
                                        <p:tgtEl>
                                          <p:spTgt spid="37892"/>
                                        </p:tgtEl>
                                      </p:cBhvr>
                                    </p:animEffect>
                                    <p:anim calcmode="lin" valueType="num">
                                      <p:cBhvr>
                                        <p:cTn id="61" dur="500" fill="hold"/>
                                        <p:tgtEl>
                                          <p:spTgt spid="37892"/>
                                        </p:tgtEl>
                                        <p:attrNameLst>
                                          <p:attrName>ppt_x</p:attrName>
                                        </p:attrNameLst>
                                      </p:cBhvr>
                                      <p:tavLst>
                                        <p:tav tm="0">
                                          <p:val>
                                            <p:strVal val="#ppt_x"/>
                                          </p:val>
                                        </p:tav>
                                        <p:tav tm="100000">
                                          <p:val>
                                            <p:strVal val="#ppt_x"/>
                                          </p:val>
                                        </p:tav>
                                      </p:tavLst>
                                    </p:anim>
                                    <p:anim calcmode="lin" valueType="num">
                                      <p:cBhvr>
                                        <p:cTn id="62" dur="500" fill="hold"/>
                                        <p:tgtEl>
                                          <p:spTgt spid="378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2" grpId="0" autoUpdateAnimBg="0"/>
      <p:bldP spid="3789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项目介绍</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6" name="矩形 5"/>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Project introduction</a:t>
            </a:r>
            <a:endParaRPr lang="zh-CN" altLang="en-US" sz="1600" dirty="0">
              <a:solidFill>
                <a:schemeClr val="bg1">
                  <a:lumMod val="50000"/>
                </a:schemeClr>
              </a:solidFill>
            </a:endParaRPr>
          </a:p>
        </p:txBody>
      </p:sp>
      <p:grpSp>
        <p:nvGrpSpPr>
          <p:cNvPr id="7" name="组合 6"/>
          <p:cNvGrpSpPr/>
          <p:nvPr/>
        </p:nvGrpSpPr>
        <p:grpSpPr>
          <a:xfrm>
            <a:off x="589291" y="998663"/>
            <a:ext cx="3563609" cy="1251473"/>
            <a:chOff x="591795" y="1029676"/>
            <a:chExt cx="3563609" cy="1251473"/>
          </a:xfrm>
        </p:grpSpPr>
        <p:sp>
          <p:nvSpPr>
            <p:cNvPr id="8" name="TextBox 6"/>
            <p:cNvSpPr txBox="1">
              <a:spLocks noChangeArrowheads="1"/>
            </p:cNvSpPr>
            <p:nvPr/>
          </p:nvSpPr>
          <p:spPr bwMode="auto">
            <a:xfrm>
              <a:off x="1386484" y="1074857"/>
              <a:ext cx="2768920" cy="12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indent="396240" algn="just">
                <a:lnSpc>
                  <a:spcPct val="135000"/>
                </a:lnSpc>
                <a:spcAft>
                  <a:spcPts val="600"/>
                </a:spcAft>
              </a:pPr>
              <a:r>
                <a:rPr lang="zh-CN" altLang="en-US" sz="1400" dirty="0">
                  <a:solidFill>
                    <a:schemeClr val="tx1">
                      <a:lumMod val="85000"/>
                      <a:lumOff val="15000"/>
                    </a:schemeClr>
                  </a:solidFill>
                  <a:ea typeface="微软雅黑" panose="020B0503020204020204" pitchFamily="34" charset="-122"/>
                  <a:sym typeface="微软雅黑" panose="020B0503020204020204" pitchFamily="34" charset="-122"/>
                </a:rPr>
                <a:t>专业、卓越、创新是公司的基本理念，公司专注于物联网在特种设备和公共安全等行业中的应用</a:t>
              </a:r>
              <a:endParaRPr lang="en-US" altLang="zh-CN" sz="1400" dirty="0">
                <a:solidFill>
                  <a:schemeClr val="tx1">
                    <a:lumMod val="85000"/>
                    <a:lumOff val="15000"/>
                  </a:schemeClr>
                </a:solidFill>
                <a:ea typeface="微软雅黑" panose="020B0503020204020204" pitchFamily="34" charset="-122"/>
                <a:sym typeface="微软雅黑" panose="020B0503020204020204" pitchFamily="34" charset="-122"/>
              </a:endParaRPr>
            </a:p>
          </p:txBody>
        </p:sp>
        <p:sp>
          <p:nvSpPr>
            <p:cNvPr id="9" name="TextBox 8"/>
            <p:cNvSpPr txBox="1">
              <a:spLocks noChangeArrowheads="1"/>
            </p:cNvSpPr>
            <p:nvPr/>
          </p:nvSpPr>
          <p:spPr bwMode="auto">
            <a:xfrm>
              <a:off x="1386484" y="1029676"/>
              <a:ext cx="2768920" cy="45719"/>
            </a:xfrm>
            <a:prstGeom prst="rect">
              <a:avLst/>
            </a:prstGeom>
            <a:solidFill>
              <a:srgbClr val="00A7ED"/>
            </a:solidFill>
            <a:ln>
              <a:noFill/>
            </a:ln>
          </p:spPr>
          <p:txBody>
            <a:bodyPr wrap="square" lIns="68580" tIns="34290" rIns="68580" bIns="3429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endParaRPr lang="zh-CN" altLang="en-US" sz="1500" b="1" dirty="0">
                <a:solidFill>
                  <a:srgbClr val="FFFFFF"/>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91795" y="1029677"/>
              <a:ext cx="741650" cy="740838"/>
              <a:chOff x="553045" y="1097928"/>
              <a:chExt cx="1085850" cy="1084660"/>
            </a:xfrm>
          </p:grpSpPr>
          <p:sp>
            <p:nvSpPr>
              <p:cNvPr id="11" name="Freeform 14"/>
              <p:cNvSpPr/>
              <p:nvPr/>
            </p:nvSpPr>
            <p:spPr bwMode="auto">
              <a:xfrm>
                <a:off x="553045" y="1097928"/>
                <a:ext cx="1085850" cy="1084660"/>
              </a:xfrm>
              <a:custGeom>
                <a:avLst/>
                <a:gdLst>
                  <a:gd name="T0" fmla="*/ 649558364 w 3227"/>
                  <a:gd name="T1" fmla="*/ 328185033 h 3227"/>
                  <a:gd name="T2" fmla="*/ 324879680 w 3227"/>
                  <a:gd name="T3" fmla="*/ 648135123 h 3227"/>
                  <a:gd name="T4" fmla="*/ 0 w 3227"/>
                  <a:gd name="T5" fmla="*/ 323966949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949 h 3227"/>
                  <a:gd name="T16" fmla="*/ 649558364 w 3227"/>
                  <a:gd name="T17" fmla="*/ 328185033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00A7ED"/>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685800">
                  <a:defRPr/>
                </a:pPr>
                <a:endParaRPr lang="zh-CN" altLang="en-US" sz="1400">
                  <a:solidFill>
                    <a:srgbClr val="404E63"/>
                  </a:solidFill>
                </a:endParaRPr>
              </a:p>
            </p:txBody>
          </p:sp>
          <p:sp>
            <p:nvSpPr>
              <p:cNvPr id="12" name="KSO_Shape"/>
              <p:cNvSpPr>
                <a:spLocks noChangeAspect="1"/>
              </p:cNvSpPr>
              <p:nvPr/>
            </p:nvSpPr>
            <p:spPr bwMode="auto">
              <a:xfrm>
                <a:off x="762125" y="1379859"/>
                <a:ext cx="667690" cy="520798"/>
              </a:xfrm>
              <a:custGeom>
                <a:avLst/>
                <a:gdLst>
                  <a:gd name="T0" fmla="*/ 1532895 w 1123950"/>
                  <a:gd name="T1" fmla="*/ 1040133 h 876300"/>
                  <a:gd name="T2" fmla="*/ 1544061 w 1123950"/>
                  <a:gd name="T3" fmla="*/ 1363630 h 876300"/>
                  <a:gd name="T4" fmla="*/ 1500939 w 1123950"/>
                  <a:gd name="T5" fmla="*/ 1399276 h 876300"/>
                  <a:gd name="T6" fmla="*/ 1447424 w 1123950"/>
                  <a:gd name="T7" fmla="*/ 1382411 h 876300"/>
                  <a:gd name="T8" fmla="*/ 1168675 w 1123950"/>
                  <a:gd name="T9" fmla="*/ 1474019 h 876300"/>
                  <a:gd name="T10" fmla="*/ 1107073 w 1123950"/>
                  <a:gd name="T11" fmla="*/ 1478617 h 876300"/>
                  <a:gd name="T12" fmla="*/ 1076271 w 1123950"/>
                  <a:gd name="T13" fmla="*/ 1430707 h 876300"/>
                  <a:gd name="T14" fmla="*/ 1211025 w 1123950"/>
                  <a:gd name="T15" fmla="*/ 1128674 h 876300"/>
                  <a:gd name="T16" fmla="*/ 1165595 w 1123950"/>
                  <a:gd name="T17" fmla="*/ 1093794 h 876300"/>
                  <a:gd name="T18" fmla="*/ 1173295 w 1123950"/>
                  <a:gd name="T19" fmla="*/ 1038984 h 876300"/>
                  <a:gd name="T20" fmla="*/ 1369327 w 1123950"/>
                  <a:gd name="T21" fmla="*/ 263031 h 876300"/>
                  <a:gd name="T22" fmla="*/ 1294832 w 1123950"/>
                  <a:gd name="T23" fmla="*/ 292258 h 876300"/>
                  <a:gd name="T24" fmla="*/ 462331 w 1123950"/>
                  <a:gd name="T25" fmla="*/ 1105196 h 876300"/>
                  <a:gd name="T26" fmla="*/ 203134 w 1123950"/>
                  <a:gd name="T27" fmla="*/ 1117886 h 876300"/>
                  <a:gd name="T28" fmla="*/ 143998 w 1123950"/>
                  <a:gd name="T29" fmla="*/ 1158263 h 876300"/>
                  <a:gd name="T30" fmla="*/ 124415 w 1123950"/>
                  <a:gd name="T31" fmla="*/ 1218253 h 876300"/>
                  <a:gd name="T32" fmla="*/ 139007 w 1123950"/>
                  <a:gd name="T33" fmla="*/ 1285933 h 876300"/>
                  <a:gd name="T34" fmla="*/ 183551 w 1123950"/>
                  <a:gd name="T35" fmla="*/ 1333234 h 876300"/>
                  <a:gd name="T36" fmla="*/ 244990 w 1123950"/>
                  <a:gd name="T37" fmla="*/ 1350923 h 876300"/>
                  <a:gd name="T38" fmla="*/ 576761 w 1123950"/>
                  <a:gd name="T39" fmla="*/ 1335540 h 876300"/>
                  <a:gd name="T40" fmla="*/ 1401966 w 1123950"/>
                  <a:gd name="T41" fmla="*/ 524525 h 876300"/>
                  <a:gd name="T42" fmla="*/ 1497198 w 1123950"/>
                  <a:gd name="T43" fmla="*/ 500299 h 876300"/>
                  <a:gd name="T44" fmla="*/ 1723371 w 1123950"/>
                  <a:gd name="T45" fmla="*/ 483763 h 876300"/>
                  <a:gd name="T46" fmla="*/ 1771754 w 1123950"/>
                  <a:gd name="T47" fmla="*/ 414545 h 876300"/>
                  <a:gd name="T48" fmla="*/ 1754858 w 1123950"/>
                  <a:gd name="T49" fmla="*/ 312638 h 876300"/>
                  <a:gd name="T50" fmla="*/ 1698795 w 1123950"/>
                  <a:gd name="T51" fmla="*/ 266877 h 876300"/>
                  <a:gd name="T52" fmla="*/ 1690731 w 1123950"/>
                  <a:gd name="T53" fmla="*/ 137283 h 876300"/>
                  <a:gd name="T54" fmla="*/ 1794410 w 1123950"/>
                  <a:gd name="T55" fmla="*/ 175739 h 876300"/>
                  <a:gd name="T56" fmla="*/ 1878505 w 1123950"/>
                  <a:gd name="T57" fmla="*/ 269185 h 876300"/>
                  <a:gd name="T58" fmla="*/ 1903849 w 1123950"/>
                  <a:gd name="T59" fmla="*/ 406083 h 876300"/>
                  <a:gd name="T60" fmla="*/ 1853546 w 1123950"/>
                  <a:gd name="T61" fmla="*/ 531446 h 876300"/>
                  <a:gd name="T62" fmla="*/ 1760619 w 1123950"/>
                  <a:gd name="T63" fmla="*/ 608741 h 876300"/>
                  <a:gd name="T64" fmla="*/ 1485678 w 1123950"/>
                  <a:gd name="T65" fmla="*/ 627970 h 876300"/>
                  <a:gd name="T66" fmla="*/ 649720 w 1123950"/>
                  <a:gd name="T67" fmla="*/ 1434369 h 876300"/>
                  <a:gd name="T68" fmla="*/ 513786 w 1123950"/>
                  <a:gd name="T69" fmla="*/ 1477824 h 876300"/>
                  <a:gd name="T70" fmla="*/ 129022 w 1123950"/>
                  <a:gd name="T71" fmla="*/ 1448597 h 876300"/>
                  <a:gd name="T72" fmla="*/ 35712 w 1123950"/>
                  <a:gd name="T73" fmla="*/ 1355153 h 876300"/>
                  <a:gd name="T74" fmla="*/ 0 w 1123950"/>
                  <a:gd name="T75" fmla="*/ 1237480 h 876300"/>
                  <a:gd name="T76" fmla="*/ 24192 w 1123950"/>
                  <a:gd name="T77" fmla="*/ 1122115 h 876300"/>
                  <a:gd name="T78" fmla="*/ 104063 w 1123950"/>
                  <a:gd name="T79" fmla="*/ 1025593 h 876300"/>
                  <a:gd name="T80" fmla="*/ 232317 w 1123950"/>
                  <a:gd name="T81" fmla="*/ 985600 h 876300"/>
                  <a:gd name="T82" fmla="*/ 437754 w 1123950"/>
                  <a:gd name="T83" fmla="*/ 969448 h 876300"/>
                  <a:gd name="T84" fmla="*/ 689656 w 1123950"/>
                  <a:gd name="T85" fmla="*/ 351478 h 876300"/>
                  <a:gd name="T86" fmla="*/ 729207 w 1123950"/>
                  <a:gd name="T87" fmla="*/ 298794 h 876300"/>
                  <a:gd name="T88" fmla="*/ 794102 w 1123950"/>
                  <a:gd name="T89" fmla="*/ 274568 h 876300"/>
                  <a:gd name="T90" fmla="*/ 873205 w 1123950"/>
                  <a:gd name="T91" fmla="*/ 291873 h 876300"/>
                  <a:gd name="T92" fmla="*/ 917364 w 1123950"/>
                  <a:gd name="T93" fmla="*/ 339173 h 876300"/>
                  <a:gd name="T94" fmla="*/ 1202673 w 1123950"/>
                  <a:gd name="T95" fmla="*/ 208809 h 876300"/>
                  <a:gd name="T96" fmla="*/ 1327471 w 1123950"/>
                  <a:gd name="T97" fmla="*/ 144590 h 876300"/>
                  <a:gd name="T98" fmla="*/ 842183 w 1123950"/>
                  <a:gd name="T99" fmla="*/ 5777 h 876300"/>
                  <a:gd name="T100" fmla="*/ 897919 w 1123950"/>
                  <a:gd name="T101" fmla="*/ 41209 h 876300"/>
                  <a:gd name="T102" fmla="*/ 928285 w 1123950"/>
                  <a:gd name="T103" fmla="*/ 100905 h 876300"/>
                  <a:gd name="T104" fmla="*/ 923288 w 1123950"/>
                  <a:gd name="T105" fmla="*/ 169845 h 876300"/>
                  <a:gd name="T106" fmla="*/ 884849 w 1123950"/>
                  <a:gd name="T107" fmla="*/ 224148 h 876300"/>
                  <a:gd name="T108" fmla="*/ 823732 w 1123950"/>
                  <a:gd name="T109" fmla="*/ 251879 h 876300"/>
                  <a:gd name="T110" fmla="*/ 755312 w 1123950"/>
                  <a:gd name="T111" fmla="*/ 243406 h 876300"/>
                  <a:gd name="T112" fmla="*/ 703036 w 1123950"/>
                  <a:gd name="T113" fmla="*/ 202196 h 876300"/>
                  <a:gd name="T114" fmla="*/ 678436 w 1123950"/>
                  <a:gd name="T115" fmla="*/ 139420 h 876300"/>
                  <a:gd name="T116" fmla="*/ 690351 w 1123950"/>
                  <a:gd name="T117" fmla="*/ 71635 h 876300"/>
                  <a:gd name="T118" fmla="*/ 733786 w 1123950"/>
                  <a:gd name="T119" fmla="*/ 21567 h 876300"/>
                  <a:gd name="T120" fmla="*/ 797978 w 1123950"/>
                  <a:gd name="T121" fmla="*/ 385 h 8763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3950" h="876300">
                    <a:moveTo>
                      <a:pt x="718821" y="600075"/>
                    </a:moveTo>
                    <a:lnTo>
                      <a:pt x="874878" y="600075"/>
                    </a:lnTo>
                    <a:lnTo>
                      <a:pt x="878740" y="600301"/>
                    </a:lnTo>
                    <a:lnTo>
                      <a:pt x="882829" y="600753"/>
                    </a:lnTo>
                    <a:lnTo>
                      <a:pt x="886463" y="601657"/>
                    </a:lnTo>
                    <a:lnTo>
                      <a:pt x="890098" y="602788"/>
                    </a:lnTo>
                    <a:lnTo>
                      <a:pt x="893505" y="604596"/>
                    </a:lnTo>
                    <a:lnTo>
                      <a:pt x="896458" y="606178"/>
                    </a:lnTo>
                    <a:lnTo>
                      <a:pt x="899411" y="608213"/>
                    </a:lnTo>
                    <a:lnTo>
                      <a:pt x="901910" y="610699"/>
                    </a:lnTo>
                    <a:lnTo>
                      <a:pt x="904408" y="613412"/>
                    </a:lnTo>
                    <a:lnTo>
                      <a:pt x="906453" y="616350"/>
                    </a:lnTo>
                    <a:lnTo>
                      <a:pt x="908270" y="619515"/>
                    </a:lnTo>
                    <a:lnTo>
                      <a:pt x="910087" y="622906"/>
                    </a:lnTo>
                    <a:lnTo>
                      <a:pt x="910996" y="626522"/>
                    </a:lnTo>
                    <a:lnTo>
                      <a:pt x="911905" y="630365"/>
                    </a:lnTo>
                    <a:lnTo>
                      <a:pt x="912586" y="634660"/>
                    </a:lnTo>
                    <a:lnTo>
                      <a:pt x="912813" y="638729"/>
                    </a:lnTo>
                    <a:lnTo>
                      <a:pt x="912813" y="793116"/>
                    </a:lnTo>
                    <a:lnTo>
                      <a:pt x="912586" y="796959"/>
                    </a:lnTo>
                    <a:lnTo>
                      <a:pt x="911677" y="800802"/>
                    </a:lnTo>
                    <a:lnTo>
                      <a:pt x="910996" y="804192"/>
                    </a:lnTo>
                    <a:lnTo>
                      <a:pt x="909633" y="807583"/>
                    </a:lnTo>
                    <a:lnTo>
                      <a:pt x="908270" y="810522"/>
                    </a:lnTo>
                    <a:lnTo>
                      <a:pt x="906453" y="813234"/>
                    </a:lnTo>
                    <a:lnTo>
                      <a:pt x="904408" y="815494"/>
                    </a:lnTo>
                    <a:lnTo>
                      <a:pt x="902364" y="817755"/>
                    </a:lnTo>
                    <a:lnTo>
                      <a:pt x="899865" y="819563"/>
                    </a:lnTo>
                    <a:lnTo>
                      <a:pt x="896912" y="821146"/>
                    </a:lnTo>
                    <a:lnTo>
                      <a:pt x="894186" y="822728"/>
                    </a:lnTo>
                    <a:lnTo>
                      <a:pt x="891460" y="823858"/>
                    </a:lnTo>
                    <a:lnTo>
                      <a:pt x="888507" y="824536"/>
                    </a:lnTo>
                    <a:lnTo>
                      <a:pt x="885554" y="825214"/>
                    </a:lnTo>
                    <a:lnTo>
                      <a:pt x="882374" y="825666"/>
                    </a:lnTo>
                    <a:lnTo>
                      <a:pt x="879194" y="825666"/>
                    </a:lnTo>
                    <a:lnTo>
                      <a:pt x="876014" y="825440"/>
                    </a:lnTo>
                    <a:lnTo>
                      <a:pt x="873061" y="825214"/>
                    </a:lnTo>
                    <a:lnTo>
                      <a:pt x="870108" y="824310"/>
                    </a:lnTo>
                    <a:lnTo>
                      <a:pt x="867155" y="823406"/>
                    </a:lnTo>
                    <a:lnTo>
                      <a:pt x="863974" y="822276"/>
                    </a:lnTo>
                    <a:lnTo>
                      <a:pt x="861249" y="820920"/>
                    </a:lnTo>
                    <a:lnTo>
                      <a:pt x="858750" y="819111"/>
                    </a:lnTo>
                    <a:lnTo>
                      <a:pt x="856251" y="817077"/>
                    </a:lnTo>
                    <a:lnTo>
                      <a:pt x="853980" y="815268"/>
                    </a:lnTo>
                    <a:lnTo>
                      <a:pt x="852162" y="812782"/>
                    </a:lnTo>
                    <a:lnTo>
                      <a:pt x="850345" y="810069"/>
                    </a:lnTo>
                    <a:lnTo>
                      <a:pt x="848755" y="806905"/>
                    </a:lnTo>
                    <a:lnTo>
                      <a:pt x="847619" y="803966"/>
                    </a:lnTo>
                    <a:lnTo>
                      <a:pt x="846938" y="800576"/>
                    </a:lnTo>
                    <a:lnTo>
                      <a:pt x="846256" y="796733"/>
                    </a:lnTo>
                    <a:lnTo>
                      <a:pt x="846029" y="793116"/>
                    </a:lnTo>
                    <a:lnTo>
                      <a:pt x="846029" y="714227"/>
                    </a:lnTo>
                    <a:lnTo>
                      <a:pt x="696333" y="863642"/>
                    </a:lnTo>
                    <a:lnTo>
                      <a:pt x="692925" y="866806"/>
                    </a:lnTo>
                    <a:lnTo>
                      <a:pt x="689518" y="869293"/>
                    </a:lnTo>
                    <a:lnTo>
                      <a:pt x="686111" y="871553"/>
                    </a:lnTo>
                    <a:lnTo>
                      <a:pt x="682476" y="873362"/>
                    </a:lnTo>
                    <a:lnTo>
                      <a:pt x="679069" y="874492"/>
                    </a:lnTo>
                    <a:lnTo>
                      <a:pt x="675661" y="875622"/>
                    </a:lnTo>
                    <a:lnTo>
                      <a:pt x="672027" y="876074"/>
                    </a:lnTo>
                    <a:lnTo>
                      <a:pt x="668619" y="876300"/>
                    </a:lnTo>
                    <a:lnTo>
                      <a:pt x="665212" y="876074"/>
                    </a:lnTo>
                    <a:lnTo>
                      <a:pt x="662032" y="875622"/>
                    </a:lnTo>
                    <a:lnTo>
                      <a:pt x="658852" y="874492"/>
                    </a:lnTo>
                    <a:lnTo>
                      <a:pt x="655899" y="873588"/>
                    </a:lnTo>
                    <a:lnTo>
                      <a:pt x="653173" y="872005"/>
                    </a:lnTo>
                    <a:lnTo>
                      <a:pt x="650220" y="870423"/>
                    </a:lnTo>
                    <a:lnTo>
                      <a:pt x="647494" y="868615"/>
                    </a:lnTo>
                    <a:lnTo>
                      <a:pt x="645449" y="866354"/>
                    </a:lnTo>
                    <a:lnTo>
                      <a:pt x="643178" y="864094"/>
                    </a:lnTo>
                    <a:lnTo>
                      <a:pt x="641133" y="861607"/>
                    </a:lnTo>
                    <a:lnTo>
                      <a:pt x="639316" y="858895"/>
                    </a:lnTo>
                    <a:lnTo>
                      <a:pt x="637953" y="856182"/>
                    </a:lnTo>
                    <a:lnTo>
                      <a:pt x="636818" y="853244"/>
                    </a:lnTo>
                    <a:lnTo>
                      <a:pt x="635909" y="849853"/>
                    </a:lnTo>
                    <a:lnTo>
                      <a:pt x="635455" y="846914"/>
                    </a:lnTo>
                    <a:lnTo>
                      <a:pt x="635000" y="843750"/>
                    </a:lnTo>
                    <a:lnTo>
                      <a:pt x="635000" y="840359"/>
                    </a:lnTo>
                    <a:lnTo>
                      <a:pt x="635455" y="836969"/>
                    </a:lnTo>
                    <a:lnTo>
                      <a:pt x="636363" y="833578"/>
                    </a:lnTo>
                    <a:lnTo>
                      <a:pt x="637272" y="830413"/>
                    </a:lnTo>
                    <a:lnTo>
                      <a:pt x="639089" y="827023"/>
                    </a:lnTo>
                    <a:lnTo>
                      <a:pt x="641133" y="823632"/>
                    </a:lnTo>
                    <a:lnTo>
                      <a:pt x="643632" y="820467"/>
                    </a:lnTo>
                    <a:lnTo>
                      <a:pt x="646585" y="817077"/>
                    </a:lnTo>
                    <a:lnTo>
                      <a:pt x="798553" y="665854"/>
                    </a:lnTo>
                    <a:lnTo>
                      <a:pt x="718821" y="665854"/>
                    </a:lnTo>
                    <a:lnTo>
                      <a:pt x="714505" y="665628"/>
                    </a:lnTo>
                    <a:lnTo>
                      <a:pt x="710644" y="665176"/>
                    </a:lnTo>
                    <a:lnTo>
                      <a:pt x="707236" y="664271"/>
                    </a:lnTo>
                    <a:lnTo>
                      <a:pt x="704056" y="663141"/>
                    </a:lnTo>
                    <a:lnTo>
                      <a:pt x="701103" y="661559"/>
                    </a:lnTo>
                    <a:lnTo>
                      <a:pt x="698377" y="659977"/>
                    </a:lnTo>
                    <a:lnTo>
                      <a:pt x="696105" y="657942"/>
                    </a:lnTo>
                    <a:lnTo>
                      <a:pt x="693834" y="655682"/>
                    </a:lnTo>
                    <a:lnTo>
                      <a:pt x="691789" y="653195"/>
                    </a:lnTo>
                    <a:lnTo>
                      <a:pt x="690199" y="650709"/>
                    </a:lnTo>
                    <a:lnTo>
                      <a:pt x="688836" y="647996"/>
                    </a:lnTo>
                    <a:lnTo>
                      <a:pt x="687701" y="645058"/>
                    </a:lnTo>
                    <a:lnTo>
                      <a:pt x="686792" y="642345"/>
                    </a:lnTo>
                    <a:lnTo>
                      <a:pt x="686338" y="638955"/>
                    </a:lnTo>
                    <a:lnTo>
                      <a:pt x="685883" y="636016"/>
                    </a:lnTo>
                    <a:lnTo>
                      <a:pt x="685883" y="633077"/>
                    </a:lnTo>
                    <a:lnTo>
                      <a:pt x="686111" y="629913"/>
                    </a:lnTo>
                    <a:lnTo>
                      <a:pt x="686338" y="626748"/>
                    </a:lnTo>
                    <a:lnTo>
                      <a:pt x="687019" y="623810"/>
                    </a:lnTo>
                    <a:lnTo>
                      <a:pt x="687928" y="620871"/>
                    </a:lnTo>
                    <a:lnTo>
                      <a:pt x="689064" y="618159"/>
                    </a:lnTo>
                    <a:lnTo>
                      <a:pt x="690427" y="615446"/>
                    </a:lnTo>
                    <a:lnTo>
                      <a:pt x="692244" y="612734"/>
                    </a:lnTo>
                    <a:lnTo>
                      <a:pt x="694288" y="610473"/>
                    </a:lnTo>
                    <a:lnTo>
                      <a:pt x="696560" y="608213"/>
                    </a:lnTo>
                    <a:lnTo>
                      <a:pt x="698831" y="606178"/>
                    </a:lnTo>
                    <a:lnTo>
                      <a:pt x="701557" y="604596"/>
                    </a:lnTo>
                    <a:lnTo>
                      <a:pt x="704510" y="603014"/>
                    </a:lnTo>
                    <a:lnTo>
                      <a:pt x="707690" y="601657"/>
                    </a:lnTo>
                    <a:lnTo>
                      <a:pt x="711098" y="600753"/>
                    </a:lnTo>
                    <a:lnTo>
                      <a:pt x="714732" y="600301"/>
                    </a:lnTo>
                    <a:lnTo>
                      <a:pt x="718821" y="600075"/>
                    </a:lnTo>
                    <a:close/>
                    <a:moveTo>
                      <a:pt x="818098" y="154667"/>
                    </a:moveTo>
                    <a:lnTo>
                      <a:pt x="807903" y="155121"/>
                    </a:lnTo>
                    <a:lnTo>
                      <a:pt x="802919" y="155801"/>
                    </a:lnTo>
                    <a:lnTo>
                      <a:pt x="798388" y="156482"/>
                    </a:lnTo>
                    <a:lnTo>
                      <a:pt x="794310" y="157162"/>
                    </a:lnTo>
                    <a:lnTo>
                      <a:pt x="790005" y="158296"/>
                    </a:lnTo>
                    <a:lnTo>
                      <a:pt x="786154" y="159430"/>
                    </a:lnTo>
                    <a:lnTo>
                      <a:pt x="782075" y="160791"/>
                    </a:lnTo>
                    <a:lnTo>
                      <a:pt x="778224" y="162378"/>
                    </a:lnTo>
                    <a:lnTo>
                      <a:pt x="774599" y="164419"/>
                    </a:lnTo>
                    <a:lnTo>
                      <a:pt x="771201" y="166914"/>
                    </a:lnTo>
                    <a:lnTo>
                      <a:pt x="767349" y="169409"/>
                    </a:lnTo>
                    <a:lnTo>
                      <a:pt x="763951" y="172357"/>
                    </a:lnTo>
                    <a:lnTo>
                      <a:pt x="760326" y="175532"/>
                    </a:lnTo>
                    <a:lnTo>
                      <a:pt x="305173" y="631371"/>
                    </a:lnTo>
                    <a:lnTo>
                      <a:pt x="302001" y="634546"/>
                    </a:lnTo>
                    <a:lnTo>
                      <a:pt x="298829" y="637268"/>
                    </a:lnTo>
                    <a:lnTo>
                      <a:pt x="295204" y="639989"/>
                    </a:lnTo>
                    <a:lnTo>
                      <a:pt x="292032" y="642484"/>
                    </a:lnTo>
                    <a:lnTo>
                      <a:pt x="288181" y="644751"/>
                    </a:lnTo>
                    <a:lnTo>
                      <a:pt x="284783" y="646793"/>
                    </a:lnTo>
                    <a:lnTo>
                      <a:pt x="280931" y="648834"/>
                    </a:lnTo>
                    <a:lnTo>
                      <a:pt x="277080" y="650194"/>
                    </a:lnTo>
                    <a:lnTo>
                      <a:pt x="272775" y="651782"/>
                    </a:lnTo>
                    <a:lnTo>
                      <a:pt x="268697" y="653143"/>
                    </a:lnTo>
                    <a:lnTo>
                      <a:pt x="264392" y="654276"/>
                    </a:lnTo>
                    <a:lnTo>
                      <a:pt x="259635" y="654957"/>
                    </a:lnTo>
                    <a:lnTo>
                      <a:pt x="254877" y="655637"/>
                    </a:lnTo>
                    <a:lnTo>
                      <a:pt x="249893" y="656091"/>
                    </a:lnTo>
                    <a:lnTo>
                      <a:pt x="244682" y="656544"/>
                    </a:lnTo>
                    <a:lnTo>
                      <a:pt x="239471" y="656771"/>
                    </a:lnTo>
                    <a:lnTo>
                      <a:pt x="138200" y="656771"/>
                    </a:lnTo>
                    <a:lnTo>
                      <a:pt x="131857" y="656998"/>
                    </a:lnTo>
                    <a:lnTo>
                      <a:pt x="125966" y="657678"/>
                    </a:lnTo>
                    <a:lnTo>
                      <a:pt x="119849" y="659266"/>
                    </a:lnTo>
                    <a:lnTo>
                      <a:pt x="113958" y="660853"/>
                    </a:lnTo>
                    <a:lnTo>
                      <a:pt x="108521" y="663348"/>
                    </a:lnTo>
                    <a:lnTo>
                      <a:pt x="103084" y="666523"/>
                    </a:lnTo>
                    <a:lnTo>
                      <a:pt x="100592" y="667884"/>
                    </a:lnTo>
                    <a:lnTo>
                      <a:pt x="98099" y="669925"/>
                    </a:lnTo>
                    <a:lnTo>
                      <a:pt x="95607" y="671739"/>
                    </a:lnTo>
                    <a:lnTo>
                      <a:pt x="93342" y="673553"/>
                    </a:lnTo>
                    <a:lnTo>
                      <a:pt x="91076" y="675821"/>
                    </a:lnTo>
                    <a:lnTo>
                      <a:pt x="89037" y="678089"/>
                    </a:lnTo>
                    <a:lnTo>
                      <a:pt x="86998" y="680584"/>
                    </a:lnTo>
                    <a:lnTo>
                      <a:pt x="84959" y="683078"/>
                    </a:lnTo>
                    <a:lnTo>
                      <a:pt x="83373" y="685800"/>
                    </a:lnTo>
                    <a:lnTo>
                      <a:pt x="81561" y="688521"/>
                    </a:lnTo>
                    <a:lnTo>
                      <a:pt x="79975" y="691243"/>
                    </a:lnTo>
                    <a:lnTo>
                      <a:pt x="78842" y="694418"/>
                    </a:lnTo>
                    <a:lnTo>
                      <a:pt x="77483" y="697593"/>
                    </a:lnTo>
                    <a:lnTo>
                      <a:pt x="76350" y="700768"/>
                    </a:lnTo>
                    <a:lnTo>
                      <a:pt x="75670" y="704169"/>
                    </a:lnTo>
                    <a:lnTo>
                      <a:pt x="74538" y="707571"/>
                    </a:lnTo>
                    <a:lnTo>
                      <a:pt x="74084" y="710973"/>
                    </a:lnTo>
                    <a:lnTo>
                      <a:pt x="73631" y="714828"/>
                    </a:lnTo>
                    <a:lnTo>
                      <a:pt x="73405" y="718457"/>
                    </a:lnTo>
                    <a:lnTo>
                      <a:pt x="73405" y="722539"/>
                    </a:lnTo>
                    <a:lnTo>
                      <a:pt x="73405" y="726394"/>
                    </a:lnTo>
                    <a:lnTo>
                      <a:pt x="73631" y="730250"/>
                    </a:lnTo>
                    <a:lnTo>
                      <a:pt x="74084" y="733878"/>
                    </a:lnTo>
                    <a:lnTo>
                      <a:pt x="74764" y="737734"/>
                    </a:lnTo>
                    <a:lnTo>
                      <a:pt x="75670" y="741362"/>
                    </a:lnTo>
                    <a:lnTo>
                      <a:pt x="76577" y="744991"/>
                    </a:lnTo>
                    <a:lnTo>
                      <a:pt x="77936" y="748393"/>
                    </a:lnTo>
                    <a:lnTo>
                      <a:pt x="79069" y="752021"/>
                    </a:lnTo>
                    <a:lnTo>
                      <a:pt x="80655" y="755196"/>
                    </a:lnTo>
                    <a:lnTo>
                      <a:pt x="82014" y="758371"/>
                    </a:lnTo>
                    <a:lnTo>
                      <a:pt x="83826" y="761546"/>
                    </a:lnTo>
                    <a:lnTo>
                      <a:pt x="85865" y="764721"/>
                    </a:lnTo>
                    <a:lnTo>
                      <a:pt x="87904" y="767443"/>
                    </a:lnTo>
                    <a:lnTo>
                      <a:pt x="89943" y="770391"/>
                    </a:lnTo>
                    <a:lnTo>
                      <a:pt x="92209" y="772885"/>
                    </a:lnTo>
                    <a:lnTo>
                      <a:pt x="94701" y="775607"/>
                    </a:lnTo>
                    <a:lnTo>
                      <a:pt x="97193" y="777875"/>
                    </a:lnTo>
                    <a:lnTo>
                      <a:pt x="99685" y="780369"/>
                    </a:lnTo>
                    <a:lnTo>
                      <a:pt x="102404" y="782410"/>
                    </a:lnTo>
                    <a:lnTo>
                      <a:pt x="105576" y="784225"/>
                    </a:lnTo>
                    <a:lnTo>
                      <a:pt x="108295" y="786266"/>
                    </a:lnTo>
                    <a:lnTo>
                      <a:pt x="111240" y="788080"/>
                    </a:lnTo>
                    <a:lnTo>
                      <a:pt x="114185" y="789441"/>
                    </a:lnTo>
                    <a:lnTo>
                      <a:pt x="117357" y="791028"/>
                    </a:lnTo>
                    <a:lnTo>
                      <a:pt x="120755" y="792616"/>
                    </a:lnTo>
                    <a:lnTo>
                      <a:pt x="123927" y="793523"/>
                    </a:lnTo>
                    <a:lnTo>
                      <a:pt x="127099" y="794430"/>
                    </a:lnTo>
                    <a:lnTo>
                      <a:pt x="130724" y="795337"/>
                    </a:lnTo>
                    <a:lnTo>
                      <a:pt x="134122" y="796018"/>
                    </a:lnTo>
                    <a:lnTo>
                      <a:pt x="137520" y="796471"/>
                    </a:lnTo>
                    <a:lnTo>
                      <a:pt x="141145" y="796698"/>
                    </a:lnTo>
                    <a:lnTo>
                      <a:pt x="144544" y="796698"/>
                    </a:lnTo>
                    <a:lnTo>
                      <a:pt x="292259" y="796698"/>
                    </a:lnTo>
                    <a:lnTo>
                      <a:pt x="297696" y="796698"/>
                    </a:lnTo>
                    <a:lnTo>
                      <a:pt x="302907" y="796471"/>
                    </a:lnTo>
                    <a:lnTo>
                      <a:pt x="308118" y="796018"/>
                    </a:lnTo>
                    <a:lnTo>
                      <a:pt x="313102" y="795337"/>
                    </a:lnTo>
                    <a:lnTo>
                      <a:pt x="318086" y="794430"/>
                    </a:lnTo>
                    <a:lnTo>
                      <a:pt x="322844" y="793523"/>
                    </a:lnTo>
                    <a:lnTo>
                      <a:pt x="327375" y="792389"/>
                    </a:lnTo>
                    <a:lnTo>
                      <a:pt x="331906" y="791028"/>
                    </a:lnTo>
                    <a:lnTo>
                      <a:pt x="335984" y="789214"/>
                    </a:lnTo>
                    <a:lnTo>
                      <a:pt x="340289" y="787626"/>
                    </a:lnTo>
                    <a:lnTo>
                      <a:pt x="344367" y="785359"/>
                    </a:lnTo>
                    <a:lnTo>
                      <a:pt x="348219" y="783091"/>
                    </a:lnTo>
                    <a:lnTo>
                      <a:pt x="352070" y="780596"/>
                    </a:lnTo>
                    <a:lnTo>
                      <a:pt x="355695" y="777875"/>
                    </a:lnTo>
                    <a:lnTo>
                      <a:pt x="359320" y="774700"/>
                    </a:lnTo>
                    <a:lnTo>
                      <a:pt x="362718" y="771298"/>
                    </a:lnTo>
                    <a:lnTo>
                      <a:pt x="810395" y="323396"/>
                    </a:lnTo>
                    <a:lnTo>
                      <a:pt x="814700" y="319314"/>
                    </a:lnTo>
                    <a:lnTo>
                      <a:pt x="819004" y="315459"/>
                    </a:lnTo>
                    <a:lnTo>
                      <a:pt x="822856" y="312284"/>
                    </a:lnTo>
                    <a:lnTo>
                      <a:pt x="827160" y="309335"/>
                    </a:lnTo>
                    <a:lnTo>
                      <a:pt x="831012" y="306841"/>
                    </a:lnTo>
                    <a:lnTo>
                      <a:pt x="835316" y="304346"/>
                    </a:lnTo>
                    <a:lnTo>
                      <a:pt x="839848" y="302305"/>
                    </a:lnTo>
                    <a:lnTo>
                      <a:pt x="844379" y="300491"/>
                    </a:lnTo>
                    <a:lnTo>
                      <a:pt x="848910" y="299130"/>
                    </a:lnTo>
                    <a:lnTo>
                      <a:pt x="853668" y="297996"/>
                    </a:lnTo>
                    <a:lnTo>
                      <a:pt x="859105" y="297089"/>
                    </a:lnTo>
                    <a:lnTo>
                      <a:pt x="864542" y="296182"/>
                    </a:lnTo>
                    <a:lnTo>
                      <a:pt x="870433" y="295501"/>
                    </a:lnTo>
                    <a:lnTo>
                      <a:pt x="876776" y="295275"/>
                    </a:lnTo>
                    <a:lnTo>
                      <a:pt x="883347" y="295048"/>
                    </a:lnTo>
                    <a:lnTo>
                      <a:pt x="890596" y="295048"/>
                    </a:lnTo>
                    <a:lnTo>
                      <a:pt x="984164" y="295048"/>
                    </a:lnTo>
                    <a:lnTo>
                      <a:pt x="988469" y="294821"/>
                    </a:lnTo>
                    <a:lnTo>
                      <a:pt x="992774" y="294367"/>
                    </a:lnTo>
                    <a:lnTo>
                      <a:pt x="996399" y="293687"/>
                    </a:lnTo>
                    <a:lnTo>
                      <a:pt x="1000477" y="292780"/>
                    </a:lnTo>
                    <a:lnTo>
                      <a:pt x="1003875" y="291873"/>
                    </a:lnTo>
                    <a:lnTo>
                      <a:pt x="1007500" y="290285"/>
                    </a:lnTo>
                    <a:lnTo>
                      <a:pt x="1010672" y="288698"/>
                    </a:lnTo>
                    <a:lnTo>
                      <a:pt x="1013843" y="287110"/>
                    </a:lnTo>
                    <a:lnTo>
                      <a:pt x="1016789" y="285296"/>
                    </a:lnTo>
                    <a:lnTo>
                      <a:pt x="1019960" y="283028"/>
                    </a:lnTo>
                    <a:lnTo>
                      <a:pt x="1022453" y="280987"/>
                    </a:lnTo>
                    <a:lnTo>
                      <a:pt x="1025171" y="278492"/>
                    </a:lnTo>
                    <a:lnTo>
                      <a:pt x="1027437" y="275998"/>
                    </a:lnTo>
                    <a:lnTo>
                      <a:pt x="1029929" y="273503"/>
                    </a:lnTo>
                    <a:lnTo>
                      <a:pt x="1031741" y="270782"/>
                    </a:lnTo>
                    <a:lnTo>
                      <a:pt x="1033780" y="268060"/>
                    </a:lnTo>
                    <a:lnTo>
                      <a:pt x="1037632" y="262391"/>
                    </a:lnTo>
                    <a:lnTo>
                      <a:pt x="1040577" y="256494"/>
                    </a:lnTo>
                    <a:lnTo>
                      <a:pt x="1043069" y="250371"/>
                    </a:lnTo>
                    <a:lnTo>
                      <a:pt x="1045335" y="244475"/>
                    </a:lnTo>
                    <a:lnTo>
                      <a:pt x="1046694" y="238351"/>
                    </a:lnTo>
                    <a:lnTo>
                      <a:pt x="1048054" y="232682"/>
                    </a:lnTo>
                    <a:lnTo>
                      <a:pt x="1048507" y="227239"/>
                    </a:lnTo>
                    <a:lnTo>
                      <a:pt x="1048733" y="222250"/>
                    </a:lnTo>
                    <a:lnTo>
                      <a:pt x="1048507" y="217487"/>
                    </a:lnTo>
                    <a:lnTo>
                      <a:pt x="1047600" y="212271"/>
                    </a:lnTo>
                    <a:lnTo>
                      <a:pt x="1046241" y="206828"/>
                    </a:lnTo>
                    <a:lnTo>
                      <a:pt x="1044202" y="201159"/>
                    </a:lnTo>
                    <a:lnTo>
                      <a:pt x="1041710" y="195262"/>
                    </a:lnTo>
                    <a:lnTo>
                      <a:pt x="1038765" y="189819"/>
                    </a:lnTo>
                    <a:lnTo>
                      <a:pt x="1035366" y="184376"/>
                    </a:lnTo>
                    <a:lnTo>
                      <a:pt x="1031288" y="178934"/>
                    </a:lnTo>
                    <a:lnTo>
                      <a:pt x="1026757" y="173944"/>
                    </a:lnTo>
                    <a:lnTo>
                      <a:pt x="1024492" y="171676"/>
                    </a:lnTo>
                    <a:lnTo>
                      <a:pt x="1022226" y="169409"/>
                    </a:lnTo>
                    <a:lnTo>
                      <a:pt x="1019281" y="167141"/>
                    </a:lnTo>
                    <a:lnTo>
                      <a:pt x="1016789" y="165100"/>
                    </a:lnTo>
                    <a:lnTo>
                      <a:pt x="1014070" y="163512"/>
                    </a:lnTo>
                    <a:lnTo>
                      <a:pt x="1011125" y="161698"/>
                    </a:lnTo>
                    <a:lnTo>
                      <a:pt x="1008180" y="160110"/>
                    </a:lnTo>
                    <a:lnTo>
                      <a:pt x="1005234" y="158750"/>
                    </a:lnTo>
                    <a:lnTo>
                      <a:pt x="1002289" y="157389"/>
                    </a:lnTo>
                    <a:lnTo>
                      <a:pt x="998891" y="156482"/>
                    </a:lnTo>
                    <a:lnTo>
                      <a:pt x="995719" y="155801"/>
                    </a:lnTo>
                    <a:lnTo>
                      <a:pt x="992321" y="155121"/>
                    </a:lnTo>
                    <a:lnTo>
                      <a:pt x="988696" y="154667"/>
                    </a:lnTo>
                    <a:lnTo>
                      <a:pt x="985297" y="154667"/>
                    </a:lnTo>
                    <a:lnTo>
                      <a:pt x="829426" y="154667"/>
                    </a:lnTo>
                    <a:lnTo>
                      <a:pt x="818098" y="154667"/>
                    </a:lnTo>
                    <a:close/>
                    <a:moveTo>
                      <a:pt x="811981" y="80962"/>
                    </a:moveTo>
                    <a:lnTo>
                      <a:pt x="819004" y="80962"/>
                    </a:lnTo>
                    <a:lnTo>
                      <a:pt x="992321" y="80962"/>
                    </a:lnTo>
                    <a:lnTo>
                      <a:pt x="997531" y="80962"/>
                    </a:lnTo>
                    <a:lnTo>
                      <a:pt x="1002969" y="81642"/>
                    </a:lnTo>
                    <a:lnTo>
                      <a:pt x="1008406" y="82323"/>
                    </a:lnTo>
                    <a:lnTo>
                      <a:pt x="1014070" y="83457"/>
                    </a:lnTo>
                    <a:lnTo>
                      <a:pt x="1019734" y="84817"/>
                    </a:lnTo>
                    <a:lnTo>
                      <a:pt x="1025398" y="86632"/>
                    </a:lnTo>
                    <a:lnTo>
                      <a:pt x="1031062" y="88900"/>
                    </a:lnTo>
                    <a:lnTo>
                      <a:pt x="1036499" y="91167"/>
                    </a:lnTo>
                    <a:lnTo>
                      <a:pt x="1042390" y="93889"/>
                    </a:lnTo>
                    <a:lnTo>
                      <a:pt x="1047827" y="96837"/>
                    </a:lnTo>
                    <a:lnTo>
                      <a:pt x="1053264" y="100012"/>
                    </a:lnTo>
                    <a:lnTo>
                      <a:pt x="1058702" y="103641"/>
                    </a:lnTo>
                    <a:lnTo>
                      <a:pt x="1063913" y="107269"/>
                    </a:lnTo>
                    <a:lnTo>
                      <a:pt x="1069123" y="111351"/>
                    </a:lnTo>
                    <a:lnTo>
                      <a:pt x="1074334" y="115660"/>
                    </a:lnTo>
                    <a:lnTo>
                      <a:pt x="1079318" y="120196"/>
                    </a:lnTo>
                    <a:lnTo>
                      <a:pt x="1084076" y="124959"/>
                    </a:lnTo>
                    <a:lnTo>
                      <a:pt x="1088607" y="129948"/>
                    </a:lnTo>
                    <a:lnTo>
                      <a:pt x="1093138" y="135164"/>
                    </a:lnTo>
                    <a:lnTo>
                      <a:pt x="1097216" y="140834"/>
                    </a:lnTo>
                    <a:lnTo>
                      <a:pt x="1101068" y="146503"/>
                    </a:lnTo>
                    <a:lnTo>
                      <a:pt x="1104693" y="152400"/>
                    </a:lnTo>
                    <a:lnTo>
                      <a:pt x="1108318" y="158750"/>
                    </a:lnTo>
                    <a:lnTo>
                      <a:pt x="1111263" y="165100"/>
                    </a:lnTo>
                    <a:lnTo>
                      <a:pt x="1114208" y="171903"/>
                    </a:lnTo>
                    <a:lnTo>
                      <a:pt x="1116700" y="178707"/>
                    </a:lnTo>
                    <a:lnTo>
                      <a:pt x="1118966" y="185510"/>
                    </a:lnTo>
                    <a:lnTo>
                      <a:pt x="1120778" y="192767"/>
                    </a:lnTo>
                    <a:lnTo>
                      <a:pt x="1122138" y="200251"/>
                    </a:lnTo>
                    <a:lnTo>
                      <a:pt x="1123271" y="207735"/>
                    </a:lnTo>
                    <a:lnTo>
                      <a:pt x="1123724" y="215446"/>
                    </a:lnTo>
                    <a:lnTo>
                      <a:pt x="1123950" y="223384"/>
                    </a:lnTo>
                    <a:lnTo>
                      <a:pt x="1123724" y="231548"/>
                    </a:lnTo>
                    <a:lnTo>
                      <a:pt x="1123271" y="239485"/>
                    </a:lnTo>
                    <a:lnTo>
                      <a:pt x="1122138" y="247196"/>
                    </a:lnTo>
                    <a:lnTo>
                      <a:pt x="1120778" y="254680"/>
                    </a:lnTo>
                    <a:lnTo>
                      <a:pt x="1118966" y="261937"/>
                    </a:lnTo>
                    <a:lnTo>
                      <a:pt x="1116700" y="269194"/>
                    </a:lnTo>
                    <a:lnTo>
                      <a:pt x="1114208" y="275998"/>
                    </a:lnTo>
                    <a:lnTo>
                      <a:pt x="1111490" y="282801"/>
                    </a:lnTo>
                    <a:lnTo>
                      <a:pt x="1108544" y="289378"/>
                    </a:lnTo>
                    <a:lnTo>
                      <a:pt x="1105146" y="295728"/>
                    </a:lnTo>
                    <a:lnTo>
                      <a:pt x="1101521" y="301851"/>
                    </a:lnTo>
                    <a:lnTo>
                      <a:pt x="1097670" y="307748"/>
                    </a:lnTo>
                    <a:lnTo>
                      <a:pt x="1093592" y="313417"/>
                    </a:lnTo>
                    <a:lnTo>
                      <a:pt x="1089060" y="318634"/>
                    </a:lnTo>
                    <a:lnTo>
                      <a:pt x="1084529" y="323850"/>
                    </a:lnTo>
                    <a:lnTo>
                      <a:pt x="1080225" y="328839"/>
                    </a:lnTo>
                    <a:lnTo>
                      <a:pt x="1075240" y="333601"/>
                    </a:lnTo>
                    <a:lnTo>
                      <a:pt x="1070256" y="338137"/>
                    </a:lnTo>
                    <a:lnTo>
                      <a:pt x="1065272" y="342446"/>
                    </a:lnTo>
                    <a:lnTo>
                      <a:pt x="1060061" y="346075"/>
                    </a:lnTo>
                    <a:lnTo>
                      <a:pt x="1054624" y="349930"/>
                    </a:lnTo>
                    <a:lnTo>
                      <a:pt x="1049413" y="353105"/>
                    </a:lnTo>
                    <a:lnTo>
                      <a:pt x="1043976" y="356280"/>
                    </a:lnTo>
                    <a:lnTo>
                      <a:pt x="1038765" y="359001"/>
                    </a:lnTo>
                    <a:lnTo>
                      <a:pt x="1033327" y="361496"/>
                    </a:lnTo>
                    <a:lnTo>
                      <a:pt x="1027890" y="363537"/>
                    </a:lnTo>
                    <a:lnTo>
                      <a:pt x="1022453" y="365578"/>
                    </a:lnTo>
                    <a:lnTo>
                      <a:pt x="1017242" y="367166"/>
                    </a:lnTo>
                    <a:lnTo>
                      <a:pt x="1011804" y="368073"/>
                    </a:lnTo>
                    <a:lnTo>
                      <a:pt x="1006594" y="368980"/>
                    </a:lnTo>
                    <a:lnTo>
                      <a:pt x="1001383" y="369660"/>
                    </a:lnTo>
                    <a:lnTo>
                      <a:pt x="996399" y="369887"/>
                    </a:lnTo>
                    <a:lnTo>
                      <a:pt x="886971" y="369887"/>
                    </a:lnTo>
                    <a:lnTo>
                      <a:pt x="881081" y="369887"/>
                    </a:lnTo>
                    <a:lnTo>
                      <a:pt x="876550" y="370341"/>
                    </a:lnTo>
                    <a:lnTo>
                      <a:pt x="872245" y="371021"/>
                    </a:lnTo>
                    <a:lnTo>
                      <a:pt x="868620" y="372155"/>
                    </a:lnTo>
                    <a:lnTo>
                      <a:pt x="865449" y="373516"/>
                    </a:lnTo>
                    <a:lnTo>
                      <a:pt x="862277" y="375557"/>
                    </a:lnTo>
                    <a:lnTo>
                      <a:pt x="859105" y="378051"/>
                    </a:lnTo>
                    <a:lnTo>
                      <a:pt x="855707" y="380773"/>
                    </a:lnTo>
                    <a:lnTo>
                      <a:pt x="411428" y="824139"/>
                    </a:lnTo>
                    <a:lnTo>
                      <a:pt x="404631" y="830262"/>
                    </a:lnTo>
                    <a:lnTo>
                      <a:pt x="397608" y="835932"/>
                    </a:lnTo>
                    <a:lnTo>
                      <a:pt x="390585" y="841148"/>
                    </a:lnTo>
                    <a:lnTo>
                      <a:pt x="383335" y="845910"/>
                    </a:lnTo>
                    <a:lnTo>
                      <a:pt x="376085" y="850219"/>
                    </a:lnTo>
                    <a:lnTo>
                      <a:pt x="368609" y="854075"/>
                    </a:lnTo>
                    <a:lnTo>
                      <a:pt x="361132" y="857703"/>
                    </a:lnTo>
                    <a:lnTo>
                      <a:pt x="354109" y="860651"/>
                    </a:lnTo>
                    <a:lnTo>
                      <a:pt x="346633" y="863373"/>
                    </a:lnTo>
                    <a:lnTo>
                      <a:pt x="339156" y="865641"/>
                    </a:lnTo>
                    <a:lnTo>
                      <a:pt x="331906" y="867682"/>
                    </a:lnTo>
                    <a:lnTo>
                      <a:pt x="324430" y="869043"/>
                    </a:lnTo>
                    <a:lnTo>
                      <a:pt x="317180" y="869950"/>
                    </a:lnTo>
                    <a:lnTo>
                      <a:pt x="310157" y="871084"/>
                    </a:lnTo>
                    <a:lnTo>
                      <a:pt x="303134" y="871537"/>
                    </a:lnTo>
                    <a:lnTo>
                      <a:pt x="296564" y="871537"/>
                    </a:lnTo>
                    <a:lnTo>
                      <a:pt x="144544" y="871537"/>
                    </a:lnTo>
                    <a:lnTo>
                      <a:pt x="135935" y="871310"/>
                    </a:lnTo>
                    <a:lnTo>
                      <a:pt x="127552" y="870857"/>
                    </a:lnTo>
                    <a:lnTo>
                      <a:pt x="119396" y="869496"/>
                    </a:lnTo>
                    <a:lnTo>
                      <a:pt x="111466" y="868135"/>
                    </a:lnTo>
                    <a:lnTo>
                      <a:pt x="103990" y="866094"/>
                    </a:lnTo>
                    <a:lnTo>
                      <a:pt x="96514" y="863600"/>
                    </a:lnTo>
                    <a:lnTo>
                      <a:pt x="89490" y="860878"/>
                    </a:lnTo>
                    <a:lnTo>
                      <a:pt x="82467" y="857930"/>
                    </a:lnTo>
                    <a:lnTo>
                      <a:pt x="76123" y="854301"/>
                    </a:lnTo>
                    <a:lnTo>
                      <a:pt x="69553" y="850673"/>
                    </a:lnTo>
                    <a:lnTo>
                      <a:pt x="63663" y="846364"/>
                    </a:lnTo>
                    <a:lnTo>
                      <a:pt x="57999" y="842055"/>
                    </a:lnTo>
                    <a:lnTo>
                      <a:pt x="52108" y="837519"/>
                    </a:lnTo>
                    <a:lnTo>
                      <a:pt x="46898" y="832757"/>
                    </a:lnTo>
                    <a:lnTo>
                      <a:pt x="41913" y="827541"/>
                    </a:lnTo>
                    <a:lnTo>
                      <a:pt x="37156" y="822098"/>
                    </a:lnTo>
                    <a:lnTo>
                      <a:pt x="32851" y="816655"/>
                    </a:lnTo>
                    <a:lnTo>
                      <a:pt x="28546" y="810985"/>
                    </a:lnTo>
                    <a:lnTo>
                      <a:pt x="24695" y="805316"/>
                    </a:lnTo>
                    <a:lnTo>
                      <a:pt x="21070" y="799193"/>
                    </a:lnTo>
                    <a:lnTo>
                      <a:pt x="17898" y="793069"/>
                    </a:lnTo>
                    <a:lnTo>
                      <a:pt x="14500" y="787173"/>
                    </a:lnTo>
                    <a:lnTo>
                      <a:pt x="11781" y="780596"/>
                    </a:lnTo>
                    <a:lnTo>
                      <a:pt x="9289" y="774246"/>
                    </a:lnTo>
                    <a:lnTo>
                      <a:pt x="7024" y="767896"/>
                    </a:lnTo>
                    <a:lnTo>
                      <a:pt x="5211" y="761546"/>
                    </a:lnTo>
                    <a:lnTo>
                      <a:pt x="3625" y="755196"/>
                    </a:lnTo>
                    <a:lnTo>
                      <a:pt x="2039" y="748619"/>
                    </a:lnTo>
                    <a:lnTo>
                      <a:pt x="1133" y="742496"/>
                    </a:lnTo>
                    <a:lnTo>
                      <a:pt x="453" y="735919"/>
                    </a:lnTo>
                    <a:lnTo>
                      <a:pt x="0" y="729796"/>
                    </a:lnTo>
                    <a:lnTo>
                      <a:pt x="0" y="723673"/>
                    </a:lnTo>
                    <a:lnTo>
                      <a:pt x="0" y="717550"/>
                    </a:lnTo>
                    <a:lnTo>
                      <a:pt x="453" y="711200"/>
                    </a:lnTo>
                    <a:lnTo>
                      <a:pt x="1133" y="705076"/>
                    </a:lnTo>
                    <a:lnTo>
                      <a:pt x="2039" y="698726"/>
                    </a:lnTo>
                    <a:lnTo>
                      <a:pt x="3625" y="692376"/>
                    </a:lnTo>
                    <a:lnTo>
                      <a:pt x="5211" y="686026"/>
                    </a:lnTo>
                    <a:lnTo>
                      <a:pt x="7024" y="679903"/>
                    </a:lnTo>
                    <a:lnTo>
                      <a:pt x="9289" y="674007"/>
                    </a:lnTo>
                    <a:lnTo>
                      <a:pt x="11555" y="667657"/>
                    </a:lnTo>
                    <a:lnTo>
                      <a:pt x="14273" y="661760"/>
                    </a:lnTo>
                    <a:lnTo>
                      <a:pt x="17219" y="655637"/>
                    </a:lnTo>
                    <a:lnTo>
                      <a:pt x="20617" y="649741"/>
                    </a:lnTo>
                    <a:lnTo>
                      <a:pt x="24242" y="644071"/>
                    </a:lnTo>
                    <a:lnTo>
                      <a:pt x="28093" y="638401"/>
                    </a:lnTo>
                    <a:lnTo>
                      <a:pt x="31945" y="632959"/>
                    </a:lnTo>
                    <a:lnTo>
                      <a:pt x="36249" y="627743"/>
                    </a:lnTo>
                    <a:lnTo>
                      <a:pt x="40781" y="622753"/>
                    </a:lnTo>
                    <a:lnTo>
                      <a:pt x="45765" y="617991"/>
                    </a:lnTo>
                    <a:lnTo>
                      <a:pt x="50749" y="613228"/>
                    </a:lnTo>
                    <a:lnTo>
                      <a:pt x="55960" y="609146"/>
                    </a:lnTo>
                    <a:lnTo>
                      <a:pt x="61397" y="604837"/>
                    </a:lnTo>
                    <a:lnTo>
                      <a:pt x="67061" y="601209"/>
                    </a:lnTo>
                    <a:lnTo>
                      <a:pt x="73178" y="597353"/>
                    </a:lnTo>
                    <a:lnTo>
                      <a:pt x="79295" y="594178"/>
                    </a:lnTo>
                    <a:lnTo>
                      <a:pt x="85865" y="591457"/>
                    </a:lnTo>
                    <a:lnTo>
                      <a:pt x="92436" y="588735"/>
                    </a:lnTo>
                    <a:lnTo>
                      <a:pt x="99459" y="586467"/>
                    </a:lnTo>
                    <a:lnTo>
                      <a:pt x="106482" y="584653"/>
                    </a:lnTo>
                    <a:lnTo>
                      <a:pt x="113958" y="583066"/>
                    </a:lnTo>
                    <a:lnTo>
                      <a:pt x="121435" y="582159"/>
                    </a:lnTo>
                    <a:lnTo>
                      <a:pt x="129138" y="581478"/>
                    </a:lnTo>
                    <a:lnTo>
                      <a:pt x="137067" y="581251"/>
                    </a:lnTo>
                    <a:lnTo>
                      <a:pt x="222253" y="581251"/>
                    </a:lnTo>
                    <a:lnTo>
                      <a:pt x="230635" y="581251"/>
                    </a:lnTo>
                    <a:lnTo>
                      <a:pt x="237432" y="581025"/>
                    </a:lnTo>
                    <a:lnTo>
                      <a:pt x="242870" y="580117"/>
                    </a:lnTo>
                    <a:lnTo>
                      <a:pt x="245135" y="579891"/>
                    </a:lnTo>
                    <a:lnTo>
                      <a:pt x="247174" y="579210"/>
                    </a:lnTo>
                    <a:lnTo>
                      <a:pt x="249213" y="578530"/>
                    </a:lnTo>
                    <a:lnTo>
                      <a:pt x="250799" y="577623"/>
                    </a:lnTo>
                    <a:lnTo>
                      <a:pt x="252611" y="576489"/>
                    </a:lnTo>
                    <a:lnTo>
                      <a:pt x="254424" y="575128"/>
                    </a:lnTo>
                    <a:lnTo>
                      <a:pt x="258275" y="571726"/>
                    </a:lnTo>
                    <a:lnTo>
                      <a:pt x="262807" y="567417"/>
                    </a:lnTo>
                    <a:lnTo>
                      <a:pt x="402139" y="427944"/>
                    </a:lnTo>
                    <a:lnTo>
                      <a:pt x="401913" y="427944"/>
                    </a:lnTo>
                    <a:lnTo>
                      <a:pt x="401913" y="236537"/>
                    </a:lnTo>
                    <a:lnTo>
                      <a:pt x="401913" y="231775"/>
                    </a:lnTo>
                    <a:lnTo>
                      <a:pt x="402366" y="227239"/>
                    </a:lnTo>
                    <a:lnTo>
                      <a:pt x="402819" y="222930"/>
                    </a:lnTo>
                    <a:lnTo>
                      <a:pt x="403499" y="219075"/>
                    </a:lnTo>
                    <a:lnTo>
                      <a:pt x="404405" y="214992"/>
                    </a:lnTo>
                    <a:lnTo>
                      <a:pt x="405538" y="211137"/>
                    </a:lnTo>
                    <a:lnTo>
                      <a:pt x="406897" y="207282"/>
                    </a:lnTo>
                    <a:lnTo>
                      <a:pt x="408030" y="203880"/>
                    </a:lnTo>
                    <a:lnTo>
                      <a:pt x="409842" y="200251"/>
                    </a:lnTo>
                    <a:lnTo>
                      <a:pt x="411428" y="197076"/>
                    </a:lnTo>
                    <a:lnTo>
                      <a:pt x="413240" y="194128"/>
                    </a:lnTo>
                    <a:lnTo>
                      <a:pt x="415506" y="191180"/>
                    </a:lnTo>
                    <a:lnTo>
                      <a:pt x="417545" y="188005"/>
                    </a:lnTo>
                    <a:lnTo>
                      <a:pt x="420037" y="185284"/>
                    </a:lnTo>
                    <a:lnTo>
                      <a:pt x="422303" y="182789"/>
                    </a:lnTo>
                    <a:lnTo>
                      <a:pt x="424795" y="180521"/>
                    </a:lnTo>
                    <a:lnTo>
                      <a:pt x="427514" y="178026"/>
                    </a:lnTo>
                    <a:lnTo>
                      <a:pt x="430232" y="176212"/>
                    </a:lnTo>
                    <a:lnTo>
                      <a:pt x="433177" y="174171"/>
                    </a:lnTo>
                    <a:lnTo>
                      <a:pt x="435896" y="172357"/>
                    </a:lnTo>
                    <a:lnTo>
                      <a:pt x="438841" y="170542"/>
                    </a:lnTo>
                    <a:lnTo>
                      <a:pt x="442240" y="169182"/>
                    </a:lnTo>
                    <a:lnTo>
                      <a:pt x="445185" y="167594"/>
                    </a:lnTo>
                    <a:lnTo>
                      <a:pt x="448357" y="166460"/>
                    </a:lnTo>
                    <a:lnTo>
                      <a:pt x="451529" y="165326"/>
                    </a:lnTo>
                    <a:lnTo>
                      <a:pt x="455154" y="164419"/>
                    </a:lnTo>
                    <a:lnTo>
                      <a:pt x="458325" y="163739"/>
                    </a:lnTo>
                    <a:lnTo>
                      <a:pt x="461724" y="162832"/>
                    </a:lnTo>
                    <a:lnTo>
                      <a:pt x="468520" y="161925"/>
                    </a:lnTo>
                    <a:lnTo>
                      <a:pt x="475544" y="161698"/>
                    </a:lnTo>
                    <a:lnTo>
                      <a:pt x="482567" y="161925"/>
                    </a:lnTo>
                    <a:lnTo>
                      <a:pt x="489137" y="162832"/>
                    </a:lnTo>
                    <a:lnTo>
                      <a:pt x="492762" y="163512"/>
                    </a:lnTo>
                    <a:lnTo>
                      <a:pt x="495934" y="164192"/>
                    </a:lnTo>
                    <a:lnTo>
                      <a:pt x="499332" y="165100"/>
                    </a:lnTo>
                    <a:lnTo>
                      <a:pt x="502731" y="166234"/>
                    </a:lnTo>
                    <a:lnTo>
                      <a:pt x="505902" y="167367"/>
                    </a:lnTo>
                    <a:lnTo>
                      <a:pt x="508848" y="168955"/>
                    </a:lnTo>
                    <a:lnTo>
                      <a:pt x="512019" y="170316"/>
                    </a:lnTo>
                    <a:lnTo>
                      <a:pt x="515191" y="172130"/>
                    </a:lnTo>
                    <a:lnTo>
                      <a:pt x="518136" y="173944"/>
                    </a:lnTo>
                    <a:lnTo>
                      <a:pt x="520855" y="175985"/>
                    </a:lnTo>
                    <a:lnTo>
                      <a:pt x="523574" y="177800"/>
                    </a:lnTo>
                    <a:lnTo>
                      <a:pt x="526292" y="180067"/>
                    </a:lnTo>
                    <a:lnTo>
                      <a:pt x="528785" y="182562"/>
                    </a:lnTo>
                    <a:lnTo>
                      <a:pt x="531277" y="185057"/>
                    </a:lnTo>
                    <a:lnTo>
                      <a:pt x="533542" y="187778"/>
                    </a:lnTo>
                    <a:lnTo>
                      <a:pt x="535808" y="190500"/>
                    </a:lnTo>
                    <a:lnTo>
                      <a:pt x="537847" y="193675"/>
                    </a:lnTo>
                    <a:lnTo>
                      <a:pt x="539433" y="196850"/>
                    </a:lnTo>
                    <a:lnTo>
                      <a:pt x="541245" y="200025"/>
                    </a:lnTo>
                    <a:lnTo>
                      <a:pt x="543058" y="203653"/>
                    </a:lnTo>
                    <a:lnTo>
                      <a:pt x="544190" y="207055"/>
                    </a:lnTo>
                    <a:lnTo>
                      <a:pt x="545776" y="210684"/>
                    </a:lnTo>
                    <a:lnTo>
                      <a:pt x="546683" y="214766"/>
                    </a:lnTo>
                    <a:lnTo>
                      <a:pt x="547815" y="218848"/>
                    </a:lnTo>
                    <a:lnTo>
                      <a:pt x="548269" y="222930"/>
                    </a:lnTo>
                    <a:lnTo>
                      <a:pt x="548722" y="227239"/>
                    </a:lnTo>
                    <a:lnTo>
                      <a:pt x="549175" y="231775"/>
                    </a:lnTo>
                    <a:lnTo>
                      <a:pt x="549175" y="236537"/>
                    </a:lnTo>
                    <a:lnTo>
                      <a:pt x="549175" y="283255"/>
                    </a:lnTo>
                    <a:lnTo>
                      <a:pt x="709577" y="123144"/>
                    </a:lnTo>
                    <a:lnTo>
                      <a:pt x="714788" y="118155"/>
                    </a:lnTo>
                    <a:lnTo>
                      <a:pt x="720905" y="113392"/>
                    </a:lnTo>
                    <a:lnTo>
                      <a:pt x="726796" y="108857"/>
                    </a:lnTo>
                    <a:lnTo>
                      <a:pt x="733366" y="104775"/>
                    </a:lnTo>
                    <a:lnTo>
                      <a:pt x="739936" y="101146"/>
                    </a:lnTo>
                    <a:lnTo>
                      <a:pt x="746733" y="97517"/>
                    </a:lnTo>
                    <a:lnTo>
                      <a:pt x="753982" y="94342"/>
                    </a:lnTo>
                    <a:lnTo>
                      <a:pt x="761232" y="91621"/>
                    </a:lnTo>
                    <a:lnTo>
                      <a:pt x="768255" y="89126"/>
                    </a:lnTo>
                    <a:lnTo>
                      <a:pt x="775732" y="86859"/>
                    </a:lnTo>
                    <a:lnTo>
                      <a:pt x="783208" y="85271"/>
                    </a:lnTo>
                    <a:lnTo>
                      <a:pt x="790458" y="83684"/>
                    </a:lnTo>
                    <a:lnTo>
                      <a:pt x="797708" y="82323"/>
                    </a:lnTo>
                    <a:lnTo>
                      <a:pt x="804958" y="81416"/>
                    </a:lnTo>
                    <a:lnTo>
                      <a:pt x="811981" y="80962"/>
                    </a:lnTo>
                    <a:close/>
                    <a:moveTo>
                      <a:pt x="474663" y="0"/>
                    </a:moveTo>
                    <a:lnTo>
                      <a:pt x="478291" y="227"/>
                    </a:lnTo>
                    <a:lnTo>
                      <a:pt x="482373" y="454"/>
                    </a:lnTo>
                    <a:lnTo>
                      <a:pt x="486002" y="908"/>
                    </a:lnTo>
                    <a:lnTo>
                      <a:pt x="489631" y="1363"/>
                    </a:lnTo>
                    <a:lnTo>
                      <a:pt x="493259" y="2498"/>
                    </a:lnTo>
                    <a:lnTo>
                      <a:pt x="496888" y="3407"/>
                    </a:lnTo>
                    <a:lnTo>
                      <a:pt x="500290" y="4315"/>
                    </a:lnTo>
                    <a:lnTo>
                      <a:pt x="503465" y="5905"/>
                    </a:lnTo>
                    <a:lnTo>
                      <a:pt x="507093" y="7495"/>
                    </a:lnTo>
                    <a:lnTo>
                      <a:pt x="510268" y="8858"/>
                    </a:lnTo>
                    <a:lnTo>
                      <a:pt x="513216" y="10675"/>
                    </a:lnTo>
                    <a:lnTo>
                      <a:pt x="516165" y="12719"/>
                    </a:lnTo>
                    <a:lnTo>
                      <a:pt x="519340" y="14991"/>
                    </a:lnTo>
                    <a:lnTo>
                      <a:pt x="522061" y="16808"/>
                    </a:lnTo>
                    <a:lnTo>
                      <a:pt x="524782" y="19306"/>
                    </a:lnTo>
                    <a:lnTo>
                      <a:pt x="527277" y="21804"/>
                    </a:lnTo>
                    <a:lnTo>
                      <a:pt x="529772" y="24303"/>
                    </a:lnTo>
                    <a:lnTo>
                      <a:pt x="532266" y="27028"/>
                    </a:lnTo>
                    <a:lnTo>
                      <a:pt x="534534" y="29981"/>
                    </a:lnTo>
                    <a:lnTo>
                      <a:pt x="536348" y="32934"/>
                    </a:lnTo>
                    <a:lnTo>
                      <a:pt x="538390" y="35887"/>
                    </a:lnTo>
                    <a:lnTo>
                      <a:pt x="540204" y="39066"/>
                    </a:lnTo>
                    <a:lnTo>
                      <a:pt x="542018" y="42246"/>
                    </a:lnTo>
                    <a:lnTo>
                      <a:pt x="543379" y="45653"/>
                    </a:lnTo>
                    <a:lnTo>
                      <a:pt x="544740" y="48833"/>
                    </a:lnTo>
                    <a:lnTo>
                      <a:pt x="545873" y="52240"/>
                    </a:lnTo>
                    <a:lnTo>
                      <a:pt x="547007" y="56101"/>
                    </a:lnTo>
                    <a:lnTo>
                      <a:pt x="547688" y="59508"/>
                    </a:lnTo>
                    <a:lnTo>
                      <a:pt x="548368" y="63369"/>
                    </a:lnTo>
                    <a:lnTo>
                      <a:pt x="548822" y="67003"/>
                    </a:lnTo>
                    <a:lnTo>
                      <a:pt x="549275" y="70865"/>
                    </a:lnTo>
                    <a:lnTo>
                      <a:pt x="549275" y="74499"/>
                    </a:lnTo>
                    <a:lnTo>
                      <a:pt x="549275" y="78587"/>
                    </a:lnTo>
                    <a:lnTo>
                      <a:pt x="548822" y="82222"/>
                    </a:lnTo>
                    <a:lnTo>
                      <a:pt x="548368" y="86083"/>
                    </a:lnTo>
                    <a:lnTo>
                      <a:pt x="547688" y="89717"/>
                    </a:lnTo>
                    <a:lnTo>
                      <a:pt x="547007" y="93351"/>
                    </a:lnTo>
                    <a:lnTo>
                      <a:pt x="545873" y="96758"/>
                    </a:lnTo>
                    <a:lnTo>
                      <a:pt x="544740" y="100165"/>
                    </a:lnTo>
                    <a:lnTo>
                      <a:pt x="543379" y="103799"/>
                    </a:lnTo>
                    <a:lnTo>
                      <a:pt x="542018" y="106979"/>
                    </a:lnTo>
                    <a:lnTo>
                      <a:pt x="540204" y="110159"/>
                    </a:lnTo>
                    <a:lnTo>
                      <a:pt x="538390" y="113338"/>
                    </a:lnTo>
                    <a:lnTo>
                      <a:pt x="536348" y="116291"/>
                    </a:lnTo>
                    <a:lnTo>
                      <a:pt x="534534" y="119244"/>
                    </a:lnTo>
                    <a:lnTo>
                      <a:pt x="532266" y="122197"/>
                    </a:lnTo>
                    <a:lnTo>
                      <a:pt x="529772" y="124695"/>
                    </a:lnTo>
                    <a:lnTo>
                      <a:pt x="527277" y="127421"/>
                    </a:lnTo>
                    <a:lnTo>
                      <a:pt x="524782" y="129919"/>
                    </a:lnTo>
                    <a:lnTo>
                      <a:pt x="522061" y="132190"/>
                    </a:lnTo>
                    <a:lnTo>
                      <a:pt x="519340" y="134462"/>
                    </a:lnTo>
                    <a:lnTo>
                      <a:pt x="516165" y="136506"/>
                    </a:lnTo>
                    <a:lnTo>
                      <a:pt x="513216" y="138550"/>
                    </a:lnTo>
                    <a:lnTo>
                      <a:pt x="510268" y="140140"/>
                    </a:lnTo>
                    <a:lnTo>
                      <a:pt x="507093" y="141957"/>
                    </a:lnTo>
                    <a:lnTo>
                      <a:pt x="503465" y="143547"/>
                    </a:lnTo>
                    <a:lnTo>
                      <a:pt x="500290" y="144683"/>
                    </a:lnTo>
                    <a:lnTo>
                      <a:pt x="496888" y="146045"/>
                    </a:lnTo>
                    <a:lnTo>
                      <a:pt x="493259" y="146954"/>
                    </a:lnTo>
                    <a:lnTo>
                      <a:pt x="489631" y="147635"/>
                    </a:lnTo>
                    <a:lnTo>
                      <a:pt x="486002" y="148544"/>
                    </a:lnTo>
                    <a:lnTo>
                      <a:pt x="482373" y="148998"/>
                    </a:lnTo>
                    <a:lnTo>
                      <a:pt x="478291" y="149225"/>
                    </a:lnTo>
                    <a:lnTo>
                      <a:pt x="474663" y="149225"/>
                    </a:lnTo>
                    <a:lnTo>
                      <a:pt x="470807" y="149225"/>
                    </a:lnTo>
                    <a:lnTo>
                      <a:pt x="466952" y="148998"/>
                    </a:lnTo>
                    <a:lnTo>
                      <a:pt x="463097" y="148544"/>
                    </a:lnTo>
                    <a:lnTo>
                      <a:pt x="459695" y="147635"/>
                    </a:lnTo>
                    <a:lnTo>
                      <a:pt x="455840" y="146954"/>
                    </a:lnTo>
                    <a:lnTo>
                      <a:pt x="452438" y="146045"/>
                    </a:lnTo>
                    <a:lnTo>
                      <a:pt x="449036" y="144683"/>
                    </a:lnTo>
                    <a:lnTo>
                      <a:pt x="445634" y="143547"/>
                    </a:lnTo>
                    <a:lnTo>
                      <a:pt x="442232" y="141957"/>
                    </a:lnTo>
                    <a:lnTo>
                      <a:pt x="439057" y="140140"/>
                    </a:lnTo>
                    <a:lnTo>
                      <a:pt x="436109" y="138550"/>
                    </a:lnTo>
                    <a:lnTo>
                      <a:pt x="432934" y="136506"/>
                    </a:lnTo>
                    <a:lnTo>
                      <a:pt x="429986" y="134462"/>
                    </a:lnTo>
                    <a:lnTo>
                      <a:pt x="427265" y="132190"/>
                    </a:lnTo>
                    <a:lnTo>
                      <a:pt x="424543" y="129919"/>
                    </a:lnTo>
                    <a:lnTo>
                      <a:pt x="422048" y="127421"/>
                    </a:lnTo>
                    <a:lnTo>
                      <a:pt x="419554" y="124695"/>
                    </a:lnTo>
                    <a:lnTo>
                      <a:pt x="417059" y="122197"/>
                    </a:lnTo>
                    <a:lnTo>
                      <a:pt x="414791" y="119244"/>
                    </a:lnTo>
                    <a:lnTo>
                      <a:pt x="412750" y="116291"/>
                    </a:lnTo>
                    <a:lnTo>
                      <a:pt x="410936" y="113338"/>
                    </a:lnTo>
                    <a:lnTo>
                      <a:pt x="409122" y="110159"/>
                    </a:lnTo>
                    <a:lnTo>
                      <a:pt x="407307" y="106979"/>
                    </a:lnTo>
                    <a:lnTo>
                      <a:pt x="405947" y="103799"/>
                    </a:lnTo>
                    <a:lnTo>
                      <a:pt x="404586" y="100165"/>
                    </a:lnTo>
                    <a:lnTo>
                      <a:pt x="403452" y="96758"/>
                    </a:lnTo>
                    <a:lnTo>
                      <a:pt x="402318" y="93351"/>
                    </a:lnTo>
                    <a:lnTo>
                      <a:pt x="401638" y="89717"/>
                    </a:lnTo>
                    <a:lnTo>
                      <a:pt x="400957" y="86083"/>
                    </a:lnTo>
                    <a:lnTo>
                      <a:pt x="400277" y="82222"/>
                    </a:lnTo>
                    <a:lnTo>
                      <a:pt x="400050" y="78587"/>
                    </a:lnTo>
                    <a:lnTo>
                      <a:pt x="400050" y="74499"/>
                    </a:lnTo>
                    <a:lnTo>
                      <a:pt x="400050" y="70865"/>
                    </a:lnTo>
                    <a:lnTo>
                      <a:pt x="400277" y="67003"/>
                    </a:lnTo>
                    <a:lnTo>
                      <a:pt x="400957" y="63369"/>
                    </a:lnTo>
                    <a:lnTo>
                      <a:pt x="401638" y="59508"/>
                    </a:lnTo>
                    <a:lnTo>
                      <a:pt x="402318" y="56101"/>
                    </a:lnTo>
                    <a:lnTo>
                      <a:pt x="403452" y="52240"/>
                    </a:lnTo>
                    <a:lnTo>
                      <a:pt x="404586" y="48833"/>
                    </a:lnTo>
                    <a:lnTo>
                      <a:pt x="405947" y="45653"/>
                    </a:lnTo>
                    <a:lnTo>
                      <a:pt x="407307" y="42246"/>
                    </a:lnTo>
                    <a:lnTo>
                      <a:pt x="409122" y="39066"/>
                    </a:lnTo>
                    <a:lnTo>
                      <a:pt x="410936" y="35887"/>
                    </a:lnTo>
                    <a:lnTo>
                      <a:pt x="412750" y="32934"/>
                    </a:lnTo>
                    <a:lnTo>
                      <a:pt x="414791" y="29981"/>
                    </a:lnTo>
                    <a:lnTo>
                      <a:pt x="417059" y="27028"/>
                    </a:lnTo>
                    <a:lnTo>
                      <a:pt x="419554" y="24303"/>
                    </a:lnTo>
                    <a:lnTo>
                      <a:pt x="422048" y="21804"/>
                    </a:lnTo>
                    <a:lnTo>
                      <a:pt x="424543" y="19306"/>
                    </a:lnTo>
                    <a:lnTo>
                      <a:pt x="427265" y="16808"/>
                    </a:lnTo>
                    <a:lnTo>
                      <a:pt x="429986" y="14991"/>
                    </a:lnTo>
                    <a:lnTo>
                      <a:pt x="432934" y="12719"/>
                    </a:lnTo>
                    <a:lnTo>
                      <a:pt x="436109" y="10675"/>
                    </a:lnTo>
                    <a:lnTo>
                      <a:pt x="439057" y="8858"/>
                    </a:lnTo>
                    <a:lnTo>
                      <a:pt x="442232" y="7495"/>
                    </a:lnTo>
                    <a:lnTo>
                      <a:pt x="445634" y="5905"/>
                    </a:lnTo>
                    <a:lnTo>
                      <a:pt x="449036" y="4315"/>
                    </a:lnTo>
                    <a:lnTo>
                      <a:pt x="452438" y="3407"/>
                    </a:lnTo>
                    <a:lnTo>
                      <a:pt x="455840" y="2498"/>
                    </a:lnTo>
                    <a:lnTo>
                      <a:pt x="459695" y="1363"/>
                    </a:lnTo>
                    <a:lnTo>
                      <a:pt x="463097" y="908"/>
                    </a:lnTo>
                    <a:lnTo>
                      <a:pt x="466952" y="454"/>
                    </a:lnTo>
                    <a:lnTo>
                      <a:pt x="470807" y="227"/>
                    </a:lnTo>
                    <a:lnTo>
                      <a:pt x="47466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grpSp>
        <p:nvGrpSpPr>
          <p:cNvPr id="13" name="组合 12"/>
          <p:cNvGrpSpPr/>
          <p:nvPr/>
        </p:nvGrpSpPr>
        <p:grpSpPr>
          <a:xfrm>
            <a:off x="4604770" y="987574"/>
            <a:ext cx="3563089" cy="1277826"/>
            <a:chOff x="820395" y="2985476"/>
            <a:chExt cx="3563089" cy="1277826"/>
          </a:xfrm>
        </p:grpSpPr>
        <p:sp>
          <p:nvSpPr>
            <p:cNvPr id="14" name="TextBox 6"/>
            <p:cNvSpPr txBox="1">
              <a:spLocks noChangeArrowheads="1"/>
            </p:cNvSpPr>
            <p:nvPr/>
          </p:nvSpPr>
          <p:spPr bwMode="auto">
            <a:xfrm>
              <a:off x="1615083" y="3030657"/>
              <a:ext cx="2768401" cy="123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indent="396240" algn="just">
                <a:lnSpc>
                  <a:spcPct val="135000"/>
                </a:lnSpc>
                <a:spcAft>
                  <a:spcPts val="600"/>
                </a:spcAft>
              </a:pPr>
              <a:r>
                <a:rPr lang="zh-CN" altLang="en-US" sz="1400" dirty="0">
                  <a:solidFill>
                    <a:schemeClr val="tx1">
                      <a:lumMod val="85000"/>
                      <a:lumOff val="15000"/>
                    </a:schemeClr>
                  </a:solidFill>
                  <a:latin typeface="+mn-lt"/>
                  <a:ea typeface="微软雅黑" panose="020B0503020204020204" pitchFamily="34" charset="-122"/>
                  <a:sym typeface="微软雅黑" panose="020B0503020204020204" pitchFamily="34" charset="-122"/>
                </a:rPr>
                <a:t>专业、卓越、创新是公司的基本理念，公司专注于物联网在特种设备和公共安全等行业中的</a:t>
              </a:r>
              <a:r>
                <a:rPr lang="zh-CN" altLang="en-US" sz="1400" dirty="0" smtClean="0">
                  <a:solidFill>
                    <a:schemeClr val="tx1">
                      <a:lumMod val="85000"/>
                      <a:lumOff val="15000"/>
                    </a:schemeClr>
                  </a:solidFill>
                  <a:latin typeface="+mn-lt"/>
                  <a:ea typeface="微软雅黑" panose="020B0503020204020204" pitchFamily="34" charset="-122"/>
                  <a:sym typeface="微软雅黑" panose="020B0503020204020204" pitchFamily="34" charset="-122"/>
                </a:rPr>
                <a:t>应用</a:t>
              </a:r>
              <a:endParaRPr lang="en-US" altLang="zh-CN" sz="1400" dirty="0">
                <a:solidFill>
                  <a:schemeClr val="tx1">
                    <a:lumMod val="85000"/>
                    <a:lumOff val="15000"/>
                  </a:schemeClr>
                </a:solidFill>
                <a:latin typeface="+mn-lt"/>
                <a:ea typeface="微软雅黑" panose="020B0503020204020204" pitchFamily="34" charset="-122"/>
                <a:sym typeface="微软雅黑" panose="020B0503020204020204" pitchFamily="34" charset="-122"/>
              </a:endParaRPr>
            </a:p>
          </p:txBody>
        </p:sp>
        <p:sp>
          <p:nvSpPr>
            <p:cNvPr id="15" name="TextBox 8"/>
            <p:cNvSpPr txBox="1">
              <a:spLocks noChangeArrowheads="1"/>
            </p:cNvSpPr>
            <p:nvPr/>
          </p:nvSpPr>
          <p:spPr bwMode="auto">
            <a:xfrm>
              <a:off x="1615084" y="2985476"/>
              <a:ext cx="2768400" cy="45719"/>
            </a:xfrm>
            <a:prstGeom prst="rect">
              <a:avLst/>
            </a:prstGeom>
            <a:solidFill>
              <a:srgbClr val="00A7ED"/>
            </a:solidFill>
            <a:ln>
              <a:noFill/>
            </a:ln>
          </p:spPr>
          <p:txBody>
            <a:bodyPr wrap="square" lIns="68580" tIns="34290" rIns="68580" bIns="3429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0"/>
              <a:endParaRPr lang="zh-CN" altLang="en-US" sz="1500" b="1" dirty="0">
                <a:solidFill>
                  <a:srgbClr val="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20395" y="2985476"/>
              <a:ext cx="741650" cy="740838"/>
              <a:chOff x="591795" y="2985476"/>
              <a:chExt cx="741650" cy="740838"/>
            </a:xfrm>
          </p:grpSpPr>
          <p:sp>
            <p:nvSpPr>
              <p:cNvPr id="17" name="Freeform 14"/>
              <p:cNvSpPr/>
              <p:nvPr/>
            </p:nvSpPr>
            <p:spPr bwMode="auto">
              <a:xfrm>
                <a:off x="591795" y="2985476"/>
                <a:ext cx="741650" cy="740838"/>
              </a:xfrm>
              <a:custGeom>
                <a:avLst/>
                <a:gdLst>
                  <a:gd name="T0" fmla="*/ 649558364 w 3227"/>
                  <a:gd name="T1" fmla="*/ 328185033 h 3227"/>
                  <a:gd name="T2" fmla="*/ 324879680 w 3227"/>
                  <a:gd name="T3" fmla="*/ 648135123 h 3227"/>
                  <a:gd name="T4" fmla="*/ 0 w 3227"/>
                  <a:gd name="T5" fmla="*/ 323966949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949 h 3227"/>
                  <a:gd name="T16" fmla="*/ 649558364 w 3227"/>
                  <a:gd name="T17" fmla="*/ 328185033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00A7ED"/>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defTabSz="685800">
                  <a:defRPr/>
                </a:pPr>
                <a:endParaRPr lang="zh-CN" altLang="en-US" sz="1400">
                  <a:solidFill>
                    <a:srgbClr val="404E63"/>
                  </a:solidFill>
                </a:endParaRPr>
              </a:p>
            </p:txBody>
          </p:sp>
          <p:sp>
            <p:nvSpPr>
              <p:cNvPr id="18" name="KSO_Shape"/>
              <p:cNvSpPr>
                <a:spLocks noChangeAspect="1"/>
              </p:cNvSpPr>
              <p:nvPr/>
            </p:nvSpPr>
            <p:spPr bwMode="auto">
              <a:xfrm>
                <a:off x="711798" y="3160253"/>
                <a:ext cx="501645" cy="391284"/>
              </a:xfrm>
              <a:custGeom>
                <a:avLst/>
                <a:gdLst>
                  <a:gd name="T0" fmla="*/ 1534415 w 1123950"/>
                  <a:gd name="T1" fmla="*/ 1036414 h 876301"/>
                  <a:gd name="T2" fmla="*/ 1542514 w 1123950"/>
                  <a:gd name="T3" fmla="*/ 1095395 h 876301"/>
                  <a:gd name="T4" fmla="*/ 1434534 w 1123950"/>
                  <a:gd name="T5" fmla="*/ 1379890 h 876301"/>
                  <a:gd name="T6" fmla="*/ 1461142 w 1123950"/>
                  <a:gd name="T7" fmla="*/ 1429233 h 876301"/>
                  <a:gd name="T8" fmla="*/ 1435305 w 1123950"/>
                  <a:gd name="T9" fmla="*/ 1478190 h 876301"/>
                  <a:gd name="T10" fmla="*/ 1109437 w 1123950"/>
                  <a:gd name="T11" fmla="*/ 1478576 h 876301"/>
                  <a:gd name="T12" fmla="*/ 1076271 w 1123950"/>
                  <a:gd name="T13" fmla="*/ 1421523 h 876301"/>
                  <a:gd name="T14" fmla="*/ 1102495 w 1123950"/>
                  <a:gd name="T15" fmla="*/ 1108887 h 876301"/>
                  <a:gd name="T16" fmla="*/ 1158027 w 1123950"/>
                  <a:gd name="T17" fmla="*/ 1105803 h 876301"/>
                  <a:gd name="T18" fmla="*/ 1188493 w 1123950"/>
                  <a:gd name="T19" fmla="*/ 1156688 h 876301"/>
                  <a:gd name="T20" fmla="*/ 1369434 w 1123950"/>
                  <a:gd name="T21" fmla="*/ 263382 h 876301"/>
                  <a:gd name="T22" fmla="*/ 1294571 w 1123950"/>
                  <a:gd name="T23" fmla="*/ 292215 h 876301"/>
                  <a:gd name="T24" fmla="*/ 462620 w 1123950"/>
                  <a:gd name="T25" fmla="*/ 1105303 h 876301"/>
                  <a:gd name="T26" fmla="*/ 203476 w 1123950"/>
                  <a:gd name="T27" fmla="*/ 1117605 h 876301"/>
                  <a:gd name="T28" fmla="*/ 144354 w 1123950"/>
                  <a:gd name="T29" fmla="*/ 1157971 h 876301"/>
                  <a:gd name="T30" fmla="*/ 124390 w 1123950"/>
                  <a:gd name="T31" fmla="*/ 1217943 h 876301"/>
                  <a:gd name="T32" fmla="*/ 139363 w 1123950"/>
                  <a:gd name="T33" fmla="*/ 1285605 h 876301"/>
                  <a:gd name="T34" fmla="*/ 183514 w 1123950"/>
                  <a:gd name="T35" fmla="*/ 1332890 h 876301"/>
                  <a:gd name="T36" fmla="*/ 245324 w 1123950"/>
                  <a:gd name="T37" fmla="*/ 1350958 h 876301"/>
                  <a:gd name="T38" fmla="*/ 577029 w 1123950"/>
                  <a:gd name="T39" fmla="*/ 1335197 h 876301"/>
                  <a:gd name="T40" fmla="*/ 1401683 w 1123950"/>
                  <a:gd name="T41" fmla="*/ 524415 h 876301"/>
                  <a:gd name="T42" fmla="*/ 1497280 w 1123950"/>
                  <a:gd name="T43" fmla="*/ 500195 h 876301"/>
                  <a:gd name="T44" fmla="*/ 1723407 w 1123950"/>
                  <a:gd name="T45" fmla="*/ 483664 h 876301"/>
                  <a:gd name="T46" fmla="*/ 1771397 w 1123950"/>
                  <a:gd name="T47" fmla="*/ 414466 h 876301"/>
                  <a:gd name="T48" fmla="*/ 1754505 w 1123950"/>
                  <a:gd name="T49" fmla="*/ 312590 h 876301"/>
                  <a:gd name="T50" fmla="*/ 1698453 w 1123950"/>
                  <a:gd name="T51" fmla="*/ 266841 h 876301"/>
                  <a:gd name="T52" fmla="*/ 1690390 w 1123950"/>
                  <a:gd name="T53" fmla="*/ 137670 h 876301"/>
                  <a:gd name="T54" fmla="*/ 1794432 w 1123950"/>
                  <a:gd name="T55" fmla="*/ 175729 h 876301"/>
                  <a:gd name="T56" fmla="*/ 1878125 w 1123950"/>
                  <a:gd name="T57" fmla="*/ 269147 h 876301"/>
                  <a:gd name="T58" fmla="*/ 1903464 w 1123950"/>
                  <a:gd name="T59" fmla="*/ 406008 h 876301"/>
                  <a:gd name="T60" fmla="*/ 1853171 w 1123950"/>
                  <a:gd name="T61" fmla="*/ 531335 h 876301"/>
                  <a:gd name="T62" fmla="*/ 1760647 w 1123950"/>
                  <a:gd name="T63" fmla="*/ 608991 h 876301"/>
                  <a:gd name="T64" fmla="*/ 1485378 w 1123950"/>
                  <a:gd name="T65" fmla="*/ 627830 h 876301"/>
                  <a:gd name="T66" fmla="*/ 649973 w 1123950"/>
                  <a:gd name="T67" fmla="*/ 1433998 h 876301"/>
                  <a:gd name="T68" fmla="*/ 514066 w 1123950"/>
                  <a:gd name="T69" fmla="*/ 1477439 h 876301"/>
                  <a:gd name="T70" fmla="*/ 128997 w 1123950"/>
                  <a:gd name="T71" fmla="*/ 1448223 h 876301"/>
                  <a:gd name="T72" fmla="*/ 35705 w 1123950"/>
                  <a:gd name="T73" fmla="*/ 1355187 h 876301"/>
                  <a:gd name="T74" fmla="*/ 385 w 1123950"/>
                  <a:gd name="T75" fmla="*/ 1237550 h 876301"/>
                  <a:gd name="T76" fmla="*/ 24571 w 1123950"/>
                  <a:gd name="T77" fmla="*/ 1121834 h 876301"/>
                  <a:gd name="T78" fmla="*/ 104425 w 1123950"/>
                  <a:gd name="T79" fmla="*/ 1025339 h 876301"/>
                  <a:gd name="T80" fmla="*/ 232654 w 1123950"/>
                  <a:gd name="T81" fmla="*/ 985358 h 876301"/>
                  <a:gd name="T82" fmla="*/ 438051 w 1123950"/>
                  <a:gd name="T83" fmla="*/ 969212 h 876301"/>
                  <a:gd name="T84" fmla="*/ 689517 w 1123950"/>
                  <a:gd name="T85" fmla="*/ 351418 h 876301"/>
                  <a:gd name="T86" fmla="*/ 729059 w 1123950"/>
                  <a:gd name="T87" fmla="*/ 298750 h 876301"/>
                  <a:gd name="T88" fmla="*/ 794325 w 1123950"/>
                  <a:gd name="T89" fmla="*/ 274529 h 876301"/>
                  <a:gd name="T90" fmla="*/ 873029 w 1123950"/>
                  <a:gd name="T91" fmla="*/ 291830 h 876301"/>
                  <a:gd name="T92" fmla="*/ 917563 w 1123950"/>
                  <a:gd name="T93" fmla="*/ 339115 h 876301"/>
                  <a:gd name="T94" fmla="*/ 1202814 w 1123950"/>
                  <a:gd name="T95" fmla="*/ 208791 h 876301"/>
                  <a:gd name="T96" fmla="*/ 1327588 w 1123950"/>
                  <a:gd name="T97" fmla="*/ 144590 h 876301"/>
                  <a:gd name="T98" fmla="*/ 842993 w 1123950"/>
                  <a:gd name="T99" fmla="*/ 5777 h 876301"/>
                  <a:gd name="T100" fmla="*/ 898219 w 1123950"/>
                  <a:gd name="T101" fmla="*/ 41594 h 876301"/>
                  <a:gd name="T102" fmla="*/ 928308 w 1123950"/>
                  <a:gd name="T103" fmla="*/ 101290 h 876301"/>
                  <a:gd name="T104" fmla="*/ 923358 w 1123950"/>
                  <a:gd name="T105" fmla="*/ 170230 h 876301"/>
                  <a:gd name="T106" fmla="*/ 885269 w 1123950"/>
                  <a:gd name="T107" fmla="*/ 224148 h 876301"/>
                  <a:gd name="T108" fmla="*/ 825092 w 1123950"/>
                  <a:gd name="T109" fmla="*/ 251879 h 876301"/>
                  <a:gd name="T110" fmla="*/ 757297 w 1123950"/>
                  <a:gd name="T111" fmla="*/ 243406 h 876301"/>
                  <a:gd name="T112" fmla="*/ 705497 w 1123950"/>
                  <a:gd name="T113" fmla="*/ 202196 h 876301"/>
                  <a:gd name="T114" fmla="*/ 681502 w 1123950"/>
                  <a:gd name="T115" fmla="*/ 139805 h 876301"/>
                  <a:gd name="T116" fmla="*/ 693310 w 1123950"/>
                  <a:gd name="T117" fmla="*/ 72019 h 876301"/>
                  <a:gd name="T118" fmla="*/ 735968 w 1123950"/>
                  <a:gd name="T119" fmla="*/ 21567 h 876301"/>
                  <a:gd name="T120" fmla="*/ 799573 w 1123950"/>
                  <a:gd name="T121" fmla="*/ 385 h 8763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3950" h="876301">
                    <a:moveTo>
                      <a:pt x="876863" y="598488"/>
                    </a:moveTo>
                    <a:lnTo>
                      <a:pt x="880276" y="598488"/>
                    </a:lnTo>
                    <a:lnTo>
                      <a:pt x="883462" y="598715"/>
                    </a:lnTo>
                    <a:lnTo>
                      <a:pt x="886647" y="599170"/>
                    </a:lnTo>
                    <a:lnTo>
                      <a:pt x="889833" y="600307"/>
                    </a:lnTo>
                    <a:lnTo>
                      <a:pt x="892790" y="601444"/>
                    </a:lnTo>
                    <a:lnTo>
                      <a:pt x="895521" y="603035"/>
                    </a:lnTo>
                    <a:lnTo>
                      <a:pt x="898251" y="604399"/>
                    </a:lnTo>
                    <a:lnTo>
                      <a:pt x="900754" y="606445"/>
                    </a:lnTo>
                    <a:lnTo>
                      <a:pt x="903029" y="608719"/>
                    </a:lnTo>
                    <a:lnTo>
                      <a:pt x="905305" y="611219"/>
                    </a:lnTo>
                    <a:lnTo>
                      <a:pt x="907125" y="613720"/>
                    </a:lnTo>
                    <a:lnTo>
                      <a:pt x="908717" y="616448"/>
                    </a:lnTo>
                    <a:lnTo>
                      <a:pt x="910310" y="619176"/>
                    </a:lnTo>
                    <a:lnTo>
                      <a:pt x="911220" y="622586"/>
                    </a:lnTo>
                    <a:lnTo>
                      <a:pt x="912358" y="625542"/>
                    </a:lnTo>
                    <a:lnTo>
                      <a:pt x="912813" y="628725"/>
                    </a:lnTo>
                    <a:lnTo>
                      <a:pt x="912813" y="632135"/>
                    </a:lnTo>
                    <a:lnTo>
                      <a:pt x="912813" y="635545"/>
                    </a:lnTo>
                    <a:lnTo>
                      <a:pt x="912358" y="638955"/>
                    </a:lnTo>
                    <a:lnTo>
                      <a:pt x="911220" y="642365"/>
                    </a:lnTo>
                    <a:lnTo>
                      <a:pt x="910083" y="646003"/>
                    </a:lnTo>
                    <a:lnTo>
                      <a:pt x="908262" y="649413"/>
                    </a:lnTo>
                    <a:lnTo>
                      <a:pt x="905987" y="653050"/>
                    </a:lnTo>
                    <a:lnTo>
                      <a:pt x="903484" y="656461"/>
                    </a:lnTo>
                    <a:lnTo>
                      <a:pt x="900299" y="659643"/>
                    </a:lnTo>
                    <a:lnTo>
                      <a:pt x="749675" y="809690"/>
                    </a:lnTo>
                    <a:lnTo>
                      <a:pt x="829082" y="809690"/>
                    </a:lnTo>
                    <a:lnTo>
                      <a:pt x="832950" y="809917"/>
                    </a:lnTo>
                    <a:lnTo>
                      <a:pt x="836818" y="810372"/>
                    </a:lnTo>
                    <a:lnTo>
                      <a:pt x="840004" y="811281"/>
                    </a:lnTo>
                    <a:lnTo>
                      <a:pt x="843189" y="812418"/>
                    </a:lnTo>
                    <a:lnTo>
                      <a:pt x="846375" y="813782"/>
                    </a:lnTo>
                    <a:lnTo>
                      <a:pt x="849105" y="815601"/>
                    </a:lnTo>
                    <a:lnTo>
                      <a:pt x="851380" y="817647"/>
                    </a:lnTo>
                    <a:lnTo>
                      <a:pt x="853655" y="819920"/>
                    </a:lnTo>
                    <a:lnTo>
                      <a:pt x="855476" y="822421"/>
                    </a:lnTo>
                    <a:lnTo>
                      <a:pt x="857296" y="824922"/>
                    </a:lnTo>
                    <a:lnTo>
                      <a:pt x="858661" y="827650"/>
                    </a:lnTo>
                    <a:lnTo>
                      <a:pt x="859799" y="830605"/>
                    </a:lnTo>
                    <a:lnTo>
                      <a:pt x="860709" y="833561"/>
                    </a:lnTo>
                    <a:lnTo>
                      <a:pt x="861619" y="836516"/>
                    </a:lnTo>
                    <a:lnTo>
                      <a:pt x="861846" y="839699"/>
                    </a:lnTo>
                    <a:lnTo>
                      <a:pt x="862074" y="842882"/>
                    </a:lnTo>
                    <a:lnTo>
                      <a:pt x="862074" y="845837"/>
                    </a:lnTo>
                    <a:lnTo>
                      <a:pt x="861619" y="849020"/>
                    </a:lnTo>
                    <a:lnTo>
                      <a:pt x="861164" y="852203"/>
                    </a:lnTo>
                    <a:lnTo>
                      <a:pt x="860026" y="855158"/>
                    </a:lnTo>
                    <a:lnTo>
                      <a:pt x="859116" y="857886"/>
                    </a:lnTo>
                    <a:lnTo>
                      <a:pt x="857523" y="860614"/>
                    </a:lnTo>
                    <a:lnTo>
                      <a:pt x="856158" y="863343"/>
                    </a:lnTo>
                    <a:lnTo>
                      <a:pt x="854110" y="865843"/>
                    </a:lnTo>
                    <a:lnTo>
                      <a:pt x="851835" y="868117"/>
                    </a:lnTo>
                    <a:lnTo>
                      <a:pt x="849560" y="870163"/>
                    </a:lnTo>
                    <a:lnTo>
                      <a:pt x="846830" y="871754"/>
                    </a:lnTo>
                    <a:lnTo>
                      <a:pt x="843872" y="873346"/>
                    </a:lnTo>
                    <a:lnTo>
                      <a:pt x="840459" y="874482"/>
                    </a:lnTo>
                    <a:lnTo>
                      <a:pt x="837046" y="875619"/>
                    </a:lnTo>
                    <a:lnTo>
                      <a:pt x="833405" y="876074"/>
                    </a:lnTo>
                    <a:lnTo>
                      <a:pt x="829082" y="876301"/>
                    </a:lnTo>
                    <a:lnTo>
                      <a:pt x="673907" y="876301"/>
                    </a:lnTo>
                    <a:lnTo>
                      <a:pt x="669584" y="876074"/>
                    </a:lnTo>
                    <a:lnTo>
                      <a:pt x="665489" y="875619"/>
                    </a:lnTo>
                    <a:lnTo>
                      <a:pt x="661848" y="874937"/>
                    </a:lnTo>
                    <a:lnTo>
                      <a:pt x="657980" y="873573"/>
                    </a:lnTo>
                    <a:lnTo>
                      <a:pt x="654568" y="871982"/>
                    </a:lnTo>
                    <a:lnTo>
                      <a:pt x="651382" y="870163"/>
                    </a:lnTo>
                    <a:lnTo>
                      <a:pt x="648424" y="868117"/>
                    </a:lnTo>
                    <a:lnTo>
                      <a:pt x="645694" y="865843"/>
                    </a:lnTo>
                    <a:lnTo>
                      <a:pt x="643191" y="863115"/>
                    </a:lnTo>
                    <a:lnTo>
                      <a:pt x="641143" y="860160"/>
                    </a:lnTo>
                    <a:lnTo>
                      <a:pt x="639551" y="857204"/>
                    </a:lnTo>
                    <a:lnTo>
                      <a:pt x="637730" y="853567"/>
                    </a:lnTo>
                    <a:lnTo>
                      <a:pt x="636820" y="850157"/>
                    </a:lnTo>
                    <a:lnTo>
                      <a:pt x="635683" y="846292"/>
                    </a:lnTo>
                    <a:lnTo>
                      <a:pt x="635228" y="842427"/>
                    </a:lnTo>
                    <a:lnTo>
                      <a:pt x="635000" y="838335"/>
                    </a:lnTo>
                    <a:lnTo>
                      <a:pt x="635000" y="682150"/>
                    </a:lnTo>
                    <a:lnTo>
                      <a:pt x="635228" y="678285"/>
                    </a:lnTo>
                    <a:lnTo>
                      <a:pt x="635683" y="674421"/>
                    </a:lnTo>
                    <a:lnTo>
                      <a:pt x="636820" y="671238"/>
                    </a:lnTo>
                    <a:lnTo>
                      <a:pt x="637958" y="668055"/>
                    </a:lnTo>
                    <a:lnTo>
                      <a:pt x="639551" y="664872"/>
                    </a:lnTo>
                    <a:lnTo>
                      <a:pt x="641143" y="662144"/>
                    </a:lnTo>
                    <a:lnTo>
                      <a:pt x="643191" y="659871"/>
                    </a:lnTo>
                    <a:lnTo>
                      <a:pt x="645466" y="657597"/>
                    </a:lnTo>
                    <a:lnTo>
                      <a:pt x="647742" y="655779"/>
                    </a:lnTo>
                    <a:lnTo>
                      <a:pt x="650472" y="653960"/>
                    </a:lnTo>
                    <a:lnTo>
                      <a:pt x="653202" y="652823"/>
                    </a:lnTo>
                    <a:lnTo>
                      <a:pt x="655933" y="651459"/>
                    </a:lnTo>
                    <a:lnTo>
                      <a:pt x="658891" y="650550"/>
                    </a:lnTo>
                    <a:lnTo>
                      <a:pt x="662076" y="649640"/>
                    </a:lnTo>
                    <a:lnTo>
                      <a:pt x="665034" y="649413"/>
                    </a:lnTo>
                    <a:lnTo>
                      <a:pt x="668219" y="649186"/>
                    </a:lnTo>
                    <a:lnTo>
                      <a:pt x="671177" y="649186"/>
                    </a:lnTo>
                    <a:lnTo>
                      <a:pt x="674135" y="649640"/>
                    </a:lnTo>
                    <a:lnTo>
                      <a:pt x="677320" y="650322"/>
                    </a:lnTo>
                    <a:lnTo>
                      <a:pt x="680278" y="651232"/>
                    </a:lnTo>
                    <a:lnTo>
                      <a:pt x="683236" y="652141"/>
                    </a:lnTo>
                    <a:lnTo>
                      <a:pt x="685967" y="653732"/>
                    </a:lnTo>
                    <a:lnTo>
                      <a:pt x="688469" y="655324"/>
                    </a:lnTo>
                    <a:lnTo>
                      <a:pt x="690972" y="657143"/>
                    </a:lnTo>
                    <a:lnTo>
                      <a:pt x="693247" y="659416"/>
                    </a:lnTo>
                    <a:lnTo>
                      <a:pt x="695295" y="661917"/>
                    </a:lnTo>
                    <a:lnTo>
                      <a:pt x="696888" y="664418"/>
                    </a:lnTo>
                    <a:lnTo>
                      <a:pt x="698481" y="667373"/>
                    </a:lnTo>
                    <a:lnTo>
                      <a:pt x="699391" y="670783"/>
                    </a:lnTo>
                    <a:lnTo>
                      <a:pt x="700528" y="674193"/>
                    </a:lnTo>
                    <a:lnTo>
                      <a:pt x="700983" y="678058"/>
                    </a:lnTo>
                    <a:lnTo>
                      <a:pt x="701211" y="682150"/>
                    </a:lnTo>
                    <a:lnTo>
                      <a:pt x="701211" y="762175"/>
                    </a:lnTo>
                    <a:lnTo>
                      <a:pt x="853655" y="610083"/>
                    </a:lnTo>
                    <a:lnTo>
                      <a:pt x="856841" y="606900"/>
                    </a:lnTo>
                    <a:lnTo>
                      <a:pt x="860026" y="604399"/>
                    </a:lnTo>
                    <a:lnTo>
                      <a:pt x="863212" y="602580"/>
                    </a:lnTo>
                    <a:lnTo>
                      <a:pt x="866852" y="600989"/>
                    </a:lnTo>
                    <a:lnTo>
                      <a:pt x="870038" y="599852"/>
                    </a:lnTo>
                    <a:lnTo>
                      <a:pt x="873450" y="598943"/>
                    </a:lnTo>
                    <a:lnTo>
                      <a:pt x="876863" y="598488"/>
                    </a:lnTo>
                    <a:close/>
                    <a:moveTo>
                      <a:pt x="818160" y="154647"/>
                    </a:moveTo>
                    <a:lnTo>
                      <a:pt x="807966" y="155328"/>
                    </a:lnTo>
                    <a:lnTo>
                      <a:pt x="802983" y="155781"/>
                    </a:lnTo>
                    <a:lnTo>
                      <a:pt x="798453" y="156461"/>
                    </a:lnTo>
                    <a:lnTo>
                      <a:pt x="794149" y="157141"/>
                    </a:lnTo>
                    <a:lnTo>
                      <a:pt x="790072" y="158275"/>
                    </a:lnTo>
                    <a:lnTo>
                      <a:pt x="785995" y="159408"/>
                    </a:lnTo>
                    <a:lnTo>
                      <a:pt x="781918" y="160996"/>
                    </a:lnTo>
                    <a:lnTo>
                      <a:pt x="778294" y="162809"/>
                    </a:lnTo>
                    <a:lnTo>
                      <a:pt x="774443" y="164623"/>
                    </a:lnTo>
                    <a:lnTo>
                      <a:pt x="771045" y="166890"/>
                    </a:lnTo>
                    <a:lnTo>
                      <a:pt x="767421" y="169384"/>
                    </a:lnTo>
                    <a:lnTo>
                      <a:pt x="763797" y="172332"/>
                    </a:lnTo>
                    <a:lnTo>
                      <a:pt x="760399" y="175732"/>
                    </a:lnTo>
                    <a:lnTo>
                      <a:pt x="305338" y="631441"/>
                    </a:lnTo>
                    <a:lnTo>
                      <a:pt x="301940" y="634388"/>
                    </a:lnTo>
                    <a:lnTo>
                      <a:pt x="298769" y="637109"/>
                    </a:lnTo>
                    <a:lnTo>
                      <a:pt x="295371" y="639830"/>
                    </a:lnTo>
                    <a:lnTo>
                      <a:pt x="291973" y="642324"/>
                    </a:lnTo>
                    <a:lnTo>
                      <a:pt x="288349" y="644591"/>
                    </a:lnTo>
                    <a:lnTo>
                      <a:pt x="284725" y="646631"/>
                    </a:lnTo>
                    <a:lnTo>
                      <a:pt x="281101" y="648672"/>
                    </a:lnTo>
                    <a:lnTo>
                      <a:pt x="277024" y="650259"/>
                    </a:lnTo>
                    <a:lnTo>
                      <a:pt x="272946" y="651846"/>
                    </a:lnTo>
                    <a:lnTo>
                      <a:pt x="268869" y="653206"/>
                    </a:lnTo>
                    <a:lnTo>
                      <a:pt x="264339" y="654113"/>
                    </a:lnTo>
                    <a:lnTo>
                      <a:pt x="259582" y="655020"/>
                    </a:lnTo>
                    <a:lnTo>
                      <a:pt x="255052" y="655700"/>
                    </a:lnTo>
                    <a:lnTo>
                      <a:pt x="250069" y="656154"/>
                    </a:lnTo>
                    <a:lnTo>
                      <a:pt x="244632" y="656607"/>
                    </a:lnTo>
                    <a:lnTo>
                      <a:pt x="239423" y="656607"/>
                    </a:lnTo>
                    <a:lnTo>
                      <a:pt x="138172" y="656607"/>
                    </a:lnTo>
                    <a:lnTo>
                      <a:pt x="132056" y="656834"/>
                    </a:lnTo>
                    <a:lnTo>
                      <a:pt x="125941" y="657514"/>
                    </a:lnTo>
                    <a:lnTo>
                      <a:pt x="120051" y="659101"/>
                    </a:lnTo>
                    <a:lnTo>
                      <a:pt x="114389" y="661141"/>
                    </a:lnTo>
                    <a:lnTo>
                      <a:pt x="108499" y="663409"/>
                    </a:lnTo>
                    <a:lnTo>
                      <a:pt x="103289" y="666356"/>
                    </a:lnTo>
                    <a:lnTo>
                      <a:pt x="100571" y="667943"/>
                    </a:lnTo>
                    <a:lnTo>
                      <a:pt x="98080" y="669757"/>
                    </a:lnTo>
                    <a:lnTo>
                      <a:pt x="95815" y="671797"/>
                    </a:lnTo>
                    <a:lnTo>
                      <a:pt x="93323" y="673838"/>
                    </a:lnTo>
                    <a:lnTo>
                      <a:pt x="91058" y="675878"/>
                    </a:lnTo>
                    <a:lnTo>
                      <a:pt x="89246" y="678372"/>
                    </a:lnTo>
                    <a:lnTo>
                      <a:pt x="87207" y="680413"/>
                    </a:lnTo>
                    <a:lnTo>
                      <a:pt x="85169" y="682907"/>
                    </a:lnTo>
                    <a:lnTo>
                      <a:pt x="83356" y="685627"/>
                    </a:lnTo>
                    <a:lnTo>
                      <a:pt x="81771" y="688575"/>
                    </a:lnTo>
                    <a:lnTo>
                      <a:pt x="80185" y="691522"/>
                    </a:lnTo>
                    <a:lnTo>
                      <a:pt x="78826" y="694469"/>
                    </a:lnTo>
                    <a:lnTo>
                      <a:pt x="77694" y="697417"/>
                    </a:lnTo>
                    <a:lnTo>
                      <a:pt x="76335" y="700591"/>
                    </a:lnTo>
                    <a:lnTo>
                      <a:pt x="75655" y="703992"/>
                    </a:lnTo>
                    <a:lnTo>
                      <a:pt x="74749" y="707392"/>
                    </a:lnTo>
                    <a:lnTo>
                      <a:pt x="74296" y="711247"/>
                    </a:lnTo>
                    <a:lnTo>
                      <a:pt x="73616" y="714647"/>
                    </a:lnTo>
                    <a:lnTo>
                      <a:pt x="73390" y="718275"/>
                    </a:lnTo>
                    <a:lnTo>
                      <a:pt x="73390" y="722356"/>
                    </a:lnTo>
                    <a:lnTo>
                      <a:pt x="73390" y="726437"/>
                    </a:lnTo>
                    <a:lnTo>
                      <a:pt x="73616" y="730064"/>
                    </a:lnTo>
                    <a:lnTo>
                      <a:pt x="74296" y="734145"/>
                    </a:lnTo>
                    <a:lnTo>
                      <a:pt x="74976" y="737546"/>
                    </a:lnTo>
                    <a:lnTo>
                      <a:pt x="75655" y="741400"/>
                    </a:lnTo>
                    <a:lnTo>
                      <a:pt x="76788" y="744801"/>
                    </a:lnTo>
                    <a:lnTo>
                      <a:pt x="77920" y="748202"/>
                    </a:lnTo>
                    <a:lnTo>
                      <a:pt x="79279" y="751830"/>
                    </a:lnTo>
                    <a:lnTo>
                      <a:pt x="80638" y="755004"/>
                    </a:lnTo>
                    <a:lnTo>
                      <a:pt x="82224" y="758178"/>
                    </a:lnTo>
                    <a:lnTo>
                      <a:pt x="84263" y="761579"/>
                    </a:lnTo>
                    <a:lnTo>
                      <a:pt x="85848" y="764526"/>
                    </a:lnTo>
                    <a:lnTo>
                      <a:pt x="87887" y="767247"/>
                    </a:lnTo>
                    <a:lnTo>
                      <a:pt x="90152" y="770194"/>
                    </a:lnTo>
                    <a:lnTo>
                      <a:pt x="92417" y="772688"/>
                    </a:lnTo>
                    <a:lnTo>
                      <a:pt x="94909" y="775409"/>
                    </a:lnTo>
                    <a:lnTo>
                      <a:pt x="97400" y="777676"/>
                    </a:lnTo>
                    <a:lnTo>
                      <a:pt x="99892" y="780170"/>
                    </a:lnTo>
                    <a:lnTo>
                      <a:pt x="102610" y="782210"/>
                    </a:lnTo>
                    <a:lnTo>
                      <a:pt x="105555" y="784477"/>
                    </a:lnTo>
                    <a:lnTo>
                      <a:pt x="108273" y="786064"/>
                    </a:lnTo>
                    <a:lnTo>
                      <a:pt x="111217" y="787878"/>
                    </a:lnTo>
                    <a:lnTo>
                      <a:pt x="114615" y="789692"/>
                    </a:lnTo>
                    <a:lnTo>
                      <a:pt x="117560" y="790826"/>
                    </a:lnTo>
                    <a:lnTo>
                      <a:pt x="120731" y="792413"/>
                    </a:lnTo>
                    <a:lnTo>
                      <a:pt x="123902" y="793320"/>
                    </a:lnTo>
                    <a:lnTo>
                      <a:pt x="127526" y="794453"/>
                    </a:lnTo>
                    <a:lnTo>
                      <a:pt x="130697" y="795133"/>
                    </a:lnTo>
                    <a:lnTo>
                      <a:pt x="134095" y="795813"/>
                    </a:lnTo>
                    <a:lnTo>
                      <a:pt x="137719" y="796267"/>
                    </a:lnTo>
                    <a:lnTo>
                      <a:pt x="141117" y="796720"/>
                    </a:lnTo>
                    <a:lnTo>
                      <a:pt x="144741" y="796720"/>
                    </a:lnTo>
                    <a:lnTo>
                      <a:pt x="292200" y="796720"/>
                    </a:lnTo>
                    <a:lnTo>
                      <a:pt x="297863" y="796720"/>
                    </a:lnTo>
                    <a:lnTo>
                      <a:pt x="303072" y="796267"/>
                    </a:lnTo>
                    <a:lnTo>
                      <a:pt x="308282" y="795813"/>
                    </a:lnTo>
                    <a:lnTo>
                      <a:pt x="313265" y="795360"/>
                    </a:lnTo>
                    <a:lnTo>
                      <a:pt x="318249" y="794453"/>
                    </a:lnTo>
                    <a:lnTo>
                      <a:pt x="323005" y="793320"/>
                    </a:lnTo>
                    <a:lnTo>
                      <a:pt x="327309" y="792186"/>
                    </a:lnTo>
                    <a:lnTo>
                      <a:pt x="331839" y="790826"/>
                    </a:lnTo>
                    <a:lnTo>
                      <a:pt x="336143" y="789239"/>
                    </a:lnTo>
                    <a:lnTo>
                      <a:pt x="340447" y="787425"/>
                    </a:lnTo>
                    <a:lnTo>
                      <a:pt x="344297" y="785158"/>
                    </a:lnTo>
                    <a:lnTo>
                      <a:pt x="348375" y="782890"/>
                    </a:lnTo>
                    <a:lnTo>
                      <a:pt x="351999" y="780396"/>
                    </a:lnTo>
                    <a:lnTo>
                      <a:pt x="355850" y="777676"/>
                    </a:lnTo>
                    <a:lnTo>
                      <a:pt x="359247" y="774728"/>
                    </a:lnTo>
                    <a:lnTo>
                      <a:pt x="362645" y="771554"/>
                    </a:lnTo>
                    <a:lnTo>
                      <a:pt x="810458" y="323328"/>
                    </a:lnTo>
                    <a:lnTo>
                      <a:pt x="814535" y="319247"/>
                    </a:lnTo>
                    <a:lnTo>
                      <a:pt x="818839" y="315392"/>
                    </a:lnTo>
                    <a:lnTo>
                      <a:pt x="822916" y="312218"/>
                    </a:lnTo>
                    <a:lnTo>
                      <a:pt x="826993" y="309271"/>
                    </a:lnTo>
                    <a:lnTo>
                      <a:pt x="831071" y="306777"/>
                    </a:lnTo>
                    <a:lnTo>
                      <a:pt x="835374" y="304283"/>
                    </a:lnTo>
                    <a:lnTo>
                      <a:pt x="839678" y="302243"/>
                    </a:lnTo>
                    <a:lnTo>
                      <a:pt x="844208" y="300429"/>
                    </a:lnTo>
                    <a:lnTo>
                      <a:pt x="848739" y="299068"/>
                    </a:lnTo>
                    <a:lnTo>
                      <a:pt x="853722" y="297935"/>
                    </a:lnTo>
                    <a:lnTo>
                      <a:pt x="858932" y="297028"/>
                    </a:lnTo>
                    <a:lnTo>
                      <a:pt x="864368" y="296348"/>
                    </a:lnTo>
                    <a:lnTo>
                      <a:pt x="870484" y="295441"/>
                    </a:lnTo>
                    <a:lnTo>
                      <a:pt x="876599" y="295214"/>
                    </a:lnTo>
                    <a:lnTo>
                      <a:pt x="883395" y="294987"/>
                    </a:lnTo>
                    <a:lnTo>
                      <a:pt x="890643" y="294987"/>
                    </a:lnTo>
                    <a:lnTo>
                      <a:pt x="984192" y="294987"/>
                    </a:lnTo>
                    <a:lnTo>
                      <a:pt x="988496" y="294761"/>
                    </a:lnTo>
                    <a:lnTo>
                      <a:pt x="992573" y="294307"/>
                    </a:lnTo>
                    <a:lnTo>
                      <a:pt x="996424" y="293854"/>
                    </a:lnTo>
                    <a:lnTo>
                      <a:pt x="1000275" y="292720"/>
                    </a:lnTo>
                    <a:lnTo>
                      <a:pt x="1003899" y="291813"/>
                    </a:lnTo>
                    <a:lnTo>
                      <a:pt x="1007297" y="290226"/>
                    </a:lnTo>
                    <a:lnTo>
                      <a:pt x="1010468" y="288866"/>
                    </a:lnTo>
                    <a:lnTo>
                      <a:pt x="1013865" y="287052"/>
                    </a:lnTo>
                    <a:lnTo>
                      <a:pt x="1016810" y="285238"/>
                    </a:lnTo>
                    <a:lnTo>
                      <a:pt x="1019755" y="283198"/>
                    </a:lnTo>
                    <a:lnTo>
                      <a:pt x="1022246" y="281157"/>
                    </a:lnTo>
                    <a:lnTo>
                      <a:pt x="1024964" y="278664"/>
                    </a:lnTo>
                    <a:lnTo>
                      <a:pt x="1027230" y="276170"/>
                    </a:lnTo>
                    <a:lnTo>
                      <a:pt x="1029721" y="273676"/>
                    </a:lnTo>
                    <a:lnTo>
                      <a:pt x="1031760" y="270955"/>
                    </a:lnTo>
                    <a:lnTo>
                      <a:pt x="1033798" y="268008"/>
                    </a:lnTo>
                    <a:lnTo>
                      <a:pt x="1037423" y="262340"/>
                    </a:lnTo>
                    <a:lnTo>
                      <a:pt x="1040367" y="256445"/>
                    </a:lnTo>
                    <a:lnTo>
                      <a:pt x="1042859" y="250323"/>
                    </a:lnTo>
                    <a:lnTo>
                      <a:pt x="1045124" y="244429"/>
                    </a:lnTo>
                    <a:lnTo>
                      <a:pt x="1046710" y="238534"/>
                    </a:lnTo>
                    <a:lnTo>
                      <a:pt x="1047616" y="232639"/>
                    </a:lnTo>
                    <a:lnTo>
                      <a:pt x="1048295" y="227425"/>
                    </a:lnTo>
                    <a:lnTo>
                      <a:pt x="1048748" y="222437"/>
                    </a:lnTo>
                    <a:lnTo>
                      <a:pt x="1048295" y="217449"/>
                    </a:lnTo>
                    <a:lnTo>
                      <a:pt x="1047389" y="212234"/>
                    </a:lnTo>
                    <a:lnTo>
                      <a:pt x="1046257" y="206793"/>
                    </a:lnTo>
                    <a:lnTo>
                      <a:pt x="1044218" y="201125"/>
                    </a:lnTo>
                    <a:lnTo>
                      <a:pt x="1041726" y="195684"/>
                    </a:lnTo>
                    <a:lnTo>
                      <a:pt x="1038782" y="189789"/>
                    </a:lnTo>
                    <a:lnTo>
                      <a:pt x="1035158" y="184348"/>
                    </a:lnTo>
                    <a:lnTo>
                      <a:pt x="1031307" y="179133"/>
                    </a:lnTo>
                    <a:lnTo>
                      <a:pt x="1026777" y="174145"/>
                    </a:lnTo>
                    <a:lnTo>
                      <a:pt x="1024511" y="171651"/>
                    </a:lnTo>
                    <a:lnTo>
                      <a:pt x="1022020" y="169384"/>
                    </a:lnTo>
                    <a:lnTo>
                      <a:pt x="1019302" y="167117"/>
                    </a:lnTo>
                    <a:lnTo>
                      <a:pt x="1016810" y="165303"/>
                    </a:lnTo>
                    <a:lnTo>
                      <a:pt x="1014092" y="163489"/>
                    </a:lnTo>
                    <a:lnTo>
                      <a:pt x="1011147" y="161676"/>
                    </a:lnTo>
                    <a:lnTo>
                      <a:pt x="1007976" y="160315"/>
                    </a:lnTo>
                    <a:lnTo>
                      <a:pt x="1005032" y="158728"/>
                    </a:lnTo>
                    <a:lnTo>
                      <a:pt x="1002087" y="157368"/>
                    </a:lnTo>
                    <a:lnTo>
                      <a:pt x="998916" y="156461"/>
                    </a:lnTo>
                    <a:lnTo>
                      <a:pt x="995518" y="155781"/>
                    </a:lnTo>
                    <a:lnTo>
                      <a:pt x="992120" y="155328"/>
                    </a:lnTo>
                    <a:lnTo>
                      <a:pt x="988723" y="154647"/>
                    </a:lnTo>
                    <a:lnTo>
                      <a:pt x="985098" y="154647"/>
                    </a:lnTo>
                    <a:lnTo>
                      <a:pt x="829259" y="154647"/>
                    </a:lnTo>
                    <a:lnTo>
                      <a:pt x="818160" y="154647"/>
                    </a:lnTo>
                    <a:close/>
                    <a:moveTo>
                      <a:pt x="811817" y="80963"/>
                    </a:moveTo>
                    <a:lnTo>
                      <a:pt x="818839" y="80963"/>
                    </a:lnTo>
                    <a:lnTo>
                      <a:pt x="992120" y="80963"/>
                    </a:lnTo>
                    <a:lnTo>
                      <a:pt x="997330" y="81190"/>
                    </a:lnTo>
                    <a:lnTo>
                      <a:pt x="1002766" y="81643"/>
                    </a:lnTo>
                    <a:lnTo>
                      <a:pt x="1008429" y="82550"/>
                    </a:lnTo>
                    <a:lnTo>
                      <a:pt x="1014092" y="83684"/>
                    </a:lnTo>
                    <a:lnTo>
                      <a:pt x="1019528" y="85044"/>
                    </a:lnTo>
                    <a:lnTo>
                      <a:pt x="1025191" y="86858"/>
                    </a:lnTo>
                    <a:lnTo>
                      <a:pt x="1031080" y="88898"/>
                    </a:lnTo>
                    <a:lnTo>
                      <a:pt x="1036517" y="91166"/>
                    </a:lnTo>
                    <a:lnTo>
                      <a:pt x="1042179" y="93886"/>
                    </a:lnTo>
                    <a:lnTo>
                      <a:pt x="1047616" y="96834"/>
                    </a:lnTo>
                    <a:lnTo>
                      <a:pt x="1053052" y="100234"/>
                    </a:lnTo>
                    <a:lnTo>
                      <a:pt x="1058715" y="103635"/>
                    </a:lnTo>
                    <a:lnTo>
                      <a:pt x="1063924" y="107489"/>
                    </a:lnTo>
                    <a:lnTo>
                      <a:pt x="1069134" y="111344"/>
                    </a:lnTo>
                    <a:lnTo>
                      <a:pt x="1074344" y="115651"/>
                    </a:lnTo>
                    <a:lnTo>
                      <a:pt x="1079327" y="120413"/>
                    </a:lnTo>
                    <a:lnTo>
                      <a:pt x="1084084" y="125174"/>
                    </a:lnTo>
                    <a:lnTo>
                      <a:pt x="1088388" y="130162"/>
                    </a:lnTo>
                    <a:lnTo>
                      <a:pt x="1092918" y="135376"/>
                    </a:lnTo>
                    <a:lnTo>
                      <a:pt x="1097222" y="141044"/>
                    </a:lnTo>
                    <a:lnTo>
                      <a:pt x="1100846" y="146712"/>
                    </a:lnTo>
                    <a:lnTo>
                      <a:pt x="1104696" y="152834"/>
                    </a:lnTo>
                    <a:lnTo>
                      <a:pt x="1108094" y="158728"/>
                    </a:lnTo>
                    <a:lnTo>
                      <a:pt x="1111039" y="165303"/>
                    </a:lnTo>
                    <a:lnTo>
                      <a:pt x="1114210" y="171878"/>
                    </a:lnTo>
                    <a:lnTo>
                      <a:pt x="1116702" y="178680"/>
                    </a:lnTo>
                    <a:lnTo>
                      <a:pt x="1118967" y="185708"/>
                    </a:lnTo>
                    <a:lnTo>
                      <a:pt x="1120552" y="192963"/>
                    </a:lnTo>
                    <a:lnTo>
                      <a:pt x="1122138" y="200218"/>
                    </a:lnTo>
                    <a:lnTo>
                      <a:pt x="1123044" y="207700"/>
                    </a:lnTo>
                    <a:lnTo>
                      <a:pt x="1123497" y="215635"/>
                    </a:lnTo>
                    <a:lnTo>
                      <a:pt x="1123950" y="223570"/>
                    </a:lnTo>
                    <a:lnTo>
                      <a:pt x="1123497" y="231506"/>
                    </a:lnTo>
                    <a:lnTo>
                      <a:pt x="1123044" y="239441"/>
                    </a:lnTo>
                    <a:lnTo>
                      <a:pt x="1122138" y="247149"/>
                    </a:lnTo>
                    <a:lnTo>
                      <a:pt x="1120552" y="254631"/>
                    </a:lnTo>
                    <a:lnTo>
                      <a:pt x="1118967" y="261886"/>
                    </a:lnTo>
                    <a:lnTo>
                      <a:pt x="1116702" y="269141"/>
                    </a:lnTo>
                    <a:lnTo>
                      <a:pt x="1114210" y="276170"/>
                    </a:lnTo>
                    <a:lnTo>
                      <a:pt x="1111492" y="282745"/>
                    </a:lnTo>
                    <a:lnTo>
                      <a:pt x="1108321" y="289319"/>
                    </a:lnTo>
                    <a:lnTo>
                      <a:pt x="1104923" y="295668"/>
                    </a:lnTo>
                    <a:lnTo>
                      <a:pt x="1101525" y="301789"/>
                    </a:lnTo>
                    <a:lnTo>
                      <a:pt x="1097448" y="307684"/>
                    </a:lnTo>
                    <a:lnTo>
                      <a:pt x="1093371" y="313352"/>
                    </a:lnTo>
                    <a:lnTo>
                      <a:pt x="1089067" y="319020"/>
                    </a:lnTo>
                    <a:lnTo>
                      <a:pt x="1084537" y="324234"/>
                    </a:lnTo>
                    <a:lnTo>
                      <a:pt x="1080007" y="329222"/>
                    </a:lnTo>
                    <a:lnTo>
                      <a:pt x="1075024" y="333530"/>
                    </a:lnTo>
                    <a:lnTo>
                      <a:pt x="1070267" y="338064"/>
                    </a:lnTo>
                    <a:lnTo>
                      <a:pt x="1065057" y="342372"/>
                    </a:lnTo>
                    <a:lnTo>
                      <a:pt x="1059847" y="346453"/>
                    </a:lnTo>
                    <a:lnTo>
                      <a:pt x="1054638" y="349854"/>
                    </a:lnTo>
                    <a:lnTo>
                      <a:pt x="1049428" y="353255"/>
                    </a:lnTo>
                    <a:lnTo>
                      <a:pt x="1043991" y="356429"/>
                    </a:lnTo>
                    <a:lnTo>
                      <a:pt x="1038782" y="359149"/>
                    </a:lnTo>
                    <a:lnTo>
                      <a:pt x="1033119" y="361643"/>
                    </a:lnTo>
                    <a:lnTo>
                      <a:pt x="1027683" y="363684"/>
                    </a:lnTo>
                    <a:lnTo>
                      <a:pt x="1022246" y="365498"/>
                    </a:lnTo>
                    <a:lnTo>
                      <a:pt x="1017037" y="367085"/>
                    </a:lnTo>
                    <a:lnTo>
                      <a:pt x="1011827" y="368218"/>
                    </a:lnTo>
                    <a:lnTo>
                      <a:pt x="1006617" y="369125"/>
                    </a:lnTo>
                    <a:lnTo>
                      <a:pt x="1001407" y="369579"/>
                    </a:lnTo>
                    <a:lnTo>
                      <a:pt x="996424" y="369805"/>
                    </a:lnTo>
                    <a:lnTo>
                      <a:pt x="886792" y="369805"/>
                    </a:lnTo>
                    <a:lnTo>
                      <a:pt x="881130" y="369805"/>
                    </a:lnTo>
                    <a:lnTo>
                      <a:pt x="876373" y="370259"/>
                    </a:lnTo>
                    <a:lnTo>
                      <a:pt x="872069" y="370939"/>
                    </a:lnTo>
                    <a:lnTo>
                      <a:pt x="868672" y="372072"/>
                    </a:lnTo>
                    <a:lnTo>
                      <a:pt x="865500" y="373433"/>
                    </a:lnTo>
                    <a:lnTo>
                      <a:pt x="862103" y="375473"/>
                    </a:lnTo>
                    <a:lnTo>
                      <a:pt x="858932" y="377967"/>
                    </a:lnTo>
                    <a:lnTo>
                      <a:pt x="855760" y="380688"/>
                    </a:lnTo>
                    <a:lnTo>
                      <a:pt x="411571" y="823927"/>
                    </a:lnTo>
                    <a:lnTo>
                      <a:pt x="404550" y="830048"/>
                    </a:lnTo>
                    <a:lnTo>
                      <a:pt x="397528" y="835716"/>
                    </a:lnTo>
                    <a:lnTo>
                      <a:pt x="390732" y="840931"/>
                    </a:lnTo>
                    <a:lnTo>
                      <a:pt x="383484" y="845692"/>
                    </a:lnTo>
                    <a:lnTo>
                      <a:pt x="376236" y="850000"/>
                    </a:lnTo>
                    <a:lnTo>
                      <a:pt x="368761" y="853854"/>
                    </a:lnTo>
                    <a:lnTo>
                      <a:pt x="361512" y="857481"/>
                    </a:lnTo>
                    <a:lnTo>
                      <a:pt x="354037" y="860429"/>
                    </a:lnTo>
                    <a:lnTo>
                      <a:pt x="346563" y="863149"/>
                    </a:lnTo>
                    <a:lnTo>
                      <a:pt x="339088" y="865417"/>
                    </a:lnTo>
                    <a:lnTo>
                      <a:pt x="331839" y="867457"/>
                    </a:lnTo>
                    <a:lnTo>
                      <a:pt x="324364" y="868818"/>
                    </a:lnTo>
                    <a:lnTo>
                      <a:pt x="317116" y="870178"/>
                    </a:lnTo>
                    <a:lnTo>
                      <a:pt x="310321" y="870858"/>
                    </a:lnTo>
                    <a:lnTo>
                      <a:pt x="303299" y="871311"/>
                    </a:lnTo>
                    <a:lnTo>
                      <a:pt x="296504" y="871538"/>
                    </a:lnTo>
                    <a:lnTo>
                      <a:pt x="144741" y="871538"/>
                    </a:lnTo>
                    <a:lnTo>
                      <a:pt x="135907" y="871311"/>
                    </a:lnTo>
                    <a:lnTo>
                      <a:pt x="127753" y="870631"/>
                    </a:lnTo>
                    <a:lnTo>
                      <a:pt x="119598" y="869498"/>
                    </a:lnTo>
                    <a:lnTo>
                      <a:pt x="111897" y="867911"/>
                    </a:lnTo>
                    <a:lnTo>
                      <a:pt x="103969" y="865870"/>
                    </a:lnTo>
                    <a:lnTo>
                      <a:pt x="96494" y="863376"/>
                    </a:lnTo>
                    <a:lnTo>
                      <a:pt x="89699" y="860656"/>
                    </a:lnTo>
                    <a:lnTo>
                      <a:pt x="82677" y="857708"/>
                    </a:lnTo>
                    <a:lnTo>
                      <a:pt x="76108" y="854081"/>
                    </a:lnTo>
                    <a:lnTo>
                      <a:pt x="69766" y="850453"/>
                    </a:lnTo>
                    <a:lnTo>
                      <a:pt x="63650" y="846145"/>
                    </a:lnTo>
                    <a:lnTo>
                      <a:pt x="57987" y="842064"/>
                    </a:lnTo>
                    <a:lnTo>
                      <a:pt x="52324" y="837303"/>
                    </a:lnTo>
                    <a:lnTo>
                      <a:pt x="47115" y="832542"/>
                    </a:lnTo>
                    <a:lnTo>
                      <a:pt x="42131" y="827328"/>
                    </a:lnTo>
                    <a:lnTo>
                      <a:pt x="37375" y="822113"/>
                    </a:lnTo>
                    <a:lnTo>
                      <a:pt x="32844" y="816672"/>
                    </a:lnTo>
                    <a:lnTo>
                      <a:pt x="28541" y="810777"/>
                    </a:lnTo>
                    <a:lnTo>
                      <a:pt x="24917" y="805109"/>
                    </a:lnTo>
                    <a:lnTo>
                      <a:pt x="21066" y="799214"/>
                    </a:lnTo>
                    <a:lnTo>
                      <a:pt x="17895" y="793093"/>
                    </a:lnTo>
                    <a:lnTo>
                      <a:pt x="14723" y="786971"/>
                    </a:lnTo>
                    <a:lnTo>
                      <a:pt x="12005" y="780623"/>
                    </a:lnTo>
                    <a:lnTo>
                      <a:pt x="9514" y="774275"/>
                    </a:lnTo>
                    <a:lnTo>
                      <a:pt x="7249" y="767927"/>
                    </a:lnTo>
                    <a:lnTo>
                      <a:pt x="5210" y="761579"/>
                    </a:lnTo>
                    <a:lnTo>
                      <a:pt x="3851" y="755004"/>
                    </a:lnTo>
                    <a:lnTo>
                      <a:pt x="2492" y="748882"/>
                    </a:lnTo>
                    <a:lnTo>
                      <a:pt x="1359" y="742307"/>
                    </a:lnTo>
                    <a:lnTo>
                      <a:pt x="453" y="736186"/>
                    </a:lnTo>
                    <a:lnTo>
                      <a:pt x="227" y="729838"/>
                    </a:lnTo>
                    <a:lnTo>
                      <a:pt x="0" y="723716"/>
                    </a:lnTo>
                    <a:lnTo>
                      <a:pt x="227" y="717368"/>
                    </a:lnTo>
                    <a:lnTo>
                      <a:pt x="453" y="711247"/>
                    </a:lnTo>
                    <a:lnTo>
                      <a:pt x="1359" y="704898"/>
                    </a:lnTo>
                    <a:lnTo>
                      <a:pt x="2265" y="698777"/>
                    </a:lnTo>
                    <a:lnTo>
                      <a:pt x="3851" y="692429"/>
                    </a:lnTo>
                    <a:lnTo>
                      <a:pt x="5210" y="686307"/>
                    </a:lnTo>
                    <a:lnTo>
                      <a:pt x="7249" y="679959"/>
                    </a:lnTo>
                    <a:lnTo>
                      <a:pt x="9514" y="673838"/>
                    </a:lnTo>
                    <a:lnTo>
                      <a:pt x="11779" y="667490"/>
                    </a:lnTo>
                    <a:lnTo>
                      <a:pt x="14497" y="661595"/>
                    </a:lnTo>
                    <a:lnTo>
                      <a:pt x="17442" y="655700"/>
                    </a:lnTo>
                    <a:lnTo>
                      <a:pt x="20613" y="649805"/>
                    </a:lnTo>
                    <a:lnTo>
                      <a:pt x="24463" y="644137"/>
                    </a:lnTo>
                    <a:lnTo>
                      <a:pt x="28088" y="638469"/>
                    </a:lnTo>
                    <a:lnTo>
                      <a:pt x="32165" y="633255"/>
                    </a:lnTo>
                    <a:lnTo>
                      <a:pt x="36242" y="628040"/>
                    </a:lnTo>
                    <a:lnTo>
                      <a:pt x="40772" y="622599"/>
                    </a:lnTo>
                    <a:lnTo>
                      <a:pt x="45756" y="618064"/>
                    </a:lnTo>
                    <a:lnTo>
                      <a:pt x="50739" y="613303"/>
                    </a:lnTo>
                    <a:lnTo>
                      <a:pt x="55949" y="608996"/>
                    </a:lnTo>
                    <a:lnTo>
                      <a:pt x="61611" y="604688"/>
                    </a:lnTo>
                    <a:lnTo>
                      <a:pt x="67274" y="601060"/>
                    </a:lnTo>
                    <a:lnTo>
                      <a:pt x="73163" y="597433"/>
                    </a:lnTo>
                    <a:lnTo>
                      <a:pt x="79506" y="594259"/>
                    </a:lnTo>
                    <a:lnTo>
                      <a:pt x="85848" y="591311"/>
                    </a:lnTo>
                    <a:lnTo>
                      <a:pt x="92643" y="588591"/>
                    </a:lnTo>
                    <a:lnTo>
                      <a:pt x="99665" y="586324"/>
                    </a:lnTo>
                    <a:lnTo>
                      <a:pt x="106461" y="584510"/>
                    </a:lnTo>
                    <a:lnTo>
                      <a:pt x="113936" y="583149"/>
                    </a:lnTo>
                    <a:lnTo>
                      <a:pt x="121410" y="582016"/>
                    </a:lnTo>
                    <a:lnTo>
                      <a:pt x="129112" y="581336"/>
                    </a:lnTo>
                    <a:lnTo>
                      <a:pt x="137266" y="581109"/>
                    </a:lnTo>
                    <a:lnTo>
                      <a:pt x="222434" y="581109"/>
                    </a:lnTo>
                    <a:lnTo>
                      <a:pt x="230815" y="581109"/>
                    </a:lnTo>
                    <a:lnTo>
                      <a:pt x="237837" y="580882"/>
                    </a:lnTo>
                    <a:lnTo>
                      <a:pt x="243047" y="580429"/>
                    </a:lnTo>
                    <a:lnTo>
                      <a:pt x="245312" y="579749"/>
                    </a:lnTo>
                    <a:lnTo>
                      <a:pt x="247124" y="579068"/>
                    </a:lnTo>
                    <a:lnTo>
                      <a:pt x="249163" y="578388"/>
                    </a:lnTo>
                    <a:lnTo>
                      <a:pt x="250975" y="577481"/>
                    </a:lnTo>
                    <a:lnTo>
                      <a:pt x="252787" y="576348"/>
                    </a:lnTo>
                    <a:lnTo>
                      <a:pt x="254599" y="574987"/>
                    </a:lnTo>
                    <a:lnTo>
                      <a:pt x="258450" y="571587"/>
                    </a:lnTo>
                    <a:lnTo>
                      <a:pt x="262980" y="567279"/>
                    </a:lnTo>
                    <a:lnTo>
                      <a:pt x="402058" y="427846"/>
                    </a:lnTo>
                    <a:lnTo>
                      <a:pt x="401831" y="427846"/>
                    </a:lnTo>
                    <a:lnTo>
                      <a:pt x="401831" y="236494"/>
                    </a:lnTo>
                    <a:lnTo>
                      <a:pt x="401831" y="231732"/>
                    </a:lnTo>
                    <a:lnTo>
                      <a:pt x="402284" y="227198"/>
                    </a:lnTo>
                    <a:lnTo>
                      <a:pt x="402737" y="223117"/>
                    </a:lnTo>
                    <a:lnTo>
                      <a:pt x="403643" y="219036"/>
                    </a:lnTo>
                    <a:lnTo>
                      <a:pt x="404323" y="214955"/>
                    </a:lnTo>
                    <a:lnTo>
                      <a:pt x="405682" y="211101"/>
                    </a:lnTo>
                    <a:lnTo>
                      <a:pt x="406815" y="207247"/>
                    </a:lnTo>
                    <a:lnTo>
                      <a:pt x="408174" y="203846"/>
                    </a:lnTo>
                    <a:lnTo>
                      <a:pt x="409759" y="200218"/>
                    </a:lnTo>
                    <a:lnTo>
                      <a:pt x="411571" y="197044"/>
                    </a:lnTo>
                    <a:lnTo>
                      <a:pt x="413383" y="194097"/>
                    </a:lnTo>
                    <a:lnTo>
                      <a:pt x="415422" y="191149"/>
                    </a:lnTo>
                    <a:lnTo>
                      <a:pt x="417461" y="188202"/>
                    </a:lnTo>
                    <a:lnTo>
                      <a:pt x="419952" y="185481"/>
                    </a:lnTo>
                    <a:lnTo>
                      <a:pt x="422217" y="182987"/>
                    </a:lnTo>
                    <a:lnTo>
                      <a:pt x="424936" y="180720"/>
                    </a:lnTo>
                    <a:lnTo>
                      <a:pt x="427427" y="178226"/>
                    </a:lnTo>
                    <a:lnTo>
                      <a:pt x="430145" y="176186"/>
                    </a:lnTo>
                    <a:lnTo>
                      <a:pt x="433316" y="174145"/>
                    </a:lnTo>
                    <a:lnTo>
                      <a:pt x="436035" y="172332"/>
                    </a:lnTo>
                    <a:lnTo>
                      <a:pt x="438979" y="170745"/>
                    </a:lnTo>
                    <a:lnTo>
                      <a:pt x="442150" y="169157"/>
                    </a:lnTo>
                    <a:lnTo>
                      <a:pt x="445322" y="167797"/>
                    </a:lnTo>
                    <a:lnTo>
                      <a:pt x="448493" y="166437"/>
                    </a:lnTo>
                    <a:lnTo>
                      <a:pt x="451890" y="165530"/>
                    </a:lnTo>
                    <a:lnTo>
                      <a:pt x="455062" y="164396"/>
                    </a:lnTo>
                    <a:lnTo>
                      <a:pt x="458459" y="163716"/>
                    </a:lnTo>
                    <a:lnTo>
                      <a:pt x="461857" y="163036"/>
                    </a:lnTo>
                    <a:lnTo>
                      <a:pt x="468652" y="161902"/>
                    </a:lnTo>
                    <a:lnTo>
                      <a:pt x="475448" y="161676"/>
                    </a:lnTo>
                    <a:lnTo>
                      <a:pt x="482469" y="161902"/>
                    </a:lnTo>
                    <a:lnTo>
                      <a:pt x="489265" y="163036"/>
                    </a:lnTo>
                    <a:lnTo>
                      <a:pt x="492662" y="163489"/>
                    </a:lnTo>
                    <a:lnTo>
                      <a:pt x="495834" y="164170"/>
                    </a:lnTo>
                    <a:lnTo>
                      <a:pt x="499458" y="165303"/>
                    </a:lnTo>
                    <a:lnTo>
                      <a:pt x="502629" y="166210"/>
                    </a:lnTo>
                    <a:lnTo>
                      <a:pt x="505800" y="167344"/>
                    </a:lnTo>
                    <a:lnTo>
                      <a:pt x="508971" y="168931"/>
                    </a:lnTo>
                    <a:lnTo>
                      <a:pt x="512142" y="170518"/>
                    </a:lnTo>
                    <a:lnTo>
                      <a:pt x="515087" y="172105"/>
                    </a:lnTo>
                    <a:lnTo>
                      <a:pt x="518032" y="173919"/>
                    </a:lnTo>
                    <a:lnTo>
                      <a:pt x="520750" y="175959"/>
                    </a:lnTo>
                    <a:lnTo>
                      <a:pt x="523695" y="178000"/>
                    </a:lnTo>
                    <a:lnTo>
                      <a:pt x="526413" y="180040"/>
                    </a:lnTo>
                    <a:lnTo>
                      <a:pt x="528904" y="182534"/>
                    </a:lnTo>
                    <a:lnTo>
                      <a:pt x="531396" y="185028"/>
                    </a:lnTo>
                    <a:lnTo>
                      <a:pt x="533435" y="187975"/>
                    </a:lnTo>
                    <a:lnTo>
                      <a:pt x="535700" y="190696"/>
                    </a:lnTo>
                    <a:lnTo>
                      <a:pt x="537738" y="193643"/>
                    </a:lnTo>
                    <a:lnTo>
                      <a:pt x="539550" y="196817"/>
                    </a:lnTo>
                    <a:lnTo>
                      <a:pt x="541362" y="199991"/>
                    </a:lnTo>
                    <a:lnTo>
                      <a:pt x="542948" y="203619"/>
                    </a:lnTo>
                    <a:lnTo>
                      <a:pt x="544534" y="207020"/>
                    </a:lnTo>
                    <a:lnTo>
                      <a:pt x="545666" y="210874"/>
                    </a:lnTo>
                    <a:lnTo>
                      <a:pt x="546799" y="214728"/>
                    </a:lnTo>
                    <a:lnTo>
                      <a:pt x="547705" y="218809"/>
                    </a:lnTo>
                    <a:lnTo>
                      <a:pt x="548158" y="223117"/>
                    </a:lnTo>
                    <a:lnTo>
                      <a:pt x="549064" y="227198"/>
                    </a:lnTo>
                    <a:lnTo>
                      <a:pt x="549290" y="231732"/>
                    </a:lnTo>
                    <a:lnTo>
                      <a:pt x="549290" y="236494"/>
                    </a:lnTo>
                    <a:lnTo>
                      <a:pt x="549290" y="283198"/>
                    </a:lnTo>
                    <a:lnTo>
                      <a:pt x="709660" y="123133"/>
                    </a:lnTo>
                    <a:lnTo>
                      <a:pt x="714870" y="118145"/>
                    </a:lnTo>
                    <a:lnTo>
                      <a:pt x="720760" y="113384"/>
                    </a:lnTo>
                    <a:lnTo>
                      <a:pt x="726649" y="108850"/>
                    </a:lnTo>
                    <a:lnTo>
                      <a:pt x="733218" y="104996"/>
                    </a:lnTo>
                    <a:lnTo>
                      <a:pt x="740013" y="101141"/>
                    </a:lnTo>
                    <a:lnTo>
                      <a:pt x="746582" y="97740"/>
                    </a:lnTo>
                    <a:lnTo>
                      <a:pt x="753830" y="94340"/>
                    </a:lnTo>
                    <a:lnTo>
                      <a:pt x="761079" y="91619"/>
                    </a:lnTo>
                    <a:lnTo>
                      <a:pt x="768327" y="89125"/>
                    </a:lnTo>
                    <a:lnTo>
                      <a:pt x="775802" y="86858"/>
                    </a:lnTo>
                    <a:lnTo>
                      <a:pt x="783277" y="85271"/>
                    </a:lnTo>
                    <a:lnTo>
                      <a:pt x="790525" y="83684"/>
                    </a:lnTo>
                    <a:lnTo>
                      <a:pt x="797773" y="82550"/>
                    </a:lnTo>
                    <a:lnTo>
                      <a:pt x="805022" y="81643"/>
                    </a:lnTo>
                    <a:lnTo>
                      <a:pt x="811817" y="80963"/>
                    </a:lnTo>
                    <a:close/>
                    <a:moveTo>
                      <a:pt x="475344" y="0"/>
                    </a:moveTo>
                    <a:lnTo>
                      <a:pt x="479164" y="227"/>
                    </a:lnTo>
                    <a:lnTo>
                      <a:pt x="482984" y="454"/>
                    </a:lnTo>
                    <a:lnTo>
                      <a:pt x="486804" y="908"/>
                    </a:lnTo>
                    <a:lnTo>
                      <a:pt x="490175" y="1363"/>
                    </a:lnTo>
                    <a:lnTo>
                      <a:pt x="493995" y="2498"/>
                    </a:lnTo>
                    <a:lnTo>
                      <a:pt x="497366" y="3407"/>
                    </a:lnTo>
                    <a:lnTo>
                      <a:pt x="500961" y="4770"/>
                    </a:lnTo>
                    <a:lnTo>
                      <a:pt x="504107" y="5905"/>
                    </a:lnTo>
                    <a:lnTo>
                      <a:pt x="507478" y="7495"/>
                    </a:lnTo>
                    <a:lnTo>
                      <a:pt x="510849" y="8858"/>
                    </a:lnTo>
                    <a:lnTo>
                      <a:pt x="513770" y="10902"/>
                    </a:lnTo>
                    <a:lnTo>
                      <a:pt x="516691" y="12719"/>
                    </a:lnTo>
                    <a:lnTo>
                      <a:pt x="519613" y="14991"/>
                    </a:lnTo>
                    <a:lnTo>
                      <a:pt x="522309" y="17262"/>
                    </a:lnTo>
                    <a:lnTo>
                      <a:pt x="525006" y="19533"/>
                    </a:lnTo>
                    <a:lnTo>
                      <a:pt x="527702" y="22032"/>
                    </a:lnTo>
                    <a:lnTo>
                      <a:pt x="529949" y="24530"/>
                    </a:lnTo>
                    <a:lnTo>
                      <a:pt x="532421" y="27256"/>
                    </a:lnTo>
                    <a:lnTo>
                      <a:pt x="534668" y="29981"/>
                    </a:lnTo>
                    <a:lnTo>
                      <a:pt x="536691" y="32934"/>
                    </a:lnTo>
                    <a:lnTo>
                      <a:pt x="538713" y="35887"/>
                    </a:lnTo>
                    <a:lnTo>
                      <a:pt x="540286" y="39066"/>
                    </a:lnTo>
                    <a:lnTo>
                      <a:pt x="542084" y="42473"/>
                    </a:lnTo>
                    <a:lnTo>
                      <a:pt x="543657" y="45653"/>
                    </a:lnTo>
                    <a:lnTo>
                      <a:pt x="544781" y="49060"/>
                    </a:lnTo>
                    <a:lnTo>
                      <a:pt x="546129" y="52694"/>
                    </a:lnTo>
                    <a:lnTo>
                      <a:pt x="547028" y="56101"/>
                    </a:lnTo>
                    <a:lnTo>
                      <a:pt x="547702" y="59735"/>
                    </a:lnTo>
                    <a:lnTo>
                      <a:pt x="548601" y="63369"/>
                    </a:lnTo>
                    <a:lnTo>
                      <a:pt x="549050" y="67003"/>
                    </a:lnTo>
                    <a:lnTo>
                      <a:pt x="549275" y="70865"/>
                    </a:lnTo>
                    <a:lnTo>
                      <a:pt x="549275" y="74499"/>
                    </a:lnTo>
                    <a:lnTo>
                      <a:pt x="549275" y="78587"/>
                    </a:lnTo>
                    <a:lnTo>
                      <a:pt x="549050" y="82449"/>
                    </a:lnTo>
                    <a:lnTo>
                      <a:pt x="548601" y="86083"/>
                    </a:lnTo>
                    <a:lnTo>
                      <a:pt x="547702" y="89717"/>
                    </a:lnTo>
                    <a:lnTo>
                      <a:pt x="547028" y="93351"/>
                    </a:lnTo>
                    <a:lnTo>
                      <a:pt x="546129" y="96758"/>
                    </a:lnTo>
                    <a:lnTo>
                      <a:pt x="544781" y="100392"/>
                    </a:lnTo>
                    <a:lnTo>
                      <a:pt x="543657" y="103799"/>
                    </a:lnTo>
                    <a:lnTo>
                      <a:pt x="542084" y="106979"/>
                    </a:lnTo>
                    <a:lnTo>
                      <a:pt x="540286" y="110386"/>
                    </a:lnTo>
                    <a:lnTo>
                      <a:pt x="538713" y="113566"/>
                    </a:lnTo>
                    <a:lnTo>
                      <a:pt x="536691" y="116518"/>
                    </a:lnTo>
                    <a:lnTo>
                      <a:pt x="534668" y="119244"/>
                    </a:lnTo>
                    <a:lnTo>
                      <a:pt x="532421" y="122197"/>
                    </a:lnTo>
                    <a:lnTo>
                      <a:pt x="529949" y="124922"/>
                    </a:lnTo>
                    <a:lnTo>
                      <a:pt x="527702" y="127421"/>
                    </a:lnTo>
                    <a:lnTo>
                      <a:pt x="525006" y="129919"/>
                    </a:lnTo>
                    <a:lnTo>
                      <a:pt x="522309" y="132190"/>
                    </a:lnTo>
                    <a:lnTo>
                      <a:pt x="519613" y="134462"/>
                    </a:lnTo>
                    <a:lnTo>
                      <a:pt x="516691" y="136506"/>
                    </a:lnTo>
                    <a:lnTo>
                      <a:pt x="513770" y="138550"/>
                    </a:lnTo>
                    <a:lnTo>
                      <a:pt x="510849" y="140367"/>
                    </a:lnTo>
                    <a:lnTo>
                      <a:pt x="507478" y="141957"/>
                    </a:lnTo>
                    <a:lnTo>
                      <a:pt x="504107" y="143547"/>
                    </a:lnTo>
                    <a:lnTo>
                      <a:pt x="500961" y="144683"/>
                    </a:lnTo>
                    <a:lnTo>
                      <a:pt x="497366" y="146045"/>
                    </a:lnTo>
                    <a:lnTo>
                      <a:pt x="493995" y="146954"/>
                    </a:lnTo>
                    <a:lnTo>
                      <a:pt x="490175" y="147635"/>
                    </a:lnTo>
                    <a:lnTo>
                      <a:pt x="486804" y="148544"/>
                    </a:lnTo>
                    <a:lnTo>
                      <a:pt x="482984" y="148998"/>
                    </a:lnTo>
                    <a:lnTo>
                      <a:pt x="479164" y="149225"/>
                    </a:lnTo>
                    <a:lnTo>
                      <a:pt x="475344" y="149225"/>
                    </a:lnTo>
                    <a:lnTo>
                      <a:pt x="471748" y="149225"/>
                    </a:lnTo>
                    <a:lnTo>
                      <a:pt x="467928" y="148998"/>
                    </a:lnTo>
                    <a:lnTo>
                      <a:pt x="464333" y="148544"/>
                    </a:lnTo>
                    <a:lnTo>
                      <a:pt x="460512" y="147635"/>
                    </a:lnTo>
                    <a:lnTo>
                      <a:pt x="456917" y="146954"/>
                    </a:lnTo>
                    <a:lnTo>
                      <a:pt x="453546" y="146045"/>
                    </a:lnTo>
                    <a:lnTo>
                      <a:pt x="449951" y="144683"/>
                    </a:lnTo>
                    <a:lnTo>
                      <a:pt x="446805" y="143547"/>
                    </a:lnTo>
                    <a:lnTo>
                      <a:pt x="443209" y="141957"/>
                    </a:lnTo>
                    <a:lnTo>
                      <a:pt x="440288" y="140367"/>
                    </a:lnTo>
                    <a:lnTo>
                      <a:pt x="437142" y="138550"/>
                    </a:lnTo>
                    <a:lnTo>
                      <a:pt x="434221" y="136506"/>
                    </a:lnTo>
                    <a:lnTo>
                      <a:pt x="431299" y="134462"/>
                    </a:lnTo>
                    <a:lnTo>
                      <a:pt x="428603" y="132190"/>
                    </a:lnTo>
                    <a:lnTo>
                      <a:pt x="425682" y="129919"/>
                    </a:lnTo>
                    <a:lnTo>
                      <a:pt x="423210" y="127421"/>
                    </a:lnTo>
                    <a:lnTo>
                      <a:pt x="420738" y="124922"/>
                    </a:lnTo>
                    <a:lnTo>
                      <a:pt x="418266" y="122197"/>
                    </a:lnTo>
                    <a:lnTo>
                      <a:pt x="416243" y="119244"/>
                    </a:lnTo>
                    <a:lnTo>
                      <a:pt x="414221" y="116518"/>
                    </a:lnTo>
                    <a:lnTo>
                      <a:pt x="412199" y="113566"/>
                    </a:lnTo>
                    <a:lnTo>
                      <a:pt x="410401" y="110386"/>
                    </a:lnTo>
                    <a:lnTo>
                      <a:pt x="409053" y="106979"/>
                    </a:lnTo>
                    <a:lnTo>
                      <a:pt x="407480" y="103799"/>
                    </a:lnTo>
                    <a:lnTo>
                      <a:pt x="406131" y="100392"/>
                    </a:lnTo>
                    <a:lnTo>
                      <a:pt x="404783" y="96758"/>
                    </a:lnTo>
                    <a:lnTo>
                      <a:pt x="403884" y="93351"/>
                    </a:lnTo>
                    <a:lnTo>
                      <a:pt x="402985" y="89717"/>
                    </a:lnTo>
                    <a:lnTo>
                      <a:pt x="402311" y="86083"/>
                    </a:lnTo>
                    <a:lnTo>
                      <a:pt x="402086" y="82449"/>
                    </a:lnTo>
                    <a:lnTo>
                      <a:pt x="401637" y="78587"/>
                    </a:lnTo>
                    <a:lnTo>
                      <a:pt x="401637" y="74499"/>
                    </a:lnTo>
                    <a:lnTo>
                      <a:pt x="401637" y="70865"/>
                    </a:lnTo>
                    <a:lnTo>
                      <a:pt x="402086" y="67003"/>
                    </a:lnTo>
                    <a:lnTo>
                      <a:pt x="402311" y="63369"/>
                    </a:lnTo>
                    <a:lnTo>
                      <a:pt x="402985" y="59735"/>
                    </a:lnTo>
                    <a:lnTo>
                      <a:pt x="403884" y="56101"/>
                    </a:lnTo>
                    <a:lnTo>
                      <a:pt x="404783" y="52694"/>
                    </a:lnTo>
                    <a:lnTo>
                      <a:pt x="406131" y="49060"/>
                    </a:lnTo>
                    <a:lnTo>
                      <a:pt x="407480" y="45653"/>
                    </a:lnTo>
                    <a:lnTo>
                      <a:pt x="409053" y="42473"/>
                    </a:lnTo>
                    <a:lnTo>
                      <a:pt x="410401" y="39066"/>
                    </a:lnTo>
                    <a:lnTo>
                      <a:pt x="412199" y="35887"/>
                    </a:lnTo>
                    <a:lnTo>
                      <a:pt x="414221" y="32934"/>
                    </a:lnTo>
                    <a:lnTo>
                      <a:pt x="416243" y="29981"/>
                    </a:lnTo>
                    <a:lnTo>
                      <a:pt x="418266" y="27256"/>
                    </a:lnTo>
                    <a:lnTo>
                      <a:pt x="420738" y="24530"/>
                    </a:lnTo>
                    <a:lnTo>
                      <a:pt x="423210" y="22032"/>
                    </a:lnTo>
                    <a:lnTo>
                      <a:pt x="425682" y="19533"/>
                    </a:lnTo>
                    <a:lnTo>
                      <a:pt x="428603" y="17262"/>
                    </a:lnTo>
                    <a:lnTo>
                      <a:pt x="431299" y="14991"/>
                    </a:lnTo>
                    <a:lnTo>
                      <a:pt x="434221" y="12719"/>
                    </a:lnTo>
                    <a:lnTo>
                      <a:pt x="437142" y="10902"/>
                    </a:lnTo>
                    <a:lnTo>
                      <a:pt x="440288" y="8858"/>
                    </a:lnTo>
                    <a:lnTo>
                      <a:pt x="443209" y="7495"/>
                    </a:lnTo>
                    <a:lnTo>
                      <a:pt x="446805" y="5905"/>
                    </a:lnTo>
                    <a:lnTo>
                      <a:pt x="449951" y="4770"/>
                    </a:lnTo>
                    <a:lnTo>
                      <a:pt x="453546" y="3407"/>
                    </a:lnTo>
                    <a:lnTo>
                      <a:pt x="456917" y="2498"/>
                    </a:lnTo>
                    <a:lnTo>
                      <a:pt x="460512" y="1363"/>
                    </a:lnTo>
                    <a:lnTo>
                      <a:pt x="464333" y="908"/>
                    </a:lnTo>
                    <a:lnTo>
                      <a:pt x="467928" y="454"/>
                    </a:lnTo>
                    <a:lnTo>
                      <a:pt x="471748" y="227"/>
                    </a:lnTo>
                    <a:lnTo>
                      <a:pt x="47534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grpSp>
        <p:nvGrpSpPr>
          <p:cNvPr id="19" name="组合 18"/>
          <p:cNvGrpSpPr/>
          <p:nvPr/>
        </p:nvGrpSpPr>
        <p:grpSpPr>
          <a:xfrm>
            <a:off x="1208509" y="2526699"/>
            <a:ext cx="2704125" cy="2014813"/>
            <a:chOff x="6400725" y="1029676"/>
            <a:chExt cx="2031649" cy="1513759"/>
          </a:xfrm>
        </p:grpSpPr>
        <p:pic>
          <p:nvPicPr>
            <p:cNvPr id="20" name="Picture 1" descr="C:\Users\Administrator\Desktop\摄像头.png"/>
            <p:cNvPicPr>
              <a:picLocks noChangeAspect="1" noChangeArrowheads="1"/>
            </p:cNvPicPr>
            <p:nvPr/>
          </p:nvPicPr>
          <p:blipFill>
            <a:blip r:embed="rId1" cstate="print"/>
            <a:srcRect/>
            <a:stretch>
              <a:fillRect/>
            </a:stretch>
          </p:blipFill>
          <p:spPr bwMode="auto">
            <a:xfrm>
              <a:off x="6524189" y="1029676"/>
              <a:ext cx="1784720" cy="1387714"/>
            </a:xfrm>
            <a:prstGeom prst="rect">
              <a:avLst/>
            </a:prstGeom>
            <a:noFill/>
          </p:spPr>
        </p:pic>
        <p:sp>
          <p:nvSpPr>
            <p:cNvPr id="21" name="TextBox 27"/>
            <p:cNvSpPr txBox="1">
              <a:spLocks noChangeArrowheads="1"/>
            </p:cNvSpPr>
            <p:nvPr/>
          </p:nvSpPr>
          <p:spPr bwMode="auto">
            <a:xfrm>
              <a:off x="6400725" y="2312615"/>
              <a:ext cx="2031649" cy="230820"/>
            </a:xfrm>
            <a:prstGeom prst="rect">
              <a:avLst/>
            </a:prstGeom>
            <a:noFill/>
            <a:ln w="9525">
              <a:noFill/>
              <a:miter lim="800000"/>
            </a:ln>
          </p:spPr>
          <p:txBody>
            <a:bodyPr wrap="square" lIns="90887" tIns="45445" rIns="90887" bIns="45445">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电梯安全实时监控</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718577" y="2511673"/>
            <a:ext cx="2426563" cy="2135648"/>
            <a:chOff x="6391165" y="2955456"/>
            <a:chExt cx="1823113" cy="1604544"/>
          </a:xfrm>
        </p:grpSpPr>
        <p:sp>
          <p:nvSpPr>
            <p:cNvPr id="23" name="TextBox 27"/>
            <p:cNvSpPr txBox="1">
              <a:spLocks noChangeArrowheads="1"/>
            </p:cNvSpPr>
            <p:nvPr/>
          </p:nvSpPr>
          <p:spPr bwMode="auto">
            <a:xfrm>
              <a:off x="6391165" y="4329180"/>
              <a:ext cx="1823113" cy="230820"/>
            </a:xfrm>
            <a:prstGeom prst="rect">
              <a:avLst/>
            </a:prstGeom>
            <a:noFill/>
            <a:ln w="9525">
              <a:noFill/>
              <a:miter lim="800000"/>
            </a:ln>
          </p:spPr>
          <p:txBody>
            <a:bodyPr wrap="square" lIns="90887" tIns="45445" rIns="90887" bIns="45445">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多媒体运营</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4" name="Picture 1" descr="C:\Users\Administrator\Desktop\8.19画册改\ban.png"/>
            <p:cNvPicPr>
              <a:picLocks noChangeAspect="1" noChangeArrowheads="1"/>
            </p:cNvPicPr>
            <p:nvPr/>
          </p:nvPicPr>
          <p:blipFill>
            <a:blip r:embed="rId2" cstate="print"/>
            <a:srcRect/>
            <a:stretch>
              <a:fillRect/>
            </a:stretch>
          </p:blipFill>
          <p:spPr bwMode="auto">
            <a:xfrm>
              <a:off x="6924939" y="2955456"/>
              <a:ext cx="755564" cy="1351214"/>
            </a:xfrm>
            <a:prstGeom prst="rect">
              <a:avLst/>
            </a:prstGeom>
            <a:noFill/>
          </p:spPr>
        </p:pic>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anim calcmode="lin" valueType="num">
                                      <p:cBhvr>
                                        <p:cTn id="13" dur="300" fill="hold"/>
                                        <p:tgtEl>
                                          <p:spTgt spid="6"/>
                                        </p:tgtEl>
                                        <p:attrNameLst>
                                          <p:attrName>ppt_x</p:attrName>
                                        </p:attrNameLst>
                                      </p:cBhvr>
                                      <p:tavLst>
                                        <p:tav tm="0">
                                          <p:val>
                                            <p:strVal val="#ppt_x"/>
                                          </p:val>
                                        </p:tav>
                                        <p:tav tm="100000">
                                          <p:val>
                                            <p:strVal val="#ppt_x"/>
                                          </p:val>
                                        </p:tav>
                                      </p:tavLst>
                                    </p:anim>
                                    <p:anim calcmode="lin" valueType="num">
                                      <p:cBhvr>
                                        <p:cTn id="14" dur="3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par>
                          <p:cTn id="21" fill="hold">
                            <p:stCondLst>
                              <p:cond delay="1500"/>
                            </p:stCondLst>
                            <p:childTnLst>
                              <p:par>
                                <p:cTn id="22" presetID="5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Scale>
                                      <p:cBhvr>
                                        <p:cTn id="2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3"/>
                                        </p:tgtEl>
                                        <p:attrNameLst>
                                          <p:attrName>ppt_x</p:attrName>
                                          <p:attrName>ppt_y</p:attrName>
                                        </p:attrNameLst>
                                      </p:cBhvr>
                                    </p:animMotion>
                                    <p:animEffect transition="in" filter="fade">
                                      <p:cBhvr>
                                        <p:cTn id="26" dur="1000"/>
                                        <p:tgtEl>
                                          <p:spTgt spid="13"/>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项目介绍</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2"/>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Project introduction</a:t>
            </a:r>
            <a:endParaRPr lang="zh-CN" altLang="en-US" sz="1600" dirty="0">
              <a:solidFill>
                <a:schemeClr val="bg1">
                  <a:lumMod val="50000"/>
                </a:schemeClr>
              </a:solidFill>
            </a:endParaRPr>
          </a:p>
        </p:txBody>
      </p:sp>
      <p:pic>
        <p:nvPicPr>
          <p:cNvPr id="4" name="图片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43104" y="885850"/>
            <a:ext cx="2264927" cy="158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854143" y="885850"/>
            <a:ext cx="2264929" cy="1587519"/>
          </a:xfrm>
          <a:prstGeom prst="rect">
            <a:avLst/>
          </a:prstGeom>
          <a:solidFill>
            <a:srgbClr val="FDA907"/>
          </a:solidFill>
          <a:ln>
            <a:noFill/>
          </a:ln>
        </p:spPr>
      </p:pic>
      <p:grpSp>
        <p:nvGrpSpPr>
          <p:cNvPr id="6" name="组合 5"/>
          <p:cNvGrpSpPr/>
          <p:nvPr/>
        </p:nvGrpSpPr>
        <p:grpSpPr>
          <a:xfrm>
            <a:off x="3564814" y="885850"/>
            <a:ext cx="1935282" cy="3914672"/>
            <a:chOff x="3564814" y="1175075"/>
            <a:chExt cx="1935282" cy="3914672"/>
          </a:xfrm>
        </p:grpSpPr>
        <p:sp>
          <p:nvSpPr>
            <p:cNvPr id="7" name="矩形 6"/>
            <p:cNvSpPr>
              <a:spLocks noChangeArrowheads="1"/>
            </p:cNvSpPr>
            <p:nvPr/>
          </p:nvSpPr>
          <p:spPr bwMode="auto">
            <a:xfrm>
              <a:off x="3564814" y="1175075"/>
              <a:ext cx="1935282" cy="3914672"/>
            </a:xfrm>
            <a:prstGeom prst="rect">
              <a:avLst/>
            </a:prstGeom>
            <a:solidFill>
              <a:srgbClr val="00A7ED"/>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15"/>
            <p:cNvSpPr>
              <a:spLocks noChangeArrowheads="1"/>
            </p:cNvSpPr>
            <p:nvPr/>
          </p:nvSpPr>
          <p:spPr bwMode="auto">
            <a:xfrm>
              <a:off x="3722937" y="1439289"/>
              <a:ext cx="1619036"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a:t>
              </a: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粘</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直接连接符 16"/>
            <p:cNvSpPr>
              <a:spLocks noChangeShapeType="1"/>
            </p:cNvSpPr>
            <p:nvPr/>
          </p:nvSpPr>
          <p:spPr bwMode="auto">
            <a:xfrm>
              <a:off x="3706631" y="2926253"/>
              <a:ext cx="1559084" cy="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 name="TextBox 2"/>
            <p:cNvSpPr>
              <a:spLocks noChangeArrowheads="1"/>
            </p:cNvSpPr>
            <p:nvPr/>
          </p:nvSpPr>
          <p:spPr bwMode="auto">
            <a:xfrm>
              <a:off x="3710841" y="3182320"/>
              <a:ext cx="1643229"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您的内容打在这里，或者通过复制您的文本后，在此框中选择粘贴，并选择只保留文字您的</a:t>
              </a:r>
              <a:r>
                <a:rPr lang="zh-CN" altLang="en-US" sz="16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矩形 1"/>
          <p:cNvSpPr>
            <a:spLocks noChangeArrowheads="1"/>
          </p:cNvSpPr>
          <p:nvPr/>
        </p:nvSpPr>
        <p:spPr bwMode="auto">
          <a:xfrm>
            <a:off x="943103" y="2686050"/>
            <a:ext cx="2264927" cy="21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indent="396240" algn="just">
              <a:lnSpc>
                <a:spcPct val="135000"/>
              </a:lnSpc>
              <a:spcAft>
                <a:spcPts val="600"/>
              </a:spcAft>
            </a:pPr>
            <a:r>
              <a:rPr lang="zh-CN" altLang="en-US" sz="1400" dirty="0">
                <a:solidFill>
                  <a:schemeClr val="tx1">
                    <a:lumMod val="85000"/>
                    <a:lumOff val="15000"/>
                  </a:schemeClr>
                </a:solidFill>
                <a:ea typeface="微软雅黑" panose="020B0503020204020204" pitchFamily="34" charset="-122"/>
                <a:sym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ea typeface="微软雅黑" panose="020B0503020204020204" pitchFamily="34" charset="-122"/>
              <a:sym typeface="微软雅黑" panose="020B0503020204020204" pitchFamily="34" charset="-122"/>
            </a:endParaRPr>
          </a:p>
        </p:txBody>
      </p:sp>
      <p:sp>
        <p:nvSpPr>
          <p:cNvPr id="12" name="矩形 1"/>
          <p:cNvSpPr>
            <a:spLocks noChangeArrowheads="1"/>
          </p:cNvSpPr>
          <p:nvPr/>
        </p:nvSpPr>
        <p:spPr bwMode="auto">
          <a:xfrm>
            <a:off x="5854143" y="2686050"/>
            <a:ext cx="2264929" cy="21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indent="396240" algn="just">
              <a:lnSpc>
                <a:spcPct val="135000"/>
              </a:lnSpc>
              <a:spcAft>
                <a:spcPts val="600"/>
              </a:spcAft>
            </a:pPr>
            <a:r>
              <a:rPr lang="zh-CN" altLang="en-US" sz="1400" dirty="0">
                <a:solidFill>
                  <a:schemeClr val="tx1">
                    <a:lumMod val="85000"/>
                    <a:lumOff val="15000"/>
                  </a:schemeClr>
                </a:solidFill>
                <a:ea typeface="微软雅黑" panose="020B0503020204020204" pitchFamily="34" charset="-122"/>
                <a:sym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anim calcmode="lin" valueType="num">
                                      <p:cBhvr>
                                        <p:cTn id="27" dur="750" fill="hold"/>
                                        <p:tgtEl>
                                          <p:spTgt spid="11"/>
                                        </p:tgtEl>
                                        <p:attrNameLst>
                                          <p:attrName>ppt_x</p:attrName>
                                        </p:attrNameLst>
                                      </p:cBhvr>
                                      <p:tavLst>
                                        <p:tav tm="0">
                                          <p:val>
                                            <p:strVal val="#ppt_x"/>
                                          </p:val>
                                        </p:tav>
                                        <p:tav tm="100000">
                                          <p:val>
                                            <p:strVal val="#ppt_x"/>
                                          </p:val>
                                        </p:tav>
                                      </p:tavLst>
                                    </p:anim>
                                    <p:anim calcmode="lin" valueType="num">
                                      <p:cBhvr>
                                        <p:cTn id="28" dur="75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anim calcmode="lin" valueType="num">
                                      <p:cBhvr>
                                        <p:cTn id="33" dur="750" fill="hold"/>
                                        <p:tgtEl>
                                          <p:spTgt spid="12"/>
                                        </p:tgtEl>
                                        <p:attrNameLst>
                                          <p:attrName>ppt_x</p:attrName>
                                        </p:attrNameLst>
                                      </p:cBhvr>
                                      <p:tavLst>
                                        <p:tav tm="0">
                                          <p:val>
                                            <p:strVal val="#ppt_x"/>
                                          </p:val>
                                        </p:tav>
                                        <p:tav tm="100000">
                                          <p:val>
                                            <p:strVal val="#ppt_x"/>
                                          </p:val>
                                        </p:tav>
                                      </p:tavLst>
                                    </p:anim>
                                    <p:anim calcmode="lin" valueType="num">
                                      <p:cBhvr>
                                        <p:cTn id="34" dur="75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产品服务</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2"/>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Product service</a:t>
            </a:r>
            <a:endParaRPr lang="zh-CN" altLang="en-US" sz="1600" dirty="0">
              <a:solidFill>
                <a:schemeClr val="bg1">
                  <a:lumMod val="50000"/>
                </a:schemeClr>
              </a:solidFill>
            </a:endParaRPr>
          </a:p>
        </p:txBody>
      </p:sp>
      <p:sp>
        <p:nvSpPr>
          <p:cNvPr id="4" name="任意多边形 3"/>
          <p:cNvSpPr/>
          <p:nvPr/>
        </p:nvSpPr>
        <p:spPr>
          <a:xfrm>
            <a:off x="404812" y="1203598"/>
            <a:ext cx="8329613" cy="2905125"/>
          </a:xfrm>
          <a:custGeom>
            <a:avLst/>
            <a:gdLst>
              <a:gd name="connsiteX0" fmla="*/ 9638884 w 11653407"/>
              <a:gd name="connsiteY0" fmla="*/ 72 h 4063198"/>
              <a:gd name="connsiteX1" fmla="*/ 10657262 w 11653407"/>
              <a:gd name="connsiteY1" fmla="*/ 283679 h 4063198"/>
              <a:gd name="connsiteX2" fmla="*/ 11653119 w 11653407"/>
              <a:gd name="connsiteY2" fmla="*/ 2065755 h 4063198"/>
              <a:gd name="connsiteX3" fmla="*/ 11382831 w 11653407"/>
              <a:gd name="connsiteY3" fmla="*/ 2061209 h 4063198"/>
              <a:gd name="connsiteX4" fmla="*/ 10519483 w 11653407"/>
              <a:gd name="connsiteY4" fmla="*/ 516256 h 4063198"/>
              <a:gd name="connsiteX5" fmla="*/ 8749729 w 11653407"/>
              <a:gd name="connsiteY5" fmla="*/ 501379 h 4063198"/>
              <a:gd name="connsiteX6" fmla="*/ 7860529 w 11653407"/>
              <a:gd name="connsiteY6" fmla="*/ 2031599 h 4063198"/>
              <a:gd name="connsiteX7" fmla="*/ 7856312 w 11653407"/>
              <a:gd name="connsiteY7" fmla="*/ 2031599 h 4063198"/>
              <a:gd name="connsiteX8" fmla="*/ 7844505 w 11653407"/>
              <a:gd name="connsiteY8" fmla="*/ 2268288 h 4063198"/>
              <a:gd name="connsiteX9" fmla="*/ 6862159 w 11653407"/>
              <a:gd name="connsiteY9" fmla="*/ 3779520 h 4063198"/>
              <a:gd name="connsiteX10" fmla="*/ 4820779 w 11653407"/>
              <a:gd name="connsiteY10" fmla="*/ 3796681 h 4063198"/>
              <a:gd name="connsiteX11" fmla="*/ 3813166 w 11653407"/>
              <a:gd name="connsiteY11" fmla="*/ 2302178 h 4063198"/>
              <a:gd name="connsiteX12" fmla="*/ 3797085 w 11653407"/>
              <a:gd name="connsiteY12" fmla="*/ 2061284 h 4063198"/>
              <a:gd name="connsiteX13" fmla="*/ 3792626 w 11653407"/>
              <a:gd name="connsiteY13" fmla="*/ 2061209 h 4063198"/>
              <a:gd name="connsiteX14" fmla="*/ 2929277 w 11653407"/>
              <a:gd name="connsiteY14" fmla="*/ 516256 h 4063198"/>
              <a:gd name="connsiteX15" fmla="*/ 1159523 w 11653407"/>
              <a:gd name="connsiteY15" fmla="*/ 501379 h 4063198"/>
              <a:gd name="connsiteX16" fmla="*/ 270323 w 11653407"/>
              <a:gd name="connsiteY16" fmla="*/ 2031599 h 4063198"/>
              <a:gd name="connsiteX17" fmla="*/ 0 w 11653407"/>
              <a:gd name="connsiteY17" fmla="*/ 2031600 h 4063198"/>
              <a:gd name="connsiteX18" fmla="*/ 1025676 w 11653407"/>
              <a:gd name="connsiteY18" fmla="*/ 266518 h 4063198"/>
              <a:gd name="connsiteX19" fmla="*/ 2048679 w 11653407"/>
              <a:gd name="connsiteY19" fmla="*/ 72 h 4063198"/>
              <a:gd name="connsiteX20" fmla="*/ 3067056 w 11653407"/>
              <a:gd name="connsiteY20" fmla="*/ 283679 h 4063198"/>
              <a:gd name="connsiteX21" fmla="*/ 4049402 w 11653407"/>
              <a:gd name="connsiteY21" fmla="*/ 1794911 h 4063198"/>
              <a:gd name="connsiteX22" fmla="*/ 4061209 w 11653407"/>
              <a:gd name="connsiteY22" fmla="*/ 2031600 h 4063198"/>
              <a:gd name="connsiteX23" fmla="*/ 4065426 w 11653407"/>
              <a:gd name="connsiteY23" fmla="*/ 2031600 h 4063198"/>
              <a:gd name="connsiteX24" fmla="*/ 4954626 w 11653407"/>
              <a:gd name="connsiteY24" fmla="*/ 3561820 h 4063198"/>
              <a:gd name="connsiteX25" fmla="*/ 6724380 w 11653407"/>
              <a:gd name="connsiteY25" fmla="*/ 3546943 h 4063198"/>
              <a:gd name="connsiteX26" fmla="*/ 7587728 w 11653407"/>
              <a:gd name="connsiteY26" fmla="*/ 2001990 h 4063198"/>
              <a:gd name="connsiteX27" fmla="*/ 7592188 w 11653407"/>
              <a:gd name="connsiteY27" fmla="*/ 2001915 h 4063198"/>
              <a:gd name="connsiteX28" fmla="*/ 7608269 w 11653407"/>
              <a:gd name="connsiteY28" fmla="*/ 1761021 h 4063198"/>
              <a:gd name="connsiteX29" fmla="*/ 8615882 w 11653407"/>
              <a:gd name="connsiteY29" fmla="*/ 266518 h 4063198"/>
              <a:gd name="connsiteX30" fmla="*/ 9638884 w 11653407"/>
              <a:gd name="connsiteY30" fmla="*/ 72 h 40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3407" h="4063198">
                <a:moveTo>
                  <a:pt x="9638884" y="72"/>
                </a:moveTo>
                <a:cubicBezTo>
                  <a:pt x="9991465" y="3036"/>
                  <a:pt x="10343275" y="97676"/>
                  <a:pt x="10657262" y="283679"/>
                </a:cubicBezTo>
                <a:cubicBezTo>
                  <a:pt x="11285235" y="655686"/>
                  <a:pt x="11665390" y="1335968"/>
                  <a:pt x="11653119" y="2065755"/>
                </a:cubicBezTo>
                <a:lnTo>
                  <a:pt x="11382831" y="2061209"/>
                </a:lnTo>
                <a:cubicBezTo>
                  <a:pt x="11393469" y="1428528"/>
                  <a:pt x="11063898" y="838764"/>
                  <a:pt x="10519483" y="516256"/>
                </a:cubicBezTo>
                <a:cubicBezTo>
                  <a:pt x="9975068" y="193749"/>
                  <a:pt x="9299489" y="188069"/>
                  <a:pt x="8749729" y="501379"/>
                </a:cubicBezTo>
                <a:cubicBezTo>
                  <a:pt x="8199969" y="814688"/>
                  <a:pt x="7860529" y="1398829"/>
                  <a:pt x="7860529" y="2031599"/>
                </a:cubicBezTo>
                <a:lnTo>
                  <a:pt x="7856312" y="2031599"/>
                </a:lnTo>
                <a:lnTo>
                  <a:pt x="7844505" y="2268288"/>
                </a:lnTo>
                <a:cubicBezTo>
                  <a:pt x="7771376" y="2892485"/>
                  <a:pt x="7411636" y="3454014"/>
                  <a:pt x="6862159" y="3779520"/>
                </a:cubicBezTo>
                <a:cubicBezTo>
                  <a:pt x="6234186" y="4151527"/>
                  <a:pt x="5454918" y="4158078"/>
                  <a:pt x="4820779" y="3796681"/>
                </a:cubicBezTo>
                <a:cubicBezTo>
                  <a:pt x="4265909" y="3480460"/>
                  <a:pt x="3896779" y="2925057"/>
                  <a:pt x="3813166" y="2302178"/>
                </a:cubicBezTo>
                <a:lnTo>
                  <a:pt x="3797085" y="2061284"/>
                </a:lnTo>
                <a:lnTo>
                  <a:pt x="3792626" y="2061209"/>
                </a:lnTo>
                <a:cubicBezTo>
                  <a:pt x="3803263" y="1428528"/>
                  <a:pt x="3473693" y="838764"/>
                  <a:pt x="2929277" y="516256"/>
                </a:cubicBezTo>
                <a:cubicBezTo>
                  <a:pt x="2384863" y="193749"/>
                  <a:pt x="1709283" y="188069"/>
                  <a:pt x="1159523" y="501379"/>
                </a:cubicBezTo>
                <a:cubicBezTo>
                  <a:pt x="609763" y="814688"/>
                  <a:pt x="270323" y="1398829"/>
                  <a:pt x="270323" y="2031599"/>
                </a:cubicBezTo>
                <a:lnTo>
                  <a:pt x="0" y="2031600"/>
                </a:lnTo>
                <a:cubicBezTo>
                  <a:pt x="0" y="1301710"/>
                  <a:pt x="391538" y="627914"/>
                  <a:pt x="1025676" y="266518"/>
                </a:cubicBezTo>
                <a:cubicBezTo>
                  <a:pt x="1342746" y="85820"/>
                  <a:pt x="1696098" y="-2892"/>
                  <a:pt x="2048679" y="72"/>
                </a:cubicBezTo>
                <a:cubicBezTo>
                  <a:pt x="2401259" y="3036"/>
                  <a:pt x="2753070" y="97676"/>
                  <a:pt x="3067056" y="283679"/>
                </a:cubicBezTo>
                <a:cubicBezTo>
                  <a:pt x="3616533" y="609185"/>
                  <a:pt x="3976273" y="1170714"/>
                  <a:pt x="4049402" y="1794911"/>
                </a:cubicBezTo>
                <a:lnTo>
                  <a:pt x="4061209" y="2031600"/>
                </a:lnTo>
                <a:lnTo>
                  <a:pt x="4065426" y="2031600"/>
                </a:lnTo>
                <a:cubicBezTo>
                  <a:pt x="4065426" y="2664370"/>
                  <a:pt x="4404866" y="3248511"/>
                  <a:pt x="4954626" y="3561820"/>
                </a:cubicBezTo>
                <a:cubicBezTo>
                  <a:pt x="5504386" y="3875130"/>
                  <a:pt x="6179965" y="3869450"/>
                  <a:pt x="6724380" y="3546943"/>
                </a:cubicBezTo>
                <a:cubicBezTo>
                  <a:pt x="7268795" y="3224435"/>
                  <a:pt x="7598366" y="2634671"/>
                  <a:pt x="7587728" y="2001990"/>
                </a:cubicBezTo>
                <a:lnTo>
                  <a:pt x="7592188" y="2001915"/>
                </a:lnTo>
                <a:lnTo>
                  <a:pt x="7608269" y="1761021"/>
                </a:lnTo>
                <a:cubicBezTo>
                  <a:pt x="7691881" y="1138142"/>
                  <a:pt x="8061011" y="582740"/>
                  <a:pt x="8615882" y="266518"/>
                </a:cubicBezTo>
                <a:cubicBezTo>
                  <a:pt x="8932951" y="85820"/>
                  <a:pt x="9286303" y="-2892"/>
                  <a:pt x="9638884" y="7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chemeClr val="tx1"/>
              </a:solidFill>
            </a:endParaRPr>
          </a:p>
        </p:txBody>
      </p:sp>
      <p:sp>
        <p:nvSpPr>
          <p:cNvPr id="5" name="任意多边形 4"/>
          <p:cNvSpPr/>
          <p:nvPr/>
        </p:nvSpPr>
        <p:spPr>
          <a:xfrm flipV="1">
            <a:off x="404812" y="1203598"/>
            <a:ext cx="8329613" cy="2905125"/>
          </a:xfrm>
          <a:custGeom>
            <a:avLst/>
            <a:gdLst>
              <a:gd name="connsiteX0" fmla="*/ 9638884 w 11653407"/>
              <a:gd name="connsiteY0" fmla="*/ 72 h 4063198"/>
              <a:gd name="connsiteX1" fmla="*/ 10657262 w 11653407"/>
              <a:gd name="connsiteY1" fmla="*/ 283679 h 4063198"/>
              <a:gd name="connsiteX2" fmla="*/ 11653119 w 11653407"/>
              <a:gd name="connsiteY2" fmla="*/ 2065755 h 4063198"/>
              <a:gd name="connsiteX3" fmla="*/ 11382831 w 11653407"/>
              <a:gd name="connsiteY3" fmla="*/ 2061209 h 4063198"/>
              <a:gd name="connsiteX4" fmla="*/ 10519483 w 11653407"/>
              <a:gd name="connsiteY4" fmla="*/ 516256 h 4063198"/>
              <a:gd name="connsiteX5" fmla="*/ 8749729 w 11653407"/>
              <a:gd name="connsiteY5" fmla="*/ 501379 h 4063198"/>
              <a:gd name="connsiteX6" fmla="*/ 7860529 w 11653407"/>
              <a:gd name="connsiteY6" fmla="*/ 2031599 h 4063198"/>
              <a:gd name="connsiteX7" fmla="*/ 7856312 w 11653407"/>
              <a:gd name="connsiteY7" fmla="*/ 2031599 h 4063198"/>
              <a:gd name="connsiteX8" fmla="*/ 7844505 w 11653407"/>
              <a:gd name="connsiteY8" fmla="*/ 2268288 h 4063198"/>
              <a:gd name="connsiteX9" fmla="*/ 6862159 w 11653407"/>
              <a:gd name="connsiteY9" fmla="*/ 3779520 h 4063198"/>
              <a:gd name="connsiteX10" fmla="*/ 4820779 w 11653407"/>
              <a:gd name="connsiteY10" fmla="*/ 3796681 h 4063198"/>
              <a:gd name="connsiteX11" fmla="*/ 3813166 w 11653407"/>
              <a:gd name="connsiteY11" fmla="*/ 2302178 h 4063198"/>
              <a:gd name="connsiteX12" fmla="*/ 3797085 w 11653407"/>
              <a:gd name="connsiteY12" fmla="*/ 2061284 h 4063198"/>
              <a:gd name="connsiteX13" fmla="*/ 3792626 w 11653407"/>
              <a:gd name="connsiteY13" fmla="*/ 2061209 h 4063198"/>
              <a:gd name="connsiteX14" fmla="*/ 2929277 w 11653407"/>
              <a:gd name="connsiteY14" fmla="*/ 516256 h 4063198"/>
              <a:gd name="connsiteX15" fmla="*/ 1159523 w 11653407"/>
              <a:gd name="connsiteY15" fmla="*/ 501379 h 4063198"/>
              <a:gd name="connsiteX16" fmla="*/ 270323 w 11653407"/>
              <a:gd name="connsiteY16" fmla="*/ 2031599 h 4063198"/>
              <a:gd name="connsiteX17" fmla="*/ 0 w 11653407"/>
              <a:gd name="connsiteY17" fmla="*/ 2031600 h 4063198"/>
              <a:gd name="connsiteX18" fmla="*/ 1025676 w 11653407"/>
              <a:gd name="connsiteY18" fmla="*/ 266518 h 4063198"/>
              <a:gd name="connsiteX19" fmla="*/ 2048679 w 11653407"/>
              <a:gd name="connsiteY19" fmla="*/ 72 h 4063198"/>
              <a:gd name="connsiteX20" fmla="*/ 3067056 w 11653407"/>
              <a:gd name="connsiteY20" fmla="*/ 283679 h 4063198"/>
              <a:gd name="connsiteX21" fmla="*/ 4049402 w 11653407"/>
              <a:gd name="connsiteY21" fmla="*/ 1794911 h 4063198"/>
              <a:gd name="connsiteX22" fmla="*/ 4061209 w 11653407"/>
              <a:gd name="connsiteY22" fmla="*/ 2031600 h 4063198"/>
              <a:gd name="connsiteX23" fmla="*/ 4065426 w 11653407"/>
              <a:gd name="connsiteY23" fmla="*/ 2031600 h 4063198"/>
              <a:gd name="connsiteX24" fmla="*/ 4954626 w 11653407"/>
              <a:gd name="connsiteY24" fmla="*/ 3561820 h 4063198"/>
              <a:gd name="connsiteX25" fmla="*/ 6724380 w 11653407"/>
              <a:gd name="connsiteY25" fmla="*/ 3546943 h 4063198"/>
              <a:gd name="connsiteX26" fmla="*/ 7587728 w 11653407"/>
              <a:gd name="connsiteY26" fmla="*/ 2001990 h 4063198"/>
              <a:gd name="connsiteX27" fmla="*/ 7592188 w 11653407"/>
              <a:gd name="connsiteY27" fmla="*/ 2001915 h 4063198"/>
              <a:gd name="connsiteX28" fmla="*/ 7608269 w 11653407"/>
              <a:gd name="connsiteY28" fmla="*/ 1761021 h 4063198"/>
              <a:gd name="connsiteX29" fmla="*/ 8615882 w 11653407"/>
              <a:gd name="connsiteY29" fmla="*/ 266518 h 4063198"/>
              <a:gd name="connsiteX30" fmla="*/ 9638884 w 11653407"/>
              <a:gd name="connsiteY30" fmla="*/ 72 h 406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53407" h="4063198">
                <a:moveTo>
                  <a:pt x="9638884" y="72"/>
                </a:moveTo>
                <a:cubicBezTo>
                  <a:pt x="9991465" y="3036"/>
                  <a:pt x="10343275" y="97676"/>
                  <a:pt x="10657262" y="283679"/>
                </a:cubicBezTo>
                <a:cubicBezTo>
                  <a:pt x="11285235" y="655686"/>
                  <a:pt x="11665390" y="1335968"/>
                  <a:pt x="11653119" y="2065755"/>
                </a:cubicBezTo>
                <a:lnTo>
                  <a:pt x="11382831" y="2061209"/>
                </a:lnTo>
                <a:cubicBezTo>
                  <a:pt x="11393469" y="1428528"/>
                  <a:pt x="11063898" y="838764"/>
                  <a:pt x="10519483" y="516256"/>
                </a:cubicBezTo>
                <a:cubicBezTo>
                  <a:pt x="9975068" y="193749"/>
                  <a:pt x="9299489" y="188069"/>
                  <a:pt x="8749729" y="501379"/>
                </a:cubicBezTo>
                <a:cubicBezTo>
                  <a:pt x="8199969" y="814688"/>
                  <a:pt x="7860529" y="1398829"/>
                  <a:pt x="7860529" y="2031599"/>
                </a:cubicBezTo>
                <a:lnTo>
                  <a:pt x="7856312" y="2031599"/>
                </a:lnTo>
                <a:lnTo>
                  <a:pt x="7844505" y="2268288"/>
                </a:lnTo>
                <a:cubicBezTo>
                  <a:pt x="7771376" y="2892485"/>
                  <a:pt x="7411636" y="3454014"/>
                  <a:pt x="6862159" y="3779520"/>
                </a:cubicBezTo>
                <a:cubicBezTo>
                  <a:pt x="6234186" y="4151527"/>
                  <a:pt x="5454918" y="4158078"/>
                  <a:pt x="4820779" y="3796681"/>
                </a:cubicBezTo>
                <a:cubicBezTo>
                  <a:pt x="4265909" y="3480460"/>
                  <a:pt x="3896779" y="2925057"/>
                  <a:pt x="3813166" y="2302178"/>
                </a:cubicBezTo>
                <a:lnTo>
                  <a:pt x="3797085" y="2061284"/>
                </a:lnTo>
                <a:lnTo>
                  <a:pt x="3792626" y="2061209"/>
                </a:lnTo>
                <a:cubicBezTo>
                  <a:pt x="3803263" y="1428528"/>
                  <a:pt x="3473693" y="838764"/>
                  <a:pt x="2929277" y="516256"/>
                </a:cubicBezTo>
                <a:cubicBezTo>
                  <a:pt x="2384863" y="193749"/>
                  <a:pt x="1709283" y="188069"/>
                  <a:pt x="1159523" y="501379"/>
                </a:cubicBezTo>
                <a:cubicBezTo>
                  <a:pt x="609763" y="814688"/>
                  <a:pt x="270323" y="1398829"/>
                  <a:pt x="270323" y="2031599"/>
                </a:cubicBezTo>
                <a:lnTo>
                  <a:pt x="0" y="2031600"/>
                </a:lnTo>
                <a:cubicBezTo>
                  <a:pt x="0" y="1301710"/>
                  <a:pt x="391538" y="627914"/>
                  <a:pt x="1025676" y="266518"/>
                </a:cubicBezTo>
                <a:cubicBezTo>
                  <a:pt x="1342746" y="85820"/>
                  <a:pt x="1696098" y="-2892"/>
                  <a:pt x="2048679" y="72"/>
                </a:cubicBezTo>
                <a:cubicBezTo>
                  <a:pt x="2401259" y="3036"/>
                  <a:pt x="2753070" y="97676"/>
                  <a:pt x="3067056" y="283679"/>
                </a:cubicBezTo>
                <a:cubicBezTo>
                  <a:pt x="3616533" y="609185"/>
                  <a:pt x="3976273" y="1170714"/>
                  <a:pt x="4049402" y="1794911"/>
                </a:cubicBezTo>
                <a:lnTo>
                  <a:pt x="4061209" y="2031600"/>
                </a:lnTo>
                <a:lnTo>
                  <a:pt x="4065426" y="2031600"/>
                </a:lnTo>
                <a:cubicBezTo>
                  <a:pt x="4065426" y="2664370"/>
                  <a:pt x="4404866" y="3248511"/>
                  <a:pt x="4954626" y="3561820"/>
                </a:cubicBezTo>
                <a:cubicBezTo>
                  <a:pt x="5504386" y="3875130"/>
                  <a:pt x="6179965" y="3869450"/>
                  <a:pt x="6724380" y="3546943"/>
                </a:cubicBezTo>
                <a:cubicBezTo>
                  <a:pt x="7268795" y="3224435"/>
                  <a:pt x="7598366" y="2634671"/>
                  <a:pt x="7587728" y="2001990"/>
                </a:cubicBezTo>
                <a:lnTo>
                  <a:pt x="7592188" y="2001915"/>
                </a:lnTo>
                <a:lnTo>
                  <a:pt x="7608269" y="1761021"/>
                </a:lnTo>
                <a:cubicBezTo>
                  <a:pt x="7691881" y="1138142"/>
                  <a:pt x="8061011" y="582740"/>
                  <a:pt x="8615882" y="266518"/>
                </a:cubicBezTo>
                <a:cubicBezTo>
                  <a:pt x="8932951" y="85820"/>
                  <a:pt x="9286303" y="-2892"/>
                  <a:pt x="9638884" y="72"/>
                </a:cubicBezTo>
                <a:close/>
              </a:path>
            </a:pathLst>
          </a:custGeom>
          <a:solidFill>
            <a:srgbClr val="00A7ED"/>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56801" y="1361221"/>
            <a:ext cx="2574262" cy="2574253"/>
            <a:chOff x="5970216" y="840462"/>
            <a:chExt cx="2465574" cy="2465569"/>
          </a:xfrm>
          <a:effectLst>
            <a:outerShdw blurRad="50800" dist="38100" dir="2700000" algn="tl" rotWithShape="0">
              <a:prstClr val="black">
                <a:alpha val="40000"/>
              </a:prstClr>
            </a:outerShdw>
          </a:effectLst>
        </p:grpSpPr>
        <p:sp>
          <p:nvSpPr>
            <p:cNvPr id="7" name="椭圆 6"/>
            <p:cNvSpPr/>
            <p:nvPr/>
          </p:nvSpPr>
          <p:spPr>
            <a:xfrm>
              <a:off x="5970216" y="840462"/>
              <a:ext cx="2465574" cy="2465569"/>
            </a:xfrm>
            <a:prstGeom prst="ellipse">
              <a:avLst/>
            </a:prstGeom>
            <a:solidFill>
              <a:srgbClr val="00A7ED"/>
            </a:solidFill>
            <a:ln>
              <a:solidFill>
                <a:srgbClr val="00A7ED"/>
              </a:solid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038337" y="908583"/>
              <a:ext cx="2329328" cy="2329326"/>
              <a:chOff x="3363226" y="628650"/>
              <a:chExt cx="2329328" cy="2329326"/>
            </a:xfrm>
          </p:grpSpPr>
          <p:sp>
            <p:nvSpPr>
              <p:cNvPr id="9" name="椭圆 8"/>
              <p:cNvSpPr/>
              <p:nvPr/>
            </p:nvSpPr>
            <p:spPr>
              <a:xfrm>
                <a:off x="3388627" y="654049"/>
                <a:ext cx="2256524" cy="2278525"/>
              </a:xfrm>
              <a:prstGeom prst="ellipse">
                <a:avLst/>
              </a:prstGeom>
              <a:blipFill>
                <a:blip r:embed="rId1"/>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0" name="同心圆 9"/>
              <p:cNvSpPr/>
              <p:nvPr/>
            </p:nvSpPr>
            <p:spPr>
              <a:xfrm>
                <a:off x="3363226" y="628650"/>
                <a:ext cx="2329328" cy="2329326"/>
              </a:xfrm>
              <a:prstGeom prst="donut">
                <a:avLst>
                  <a:gd name="adj" fmla="val 3214"/>
                </a:avLst>
              </a:prstGeom>
              <a:solidFill>
                <a:schemeClr val="bg1"/>
              </a:solidFill>
              <a:ln>
                <a:noFill/>
              </a:ln>
              <a:scene3d>
                <a:camera prst="orthographicFront"/>
                <a:lightRig rig="threePt" dir="t"/>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grpSp>
      </p:grpSp>
      <p:grpSp>
        <p:nvGrpSpPr>
          <p:cNvPr id="11" name="组合 10"/>
          <p:cNvGrpSpPr/>
          <p:nvPr/>
        </p:nvGrpSpPr>
        <p:grpSpPr>
          <a:xfrm>
            <a:off x="3271773" y="1361221"/>
            <a:ext cx="2574262" cy="2574253"/>
            <a:chOff x="5970215" y="840462"/>
            <a:chExt cx="2465574" cy="2465569"/>
          </a:xfrm>
          <a:effectLst>
            <a:outerShdw blurRad="50800" dist="38100" dir="2700000" algn="tl" rotWithShape="0">
              <a:prstClr val="black">
                <a:alpha val="40000"/>
              </a:prstClr>
            </a:outerShdw>
          </a:effectLst>
        </p:grpSpPr>
        <p:sp>
          <p:nvSpPr>
            <p:cNvPr id="12" name="椭圆 11"/>
            <p:cNvSpPr/>
            <p:nvPr/>
          </p:nvSpPr>
          <p:spPr>
            <a:xfrm>
              <a:off x="5970215" y="840462"/>
              <a:ext cx="2465574" cy="2465569"/>
            </a:xfrm>
            <a:prstGeom prst="ellipse">
              <a:avLst/>
            </a:prstGeom>
            <a:solidFill>
              <a:srgbClr val="00A7ED"/>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038337" y="908583"/>
              <a:ext cx="2329328" cy="2329326"/>
              <a:chOff x="3363226" y="628650"/>
              <a:chExt cx="2329328" cy="2329326"/>
            </a:xfrm>
          </p:grpSpPr>
          <p:sp>
            <p:nvSpPr>
              <p:cNvPr id="14" name="椭圆 13"/>
              <p:cNvSpPr/>
              <p:nvPr/>
            </p:nvSpPr>
            <p:spPr>
              <a:xfrm>
                <a:off x="3388627" y="654049"/>
                <a:ext cx="2256524" cy="2278525"/>
              </a:xfrm>
              <a:prstGeom prst="ellipse">
                <a:avLst/>
              </a:prstGeom>
              <a:blipFill>
                <a:blip r:embed="rId2"/>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5" name="同心圆 14"/>
              <p:cNvSpPr/>
              <p:nvPr/>
            </p:nvSpPr>
            <p:spPr>
              <a:xfrm>
                <a:off x="3363226" y="628650"/>
                <a:ext cx="2329328" cy="2329326"/>
              </a:xfrm>
              <a:prstGeom prst="donut">
                <a:avLst>
                  <a:gd name="adj" fmla="val 3214"/>
                </a:avLst>
              </a:prstGeom>
              <a:solidFill>
                <a:schemeClr val="bg1"/>
              </a:solidFill>
              <a:ln>
                <a:noFill/>
              </a:ln>
              <a:scene3d>
                <a:camera prst="orthographicFront"/>
                <a:lightRig rig="threePt" dir="t"/>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grpSp>
      </p:grpSp>
      <p:grpSp>
        <p:nvGrpSpPr>
          <p:cNvPr id="16" name="组合 15"/>
          <p:cNvGrpSpPr/>
          <p:nvPr/>
        </p:nvGrpSpPr>
        <p:grpSpPr>
          <a:xfrm>
            <a:off x="6014973" y="1361221"/>
            <a:ext cx="2574262" cy="2574253"/>
            <a:chOff x="5970215" y="840462"/>
            <a:chExt cx="2465574" cy="2465569"/>
          </a:xfrm>
          <a:blipFill>
            <a:blip r:embed="rId3"/>
            <a:stretch>
              <a:fillRect/>
            </a:stretch>
          </a:blipFill>
          <a:effectLst>
            <a:outerShdw blurRad="50800" dist="38100" dir="2700000" algn="tl" rotWithShape="0">
              <a:prstClr val="black">
                <a:alpha val="40000"/>
              </a:prstClr>
            </a:outerShdw>
          </a:effectLst>
        </p:grpSpPr>
        <p:sp>
          <p:nvSpPr>
            <p:cNvPr id="17" name="椭圆 16"/>
            <p:cNvSpPr/>
            <p:nvPr/>
          </p:nvSpPr>
          <p:spPr>
            <a:xfrm>
              <a:off x="5970215" y="840462"/>
              <a:ext cx="2465574" cy="2465569"/>
            </a:xfrm>
            <a:prstGeom prst="ellipse">
              <a:avLst/>
            </a:prstGeom>
            <a:solidFill>
              <a:srgbClr val="00A7ED"/>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038337" y="908583"/>
              <a:ext cx="2329328" cy="2329326"/>
              <a:chOff x="3363226" y="628650"/>
              <a:chExt cx="2329328" cy="2329326"/>
            </a:xfrm>
            <a:grpFill/>
          </p:grpSpPr>
          <p:sp>
            <p:nvSpPr>
              <p:cNvPr id="19" name="椭圆 18"/>
              <p:cNvSpPr/>
              <p:nvPr/>
            </p:nvSpPr>
            <p:spPr>
              <a:xfrm>
                <a:off x="3388627" y="654049"/>
                <a:ext cx="2256524" cy="22785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0" name="同心圆 19"/>
              <p:cNvSpPr/>
              <p:nvPr/>
            </p:nvSpPr>
            <p:spPr>
              <a:xfrm>
                <a:off x="3363226" y="628650"/>
                <a:ext cx="2329328" cy="2329326"/>
              </a:xfrm>
              <a:prstGeom prst="donut">
                <a:avLst>
                  <a:gd name="adj" fmla="val 3214"/>
                </a:avLst>
              </a:prstGeom>
              <a:grpFill/>
              <a:ln>
                <a:noFill/>
              </a:ln>
              <a:scene3d>
                <a:camera prst="orthographicFront"/>
                <a:lightRig rig="threePt" dir="t"/>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grpSp>
      </p:grpSp>
      <p:sp>
        <p:nvSpPr>
          <p:cNvPr id="21" name="矩形 20"/>
          <p:cNvSpPr/>
          <p:nvPr/>
        </p:nvSpPr>
        <p:spPr>
          <a:xfrm>
            <a:off x="1371308" y="4212307"/>
            <a:ext cx="856645" cy="284693"/>
          </a:xfrm>
          <a:prstGeom prst="rect">
            <a:avLst/>
          </a:prstGeom>
        </p:spPr>
        <p:txBody>
          <a:bodyPr wrap="none" lIns="68580" tIns="34290" rIns="68580" bIns="34290">
            <a:spAutoFit/>
          </a:bodyPr>
          <a:lstStyle/>
          <a:p>
            <a:pPr algn="ctr">
              <a:defRPr/>
            </a:pPr>
            <a:r>
              <a:rPr lang="zh-CN" altLang="en-US" sz="1400" b="1" kern="100" dirty="0">
                <a:solidFill>
                  <a:schemeClr val="tx1">
                    <a:lumMod val="85000"/>
                    <a:lumOff val="15000"/>
                  </a:schemeClr>
                </a:solidFill>
                <a:ea typeface="微软雅黑" panose="020B0503020204020204" pitchFamily="34" charset="-122"/>
                <a:cs typeface="仿宋_GB2312"/>
              </a:rPr>
              <a:t>你的文字</a:t>
            </a:r>
            <a:endParaRPr lang="zh-CN" altLang="en-US" sz="1400" b="1" dirty="0">
              <a:solidFill>
                <a:schemeClr val="tx1">
                  <a:lumMod val="85000"/>
                  <a:lumOff val="15000"/>
                </a:schemeClr>
              </a:solidFill>
            </a:endParaRPr>
          </a:p>
        </p:txBody>
      </p:sp>
      <p:sp>
        <p:nvSpPr>
          <p:cNvPr id="22" name="矩形 21"/>
          <p:cNvSpPr/>
          <p:nvPr/>
        </p:nvSpPr>
        <p:spPr>
          <a:xfrm>
            <a:off x="4129391" y="4212307"/>
            <a:ext cx="856645" cy="284693"/>
          </a:xfrm>
          <a:prstGeom prst="rect">
            <a:avLst/>
          </a:prstGeom>
        </p:spPr>
        <p:txBody>
          <a:bodyPr wrap="none" lIns="68580" tIns="34290" rIns="68580" bIns="34290">
            <a:spAutoFit/>
          </a:bodyPr>
          <a:lstStyle/>
          <a:p>
            <a:pPr algn="ctr">
              <a:defRPr/>
            </a:pPr>
            <a:r>
              <a:rPr lang="zh-CN" altLang="en-US" sz="1400" b="1" kern="100" dirty="0">
                <a:solidFill>
                  <a:schemeClr val="tx1">
                    <a:lumMod val="85000"/>
                    <a:lumOff val="15000"/>
                  </a:schemeClr>
                </a:solidFill>
                <a:ea typeface="微软雅黑" panose="020B0503020204020204" pitchFamily="34" charset="-122"/>
                <a:cs typeface="仿宋_GB2312"/>
              </a:rPr>
              <a:t>你的文字</a:t>
            </a:r>
            <a:endParaRPr lang="zh-CN" altLang="en-US" sz="1400" b="1" dirty="0">
              <a:solidFill>
                <a:schemeClr val="tx1">
                  <a:lumMod val="85000"/>
                  <a:lumOff val="15000"/>
                </a:schemeClr>
              </a:solidFill>
            </a:endParaRPr>
          </a:p>
        </p:txBody>
      </p:sp>
      <p:sp>
        <p:nvSpPr>
          <p:cNvPr id="23" name="矩形 22"/>
          <p:cNvSpPr/>
          <p:nvPr/>
        </p:nvSpPr>
        <p:spPr>
          <a:xfrm>
            <a:off x="6873781" y="4212307"/>
            <a:ext cx="856645" cy="284693"/>
          </a:xfrm>
          <a:prstGeom prst="rect">
            <a:avLst/>
          </a:prstGeom>
        </p:spPr>
        <p:txBody>
          <a:bodyPr wrap="none" lIns="68580" tIns="34290" rIns="68580" bIns="34290">
            <a:spAutoFit/>
          </a:bodyPr>
          <a:lstStyle/>
          <a:p>
            <a:pPr algn="ctr">
              <a:defRPr/>
            </a:pPr>
            <a:r>
              <a:rPr lang="zh-CN" altLang="en-US" sz="1400" b="1" kern="100" dirty="0">
                <a:solidFill>
                  <a:schemeClr val="tx1">
                    <a:lumMod val="85000"/>
                    <a:lumOff val="15000"/>
                  </a:schemeClr>
                </a:solidFill>
                <a:ea typeface="微软雅黑" panose="020B0503020204020204" pitchFamily="34" charset="-122"/>
                <a:cs typeface="仿宋_GB2312"/>
              </a:rPr>
              <a:t>你的文字</a:t>
            </a:r>
            <a:endParaRPr lang="zh-CN" altLang="en-US" sz="1400" b="1"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childTnLst>
                          </p:cTn>
                        </p:par>
                        <p:par>
                          <p:cTn id="29" fill="hold">
                            <p:stCondLst>
                              <p:cond delay="1500"/>
                            </p:stCondLst>
                            <p:childTnLst>
                              <p:par>
                                <p:cTn id="30" presetID="50" presetClass="entr" presetSubtype="0" decel="10000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350" fill="hold"/>
                                        <p:tgtEl>
                                          <p:spTgt spid="21"/>
                                        </p:tgtEl>
                                        <p:attrNameLst>
                                          <p:attrName>ppt_w</p:attrName>
                                        </p:attrNameLst>
                                      </p:cBhvr>
                                      <p:tavLst>
                                        <p:tav tm="0">
                                          <p:val>
                                            <p:strVal val="#ppt_w+.3"/>
                                          </p:val>
                                        </p:tav>
                                        <p:tav tm="100000">
                                          <p:val>
                                            <p:strVal val="#ppt_w"/>
                                          </p:val>
                                        </p:tav>
                                      </p:tavLst>
                                    </p:anim>
                                    <p:anim calcmode="lin" valueType="num">
                                      <p:cBhvr>
                                        <p:cTn id="33" dur="350" fill="hold"/>
                                        <p:tgtEl>
                                          <p:spTgt spid="21"/>
                                        </p:tgtEl>
                                        <p:attrNameLst>
                                          <p:attrName>ppt_h</p:attrName>
                                        </p:attrNameLst>
                                      </p:cBhvr>
                                      <p:tavLst>
                                        <p:tav tm="0">
                                          <p:val>
                                            <p:strVal val="#ppt_h"/>
                                          </p:val>
                                        </p:tav>
                                        <p:tav tm="100000">
                                          <p:val>
                                            <p:strVal val="#ppt_h"/>
                                          </p:val>
                                        </p:tav>
                                      </p:tavLst>
                                    </p:anim>
                                    <p:animEffect transition="in" filter="fade">
                                      <p:cBhvr>
                                        <p:cTn id="34" dur="350"/>
                                        <p:tgtEl>
                                          <p:spTgt spid="21"/>
                                        </p:tgtEl>
                                      </p:cBhvr>
                                    </p:animEffect>
                                  </p:childTnLst>
                                </p:cTn>
                              </p:par>
                            </p:childTnLst>
                          </p:cTn>
                        </p:par>
                        <p:par>
                          <p:cTn id="35" fill="hold">
                            <p:stCondLst>
                              <p:cond delay="2000"/>
                            </p:stCondLst>
                            <p:childTnLst>
                              <p:par>
                                <p:cTn id="36" presetID="49" presetClass="entr" presetSubtype="0" decel="10000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2500"/>
                            </p:stCondLst>
                            <p:childTnLst>
                              <p:par>
                                <p:cTn id="43" presetID="50" presetClass="entr" presetSubtype="0" decel="10000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350" fill="hold"/>
                                        <p:tgtEl>
                                          <p:spTgt spid="22"/>
                                        </p:tgtEl>
                                        <p:attrNameLst>
                                          <p:attrName>ppt_w</p:attrName>
                                        </p:attrNameLst>
                                      </p:cBhvr>
                                      <p:tavLst>
                                        <p:tav tm="0">
                                          <p:val>
                                            <p:strVal val="#ppt_w+.3"/>
                                          </p:val>
                                        </p:tav>
                                        <p:tav tm="100000">
                                          <p:val>
                                            <p:strVal val="#ppt_w"/>
                                          </p:val>
                                        </p:tav>
                                      </p:tavLst>
                                    </p:anim>
                                    <p:anim calcmode="lin" valueType="num">
                                      <p:cBhvr>
                                        <p:cTn id="46" dur="350" fill="hold"/>
                                        <p:tgtEl>
                                          <p:spTgt spid="22"/>
                                        </p:tgtEl>
                                        <p:attrNameLst>
                                          <p:attrName>ppt_h</p:attrName>
                                        </p:attrNameLst>
                                      </p:cBhvr>
                                      <p:tavLst>
                                        <p:tav tm="0">
                                          <p:val>
                                            <p:strVal val="#ppt_h"/>
                                          </p:val>
                                        </p:tav>
                                        <p:tav tm="100000">
                                          <p:val>
                                            <p:strVal val="#ppt_h"/>
                                          </p:val>
                                        </p:tav>
                                      </p:tavLst>
                                    </p:anim>
                                    <p:animEffect transition="in" filter="fade">
                                      <p:cBhvr>
                                        <p:cTn id="47" dur="350"/>
                                        <p:tgtEl>
                                          <p:spTgt spid="22"/>
                                        </p:tgtEl>
                                      </p:cBhvr>
                                    </p:animEffect>
                                  </p:childTnLst>
                                </p:cTn>
                              </p:par>
                            </p:childTnLst>
                          </p:cTn>
                        </p:par>
                        <p:par>
                          <p:cTn id="48" fill="hold">
                            <p:stCondLst>
                              <p:cond delay="3000"/>
                            </p:stCondLst>
                            <p:childTnLst>
                              <p:par>
                                <p:cTn id="49" presetID="49" presetClass="entr" presetSubtype="0" decel="10000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par>
                          <p:cTn id="55" fill="hold">
                            <p:stCondLst>
                              <p:cond delay="3500"/>
                            </p:stCondLst>
                            <p:childTnLst>
                              <p:par>
                                <p:cTn id="56" presetID="50" presetClass="entr" presetSubtype="0" de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350" fill="hold"/>
                                        <p:tgtEl>
                                          <p:spTgt spid="23"/>
                                        </p:tgtEl>
                                        <p:attrNameLst>
                                          <p:attrName>ppt_w</p:attrName>
                                        </p:attrNameLst>
                                      </p:cBhvr>
                                      <p:tavLst>
                                        <p:tav tm="0">
                                          <p:val>
                                            <p:strVal val="#ppt_w+.3"/>
                                          </p:val>
                                        </p:tav>
                                        <p:tav tm="100000">
                                          <p:val>
                                            <p:strVal val="#ppt_w"/>
                                          </p:val>
                                        </p:tav>
                                      </p:tavLst>
                                    </p:anim>
                                    <p:anim calcmode="lin" valueType="num">
                                      <p:cBhvr>
                                        <p:cTn id="59" dur="350" fill="hold"/>
                                        <p:tgtEl>
                                          <p:spTgt spid="23"/>
                                        </p:tgtEl>
                                        <p:attrNameLst>
                                          <p:attrName>ppt_h</p:attrName>
                                        </p:attrNameLst>
                                      </p:cBhvr>
                                      <p:tavLst>
                                        <p:tav tm="0">
                                          <p:val>
                                            <p:strVal val="#ppt_h"/>
                                          </p:val>
                                        </p:tav>
                                        <p:tav tm="100000">
                                          <p:val>
                                            <p:strVal val="#ppt_h"/>
                                          </p:val>
                                        </p:tav>
                                      </p:tavLst>
                                    </p:anim>
                                    <p:animEffect transition="in" filter="fade">
                                      <p:cBhvr>
                                        <p:cTn id="60" dur="3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sj\Downloads\29638ccc\29638\1.jpg"/>
          <p:cNvPicPr>
            <a:picLocks noChangeAspect="1" noChangeArrowheads="1"/>
          </p:cNvPicPr>
          <p:nvPr/>
        </p:nvPicPr>
        <p:blipFill rotWithShape="1">
          <a:blip r:embed="rId1">
            <a:extLst>
              <a:ext uri="{28A0092B-C50C-407E-A947-70E740481C1C}">
                <a14:useLocalDpi xmlns:a14="http://schemas.microsoft.com/office/drawing/2010/main" val="0"/>
              </a:ext>
            </a:extLst>
          </a:blip>
          <a:srcRect l="10404" t="29138" b="31648"/>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bwMode="auto">
          <a:xfrm>
            <a:off x="842963" y="0"/>
            <a:ext cx="7458075" cy="5143500"/>
            <a:chOff x="1123950" y="0"/>
            <a:chExt cx="9944100" cy="6858000"/>
          </a:xfrm>
          <a:solidFill>
            <a:schemeClr val="bg1"/>
          </a:solidFill>
        </p:grpSpPr>
        <p:sp>
          <p:nvSpPr>
            <p:cNvPr id="12" name="任意多边形 11"/>
            <p:cNvSpPr/>
            <p:nvPr/>
          </p:nvSpPr>
          <p:spPr>
            <a:xfrm>
              <a:off x="1123950" y="0"/>
              <a:ext cx="9944100" cy="6858000"/>
            </a:xfrm>
            <a:custGeom>
              <a:avLst/>
              <a:gdLst>
                <a:gd name="connsiteX0" fmla="*/ 1373553 w 9944100"/>
                <a:gd name="connsiteY0" fmla="*/ 0 h 6858000"/>
                <a:gd name="connsiteX1" fmla="*/ 8570547 w 9944100"/>
                <a:gd name="connsiteY1" fmla="*/ 0 h 6858000"/>
                <a:gd name="connsiteX2" fmla="*/ 8652451 w 9944100"/>
                <a:gd name="connsiteY2" fmla="*/ 85906 h 6858000"/>
                <a:gd name="connsiteX3" fmla="*/ 9944100 w 9944100"/>
                <a:gd name="connsiteY3" fmla="*/ 3429000 h 6858000"/>
                <a:gd name="connsiteX4" fmla="*/ 8652451 w 9944100"/>
                <a:gd name="connsiteY4" fmla="*/ 6772094 h 6858000"/>
                <a:gd name="connsiteX5" fmla="*/ 8570547 w 9944100"/>
                <a:gd name="connsiteY5" fmla="*/ 6858000 h 6858000"/>
                <a:gd name="connsiteX6" fmla="*/ 1373553 w 9944100"/>
                <a:gd name="connsiteY6" fmla="*/ 6858000 h 6858000"/>
                <a:gd name="connsiteX7" fmla="*/ 1291649 w 9944100"/>
                <a:gd name="connsiteY7" fmla="*/ 6772094 h 6858000"/>
                <a:gd name="connsiteX8" fmla="*/ 0 w 9944100"/>
                <a:gd name="connsiteY8" fmla="*/ 3429000 h 6858000"/>
                <a:gd name="connsiteX9" fmla="*/ 1291649 w 9944100"/>
                <a:gd name="connsiteY9" fmla="*/ 85906 h 6858000"/>
                <a:gd name="connsiteX10" fmla="*/ 1373553 w 99441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100" h="6858000">
                  <a:moveTo>
                    <a:pt x="1373553" y="0"/>
                  </a:moveTo>
                  <a:lnTo>
                    <a:pt x="8570547" y="0"/>
                  </a:lnTo>
                  <a:lnTo>
                    <a:pt x="8652451" y="85906"/>
                  </a:lnTo>
                  <a:cubicBezTo>
                    <a:pt x="9454975" y="968878"/>
                    <a:pt x="9944100" y="2141819"/>
                    <a:pt x="9944100" y="3429000"/>
                  </a:cubicBezTo>
                  <a:cubicBezTo>
                    <a:pt x="9944100" y="4716182"/>
                    <a:pt x="9454975" y="5889122"/>
                    <a:pt x="8652451" y="6772094"/>
                  </a:cubicBezTo>
                  <a:lnTo>
                    <a:pt x="8570547" y="6858000"/>
                  </a:lnTo>
                  <a:lnTo>
                    <a:pt x="1373553" y="6858000"/>
                  </a:lnTo>
                  <a:lnTo>
                    <a:pt x="1291649" y="6772094"/>
                  </a:lnTo>
                  <a:cubicBezTo>
                    <a:pt x="489125" y="5889122"/>
                    <a:pt x="0" y="4716182"/>
                    <a:pt x="0" y="3429000"/>
                  </a:cubicBezTo>
                  <a:cubicBezTo>
                    <a:pt x="0" y="2141819"/>
                    <a:pt x="489125" y="968878"/>
                    <a:pt x="1291649" y="85906"/>
                  </a:cubicBezTo>
                  <a:lnTo>
                    <a:pt x="1373553"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3" name="矩形 12"/>
            <p:cNvSpPr/>
            <p:nvPr/>
          </p:nvSpPr>
          <p:spPr>
            <a:xfrm>
              <a:off x="1967541" y="1154619"/>
              <a:ext cx="8256917" cy="4431983"/>
            </a:xfrm>
            <a:prstGeom prst="rect">
              <a:avLst/>
            </a:prstGeom>
            <a:noFill/>
          </p:spPr>
          <p:txBody>
            <a:bodyPr wrap="square">
              <a:spAutoFit/>
            </a:bodyPr>
            <a:lstStyle/>
            <a:p>
              <a:pPr indent="457200" algn="just" fontAlgn="base">
                <a:lnSpc>
                  <a:spcPct val="150000"/>
                </a:lnSpc>
                <a:spcBef>
                  <a:spcPct val="0"/>
                </a:spcBef>
                <a:spcAft>
                  <a:spcPct val="0"/>
                </a:spcAft>
                <a:defRPr/>
              </a:pPr>
              <a:r>
                <a:rPr lang="zh-CN" altLang="en-US" sz="2000" dirty="0">
                  <a:solidFill>
                    <a:schemeClr val="tx1">
                      <a:lumMod val="85000"/>
                      <a:lumOff val="15000"/>
                    </a:schemeClr>
                  </a:solidFill>
                  <a:ea typeface="微软雅黑" panose="020B0503020204020204" pitchFamily="34" charset="-122"/>
                </a:rPr>
                <a:t>回顾这一年的工作，在取得成绩的同时，我们也找到了工作中的不足和问题，主要反映于</a:t>
              </a:r>
              <a:r>
                <a:rPr lang="en-US" altLang="zh-CN" sz="2000" dirty="0">
                  <a:solidFill>
                    <a:schemeClr val="tx1">
                      <a:lumMod val="85000"/>
                      <a:lumOff val="15000"/>
                    </a:schemeClr>
                  </a:solidFill>
                  <a:ea typeface="微软雅黑" panose="020B0503020204020204" pitchFamily="34" charset="-122"/>
                </a:rPr>
                <a:t>xx</a:t>
              </a:r>
              <a:r>
                <a:rPr lang="zh-CN" altLang="en-US" sz="2000" dirty="0">
                  <a:solidFill>
                    <a:schemeClr val="tx1">
                      <a:lumMod val="85000"/>
                      <a:lumOff val="15000"/>
                    </a:schemeClr>
                  </a:solidFill>
                  <a:ea typeface="微软雅黑" panose="020B0503020204020204" pitchFamily="34" charset="-122"/>
                </a:rPr>
                <a:t>及</a:t>
              </a:r>
              <a:r>
                <a:rPr lang="en-US" altLang="zh-CN" sz="2000" dirty="0">
                  <a:solidFill>
                    <a:schemeClr val="tx1">
                      <a:lumMod val="85000"/>
                      <a:lumOff val="15000"/>
                    </a:schemeClr>
                  </a:solidFill>
                  <a:ea typeface="微软雅黑" panose="020B0503020204020204" pitchFamily="34" charset="-122"/>
                </a:rPr>
                <a:t>xxx</a:t>
              </a:r>
              <a:r>
                <a:rPr lang="zh-CN" altLang="en-US" sz="2000" dirty="0">
                  <a:solidFill>
                    <a:schemeClr val="tx1">
                      <a:lumMod val="85000"/>
                      <a:lumOff val="15000"/>
                    </a:schemeClr>
                  </a:solidFill>
                  <a:ea typeface="微软雅黑" panose="020B0503020204020204" pitchFamily="34" charset="-122"/>
                </a:rPr>
                <a:t>的风格、定型还有待进一步探索，尤其是网上的公司产品库充分体现我们</a:t>
              </a:r>
              <a:r>
                <a:rPr lang="en-US" altLang="zh-CN" sz="2000" dirty="0" err="1">
                  <a:solidFill>
                    <a:schemeClr val="tx1">
                      <a:lumMod val="85000"/>
                      <a:lumOff val="15000"/>
                    </a:schemeClr>
                  </a:solidFill>
                  <a:ea typeface="微软雅黑" panose="020B0503020204020204" pitchFamily="34" charset="-122"/>
                </a:rPr>
                <a:t>xxxxx</a:t>
              </a:r>
              <a:r>
                <a:rPr lang="zh-CN" altLang="en-US" sz="2000" dirty="0">
                  <a:solidFill>
                    <a:schemeClr val="tx1">
                      <a:lumMod val="85000"/>
                      <a:lumOff val="15000"/>
                    </a:schemeClr>
                  </a:solidFill>
                  <a:ea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zh-CN" altLang="en-US" sz="2000" dirty="0">
                <a:solidFill>
                  <a:schemeClr val="tx1">
                    <a:lumMod val="85000"/>
                    <a:lumOff val="15000"/>
                  </a:schemeClr>
                </a:solidFill>
                <a:ea typeface="微软雅黑" panose="020B0503020204020204" pitchFamily="34" charset="-122"/>
              </a:endParaRPr>
            </a:p>
          </p:txBody>
        </p:sp>
      </p:grpSp>
      <p:sp>
        <p:nvSpPr>
          <p:cNvPr id="6" name="椭圆 5"/>
          <p:cNvSpPr/>
          <p:nvPr/>
        </p:nvSpPr>
        <p:spPr>
          <a:xfrm>
            <a:off x="728663" y="-1274763"/>
            <a:ext cx="7686675" cy="7686676"/>
          </a:xfrm>
          <a:prstGeom prst="ellipse">
            <a:avLst/>
          </a:prstGeom>
          <a:no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prstClr val="white"/>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产品服务</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2"/>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Product service</a:t>
            </a:r>
            <a:endParaRPr lang="zh-CN" altLang="en-US" sz="1600" dirty="0">
              <a:solidFill>
                <a:schemeClr val="bg1">
                  <a:lumMod val="50000"/>
                </a:schemeClr>
              </a:solidFill>
            </a:endParaRPr>
          </a:p>
        </p:txBody>
      </p:sp>
      <p:grpSp>
        <p:nvGrpSpPr>
          <p:cNvPr id="4" name="组合 3"/>
          <p:cNvGrpSpPr/>
          <p:nvPr/>
        </p:nvGrpSpPr>
        <p:grpSpPr>
          <a:xfrm>
            <a:off x="1965020" y="910208"/>
            <a:ext cx="2047220" cy="2008098"/>
            <a:chOff x="1905879" y="1524118"/>
            <a:chExt cx="2702662" cy="2692842"/>
          </a:xfrm>
        </p:grpSpPr>
        <p:sp>
          <p:nvSpPr>
            <p:cNvPr id="5" name="空心弧 4"/>
            <p:cNvSpPr/>
            <p:nvPr/>
          </p:nvSpPr>
          <p:spPr>
            <a:xfrm rot="5460000">
              <a:off x="1916660" y="1525079"/>
              <a:ext cx="2691881" cy="2691881"/>
            </a:xfrm>
            <a:prstGeom prst="blockArc">
              <a:avLst>
                <a:gd name="adj1" fmla="val 10745128"/>
                <a:gd name="adj2" fmla="val 21536034"/>
                <a:gd name="adj3" fmla="val 29560"/>
              </a:avLst>
            </a:prstGeom>
            <a:solidFill>
              <a:srgbClr val="00A7ED"/>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905879" y="3424156"/>
              <a:ext cx="1368152" cy="792361"/>
            </a:xfrm>
            <a:prstGeom prst="rect">
              <a:avLst/>
            </a:prstGeom>
            <a:solidFill>
              <a:srgbClr val="00A7ED"/>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905879" y="1524118"/>
              <a:ext cx="1368152" cy="798339"/>
            </a:xfrm>
            <a:prstGeom prst="rect">
              <a:avLst/>
            </a:prstGeom>
            <a:solidFill>
              <a:srgbClr val="00A7ED"/>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56031" y="891183"/>
            <a:ext cx="2047220" cy="2039783"/>
            <a:chOff x="544490" y="1524116"/>
            <a:chExt cx="2702662" cy="2692843"/>
          </a:xfrm>
          <a:solidFill>
            <a:schemeClr val="tx1">
              <a:lumMod val="85000"/>
              <a:lumOff val="15000"/>
            </a:schemeClr>
          </a:solidFill>
        </p:grpSpPr>
        <p:sp>
          <p:nvSpPr>
            <p:cNvPr id="9" name="空心弧 8"/>
            <p:cNvSpPr/>
            <p:nvPr/>
          </p:nvSpPr>
          <p:spPr>
            <a:xfrm rot="5460000">
              <a:off x="555271" y="1525078"/>
              <a:ext cx="2691881" cy="2691881"/>
            </a:xfrm>
            <a:prstGeom prst="blockArc">
              <a:avLst>
                <a:gd name="adj1" fmla="val 10745128"/>
                <a:gd name="adj2" fmla="val 21536034"/>
                <a:gd name="adj3" fmla="val 29560"/>
              </a:avLst>
            </a:prstGeom>
            <a:solidFill>
              <a:schemeClr val="bg1">
                <a:lumMod val="65000"/>
              </a:schemeClr>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544490" y="3424155"/>
              <a:ext cx="1368152" cy="792361"/>
            </a:xfrm>
            <a:prstGeom prst="rect">
              <a:avLst/>
            </a:prstGeom>
            <a:solidFill>
              <a:schemeClr val="bg1">
                <a:lumMod val="65000"/>
              </a:schemeClr>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544490" y="1524116"/>
              <a:ext cx="1368152" cy="7983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00582" y="699543"/>
            <a:ext cx="2039055" cy="2454518"/>
            <a:chOff x="-805315" y="1277331"/>
            <a:chExt cx="2691881" cy="3240360"/>
          </a:xfrm>
        </p:grpSpPr>
        <p:sp>
          <p:nvSpPr>
            <p:cNvPr id="13" name="空心弧 12"/>
            <p:cNvSpPr/>
            <p:nvPr/>
          </p:nvSpPr>
          <p:spPr>
            <a:xfrm rot="5460000">
              <a:off x="-805315" y="1525078"/>
              <a:ext cx="2691881" cy="2691881"/>
            </a:xfrm>
            <a:prstGeom prst="blockArc">
              <a:avLst>
                <a:gd name="adj1" fmla="val 10745128"/>
                <a:gd name="adj2" fmla="val 21536034"/>
                <a:gd name="adj3" fmla="val 29560"/>
              </a:avLst>
            </a:prstGeom>
            <a:solidFill>
              <a:srgbClr val="00A7ED"/>
            </a:solidFill>
            <a:ln>
              <a:noFill/>
            </a:ln>
          </p:spPr>
          <p:txBody>
            <a:bodyPr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0800000" flipH="1">
              <a:off x="531174" y="1277331"/>
              <a:ext cx="216024" cy="3240360"/>
              <a:chOff x="1601672" y="-1118831"/>
              <a:chExt cx="154347" cy="9144000"/>
            </a:xfrm>
          </p:grpSpPr>
          <p:pic>
            <p:nvPicPr>
              <p:cNvPr id="15"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grpSp>
        <p:nvGrpSpPr>
          <p:cNvPr id="17" name="组合 16"/>
          <p:cNvGrpSpPr/>
          <p:nvPr/>
        </p:nvGrpSpPr>
        <p:grpSpPr>
          <a:xfrm>
            <a:off x="990401" y="1432361"/>
            <a:ext cx="739422" cy="783727"/>
            <a:chOff x="1119440" y="2326980"/>
            <a:chExt cx="646331" cy="919099"/>
          </a:xfrm>
        </p:grpSpPr>
        <p:sp>
          <p:nvSpPr>
            <p:cNvPr id="18" name="TextBox 17"/>
            <p:cNvSpPr txBox="1"/>
            <p:nvPr/>
          </p:nvSpPr>
          <p:spPr>
            <a:xfrm>
              <a:off x="1122474" y="2326980"/>
              <a:ext cx="585417" cy="646331"/>
            </a:xfrm>
            <a:prstGeom prst="rect">
              <a:avLst/>
            </a:prstGeom>
            <a:noFill/>
          </p:spPr>
          <p:txBody>
            <a:bodyPr wrap="square" rtlCol="0">
              <a:spAutoFit/>
            </a:bodyPr>
            <a:lstStyle>
              <a:defPPr>
                <a:defRPr lang="zh-CN"/>
              </a:defPPr>
              <a:lvl1pPr>
                <a:defRPr sz="3600" b="1" spc="300">
                  <a:solidFill>
                    <a:schemeClr val="tx1">
                      <a:lumMod val="75000"/>
                      <a:lumOff val="25000"/>
                    </a:schemeClr>
                  </a:solidFill>
                  <a:latin typeface="Agency FB" panose="020B0503020202020204" pitchFamily="34" charset="0"/>
                  <a:ea typeface="微软雅黑" panose="020B0503020204020204" pitchFamily="34" charset="-122"/>
                  <a:cs typeface="Arial Unicode MS" panose="020B0604020202020204" pitchFamily="34" charset="-122"/>
                </a:defRPr>
              </a:lvl1pPr>
            </a:lstStyle>
            <a:p>
              <a:pPr algn="ctr"/>
              <a:r>
                <a:rPr lang="en-US" altLang="zh-CN" dirty="0">
                  <a:solidFill>
                    <a:schemeClr val="bg1"/>
                  </a:solidFill>
                  <a:effectLst>
                    <a:outerShdw blurRad="38100" dist="38100" dir="2700000" algn="tl">
                      <a:srgbClr val="000000">
                        <a:alpha val="43137"/>
                      </a:srgbClr>
                    </a:outerShdw>
                  </a:effectLst>
                </a:rPr>
                <a:t>01</a:t>
              </a:r>
              <a:endParaRPr lang="zh-CN" altLang="en-US"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1119440" y="2876747"/>
              <a:ext cx="646331" cy="369332"/>
            </a:xfrm>
            <a:prstGeom prst="rect">
              <a:avLst/>
            </a:prstGeom>
            <a:noFill/>
          </p:spPr>
          <p:txBody>
            <a:bodyPr wrap="none" rtlCol="0">
              <a:spAutoFit/>
            </a:bodyPr>
            <a:lstStyle/>
            <a:p>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文本</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040847" y="1450721"/>
            <a:ext cx="856510" cy="738537"/>
            <a:chOff x="2433588" y="2293446"/>
            <a:chExt cx="842801" cy="974989"/>
          </a:xfrm>
        </p:grpSpPr>
        <p:sp>
          <p:nvSpPr>
            <p:cNvPr id="21" name="TextBox 20"/>
            <p:cNvSpPr txBox="1"/>
            <p:nvPr/>
          </p:nvSpPr>
          <p:spPr>
            <a:xfrm>
              <a:off x="2433588" y="2293446"/>
              <a:ext cx="842801" cy="727586"/>
            </a:xfrm>
            <a:prstGeom prst="rect">
              <a:avLst/>
            </a:prstGeom>
            <a:noFill/>
          </p:spPr>
          <p:txBody>
            <a:bodyPr wrap="square" rtlCol="0">
              <a:spAutoFit/>
            </a:bodyPr>
            <a:lstStyle>
              <a:defPPr>
                <a:defRPr lang="zh-CN"/>
              </a:defPPr>
              <a:lvl1pPr>
                <a:defRPr sz="3600" b="1" spc="300">
                  <a:solidFill>
                    <a:schemeClr val="tx1">
                      <a:lumMod val="75000"/>
                      <a:lumOff val="25000"/>
                    </a:schemeClr>
                  </a:solidFill>
                  <a:latin typeface="Agency FB" panose="020B0503020202020204" pitchFamily="34" charset="0"/>
                  <a:ea typeface="微软雅黑" panose="020B0503020204020204" pitchFamily="34" charset="-122"/>
                  <a:cs typeface="Arial Unicode MS" panose="020B0604020202020204" pitchFamily="34" charset="-122"/>
                </a:defRPr>
              </a:lvl1pPr>
            </a:lstStyle>
            <a:p>
              <a:pPr algn="ctr"/>
              <a:r>
                <a:rPr lang="en-US" altLang="zh-CN" dirty="0">
                  <a:solidFill>
                    <a:schemeClr val="bg1"/>
                  </a:solidFill>
                  <a:effectLst>
                    <a:outerShdw blurRad="38100" dist="38100" dir="2700000" algn="tl">
                      <a:srgbClr val="000000">
                        <a:alpha val="43137"/>
                      </a:srgbClr>
                    </a:outerShdw>
                  </a:effectLst>
                </a:rPr>
                <a:t>02</a:t>
              </a:r>
              <a:endParaRPr lang="zh-CN" altLang="en-US"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2525032" y="2899102"/>
              <a:ext cx="646331" cy="369333"/>
            </a:xfrm>
            <a:prstGeom prst="rect">
              <a:avLst/>
            </a:prstGeom>
            <a:noFill/>
          </p:spPr>
          <p:txBody>
            <a:bodyPr wrap="none" rtlCol="0">
              <a:spAutoFit/>
            </a:bodyPr>
            <a:lstStyle/>
            <a:p>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文本</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286191" y="1451321"/>
            <a:ext cx="785204" cy="771203"/>
            <a:chOff x="3833840" y="2317050"/>
            <a:chExt cx="686349" cy="904413"/>
          </a:xfrm>
        </p:grpSpPr>
        <p:sp>
          <p:nvSpPr>
            <p:cNvPr id="24" name="TextBox 23"/>
            <p:cNvSpPr txBox="1"/>
            <p:nvPr/>
          </p:nvSpPr>
          <p:spPr>
            <a:xfrm>
              <a:off x="3833840" y="2317050"/>
              <a:ext cx="685636" cy="646331"/>
            </a:xfrm>
            <a:prstGeom prst="rect">
              <a:avLst/>
            </a:prstGeom>
            <a:noFill/>
          </p:spPr>
          <p:txBody>
            <a:bodyPr wrap="square" rtlCol="0">
              <a:spAutoFit/>
            </a:bodyPr>
            <a:lstStyle>
              <a:defPPr>
                <a:defRPr lang="zh-CN"/>
              </a:defPPr>
              <a:lvl1pPr>
                <a:defRPr sz="3600" b="1" spc="300">
                  <a:solidFill>
                    <a:schemeClr val="tx1">
                      <a:lumMod val="75000"/>
                      <a:lumOff val="25000"/>
                    </a:schemeClr>
                  </a:solidFill>
                  <a:latin typeface="Agency FB" panose="020B0503020202020204" pitchFamily="34" charset="0"/>
                  <a:ea typeface="微软雅黑" panose="020B0503020204020204" pitchFamily="34" charset="-122"/>
                  <a:cs typeface="Arial Unicode MS" panose="020B0604020202020204" pitchFamily="34" charset="-122"/>
                </a:defRPr>
              </a:lvl1pPr>
            </a:lstStyle>
            <a:p>
              <a:pPr algn="ctr"/>
              <a:r>
                <a:rPr lang="en-US" altLang="zh-CN" dirty="0">
                  <a:solidFill>
                    <a:schemeClr val="bg1"/>
                  </a:solidFill>
                  <a:effectLst>
                    <a:outerShdw blurRad="38100" dist="38100" dir="2700000" algn="tl">
                      <a:srgbClr val="000000">
                        <a:alpha val="43137"/>
                      </a:srgbClr>
                    </a:outerShdw>
                  </a:effectLst>
                </a:rPr>
                <a:t>03</a:t>
              </a:r>
              <a:endParaRPr lang="zh-CN" altLang="en-US"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3873858" y="2852131"/>
              <a:ext cx="646331" cy="369332"/>
            </a:xfrm>
            <a:prstGeom prst="rect">
              <a:avLst/>
            </a:prstGeom>
            <a:noFill/>
          </p:spPr>
          <p:txBody>
            <a:bodyPr wrap="none" rtlCol="0">
              <a:spAutoFit/>
            </a:bodyPr>
            <a:lstStyle/>
            <a:p>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文本</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6" name="TextBox 25"/>
          <p:cNvSpPr txBox="1"/>
          <p:nvPr/>
        </p:nvSpPr>
        <p:spPr>
          <a:xfrm>
            <a:off x="899343" y="3263954"/>
            <a:ext cx="2337014" cy="1538883"/>
          </a:xfrm>
          <a:prstGeom prst="rect">
            <a:avLst/>
          </a:prstGeom>
          <a:noFill/>
        </p:spPr>
        <p:txBody>
          <a:bodyPr wrap="square" rtlCol="0">
            <a:spAutoFit/>
          </a:bodyPr>
          <a:lstStyle/>
          <a:p>
            <a:pPr algn="just"/>
            <a:r>
              <a:rPr lang="en-US" altLang="zh-CN" sz="2400" b="1" dirty="0" smtClean="0">
                <a:solidFill>
                  <a:srgbClr val="00A7ED"/>
                </a:solidFill>
                <a:latin typeface="微软雅黑" panose="020B0503020204020204" pitchFamily="34" charset="-122"/>
                <a:ea typeface="微软雅黑" panose="020B0503020204020204" pitchFamily="34" charset="-122"/>
              </a:rPr>
              <a:t>A</a:t>
            </a:r>
            <a:endParaRPr lang="en-US" altLang="zh-CN" sz="2400" b="1" dirty="0" smtClean="0">
              <a:solidFill>
                <a:srgbClr val="00A7ED"/>
              </a:solidFill>
              <a:latin typeface="微软雅黑" panose="020B0503020204020204" pitchFamily="34" charset="-122"/>
              <a:ea typeface="微软雅黑" panose="020B0503020204020204" pitchFamily="34" charset="-122"/>
            </a:endParaRPr>
          </a:p>
          <a:p>
            <a:pPr algn="just">
              <a:lnSpc>
                <a:spcPct val="125000"/>
              </a:lnSpc>
            </a:pPr>
            <a:r>
              <a:rPr lang="zh-CN" altLang="en-US" sz="1400" dirty="0">
                <a:solidFill>
                  <a:schemeClr val="tx1">
                    <a:lumMod val="85000"/>
                    <a:lumOff val="15000"/>
                  </a:schemeClr>
                </a:solidFill>
                <a:latin typeface="Calibri" panose="020F0502020204030204" pitchFamily="34" charset="0"/>
                <a:ea typeface="微软雅黑" panose="020B0503020204020204" pitchFamily="34" charset="-122"/>
              </a:rPr>
              <a:t>专业、卓越、创新是公司的基本理念，公司专注于物联网在特种设备和公共安全等行业中的</a:t>
            </a:r>
            <a:r>
              <a:rPr lang="zh-CN" altLang="en-US" sz="1400" dirty="0" smtClean="0">
                <a:solidFill>
                  <a:schemeClr val="tx1">
                    <a:lumMod val="85000"/>
                    <a:lumOff val="15000"/>
                  </a:schemeClr>
                </a:solidFill>
                <a:latin typeface="Calibri" panose="020F0502020204030204" pitchFamily="34" charset="0"/>
                <a:ea typeface="微软雅黑" panose="020B0503020204020204" pitchFamily="34" charset="-122"/>
              </a:rPr>
              <a:t>应用</a:t>
            </a:r>
            <a:endParaRPr lang="zh-CN" altLang="en-US" sz="1400" dirty="0">
              <a:solidFill>
                <a:schemeClr val="tx1">
                  <a:lumMod val="85000"/>
                  <a:lumOff val="15000"/>
                </a:schemeClr>
              </a:solidFill>
              <a:latin typeface="Calibri" panose="020F0502020204030204" pitchFamily="34" charset="0"/>
              <a:ea typeface="微软雅黑" panose="020B0503020204020204" pitchFamily="34" charset="-122"/>
            </a:endParaRPr>
          </a:p>
        </p:txBody>
      </p:sp>
      <p:sp>
        <p:nvSpPr>
          <p:cNvPr id="27" name="TextBox 26"/>
          <p:cNvSpPr txBox="1"/>
          <p:nvPr/>
        </p:nvSpPr>
        <p:spPr>
          <a:xfrm>
            <a:off x="3456576" y="3263954"/>
            <a:ext cx="2407124" cy="1538883"/>
          </a:xfrm>
          <a:prstGeom prst="rect">
            <a:avLst/>
          </a:prstGeom>
          <a:noFill/>
        </p:spPr>
        <p:txBody>
          <a:bodyPr wrap="square" rtlCol="0">
            <a:spAutoFit/>
          </a:bodyPr>
          <a:lstStyle/>
          <a:p>
            <a:pPr algn="just"/>
            <a:r>
              <a:rPr lang="en-US" altLang="zh-CN" sz="2400" b="1" dirty="0" smtClean="0">
                <a:solidFill>
                  <a:schemeClr val="bg1">
                    <a:lumMod val="65000"/>
                  </a:schemeClr>
                </a:solidFill>
                <a:latin typeface="微软雅黑" panose="020B0503020204020204" pitchFamily="34" charset="-122"/>
                <a:ea typeface="微软雅黑" panose="020B0503020204020204" pitchFamily="34" charset="-122"/>
              </a:rPr>
              <a:t>B</a:t>
            </a:r>
            <a:endParaRPr lang="en-US" altLang="zh-CN" sz="2400" b="1" dirty="0" smtClean="0">
              <a:solidFill>
                <a:schemeClr val="bg1">
                  <a:lumMod val="65000"/>
                </a:schemeClr>
              </a:solidFill>
              <a:latin typeface="微软雅黑" panose="020B0503020204020204" pitchFamily="34" charset="-122"/>
              <a:ea typeface="微软雅黑" panose="020B0503020204020204" pitchFamily="34" charset="-122"/>
            </a:endParaRPr>
          </a:p>
          <a:p>
            <a:pPr algn="just">
              <a:lnSpc>
                <a:spcPct val="125000"/>
              </a:lnSpc>
            </a:pPr>
            <a:r>
              <a:rPr lang="zh-CN" altLang="en-US" sz="1400" dirty="0">
                <a:solidFill>
                  <a:schemeClr val="tx1">
                    <a:lumMod val="85000"/>
                    <a:lumOff val="15000"/>
                  </a:schemeClr>
                </a:solidFill>
                <a:latin typeface="Calibri" panose="020F0502020204030204" pitchFamily="34" charset="0"/>
                <a:ea typeface="微软雅黑" panose="020B0503020204020204" pitchFamily="34" charset="-122"/>
              </a:rPr>
              <a:t>专业、卓越、创新是公司的基本理念，公司专注于物联网在特种设备和公共安全等行业中的应用</a:t>
            </a:r>
            <a:endParaRPr lang="zh-CN" altLang="en-US" sz="1400" dirty="0">
              <a:solidFill>
                <a:schemeClr val="tx1">
                  <a:lumMod val="85000"/>
                  <a:lumOff val="15000"/>
                </a:schemeClr>
              </a:solidFill>
              <a:latin typeface="Calibri" panose="020F0502020204030204" pitchFamily="34" charset="0"/>
              <a:ea typeface="微软雅黑" panose="020B0503020204020204" pitchFamily="34" charset="-122"/>
            </a:endParaRPr>
          </a:p>
        </p:txBody>
      </p:sp>
      <p:sp>
        <p:nvSpPr>
          <p:cNvPr id="28" name="TextBox 27"/>
          <p:cNvSpPr txBox="1"/>
          <p:nvPr/>
        </p:nvSpPr>
        <p:spPr>
          <a:xfrm>
            <a:off x="6083919" y="3263954"/>
            <a:ext cx="2376513" cy="1538883"/>
          </a:xfrm>
          <a:prstGeom prst="rect">
            <a:avLst/>
          </a:prstGeom>
          <a:noFill/>
        </p:spPr>
        <p:txBody>
          <a:bodyPr wrap="square" rtlCol="0">
            <a:spAutoFit/>
          </a:bodyPr>
          <a:lstStyle/>
          <a:p>
            <a:pPr algn="just"/>
            <a:r>
              <a:rPr lang="en-US" altLang="zh-CN" sz="2400" b="1" dirty="0">
                <a:solidFill>
                  <a:srgbClr val="00A7ED"/>
                </a:solidFill>
                <a:latin typeface="微软雅黑" panose="020B0503020204020204" pitchFamily="34" charset="-122"/>
                <a:ea typeface="微软雅黑" panose="020B0503020204020204" pitchFamily="34" charset="-122"/>
              </a:rPr>
              <a:t>C</a:t>
            </a:r>
            <a:endParaRPr lang="en-US" altLang="zh-CN" sz="2400" b="1" dirty="0">
              <a:solidFill>
                <a:srgbClr val="00A7ED"/>
              </a:solidFill>
              <a:latin typeface="微软雅黑" panose="020B0503020204020204" pitchFamily="34" charset="-122"/>
              <a:ea typeface="微软雅黑" panose="020B0503020204020204" pitchFamily="34" charset="-122"/>
            </a:endParaRPr>
          </a:p>
          <a:p>
            <a:pPr algn="just">
              <a:lnSpc>
                <a:spcPct val="125000"/>
              </a:lnSpc>
            </a:pPr>
            <a:r>
              <a:rPr lang="zh-CN" altLang="en-US" sz="1400" dirty="0">
                <a:solidFill>
                  <a:schemeClr val="tx1">
                    <a:lumMod val="85000"/>
                    <a:lumOff val="15000"/>
                  </a:schemeClr>
                </a:solidFill>
                <a:latin typeface="Calibri" panose="020F0502020204030204" pitchFamily="34" charset="0"/>
                <a:ea typeface="微软雅黑" panose="020B0503020204020204" pitchFamily="34" charset="-122"/>
              </a:rPr>
              <a:t>专业、卓越、创新是公司的基本理念，公司专注于物联网在特种设备和公共安全等行业中的应用</a:t>
            </a:r>
            <a:endParaRPr lang="zh-CN" altLang="en-US" sz="1400" dirty="0">
              <a:solidFill>
                <a:schemeClr val="tx1">
                  <a:lumMod val="85000"/>
                  <a:lumOff val="15000"/>
                </a:schemeClr>
              </a:solidFill>
              <a:latin typeface="Calibri" panose="020F0502020204030204" pitchFamily="34" charset="0"/>
              <a:ea typeface="微软雅黑" panose="020B0503020204020204" pitchFamily="34" charset="-122"/>
            </a:endParaRP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732692"/>
            <a:ext cx="2469532" cy="2127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50"/>
                                        <p:tgtEl>
                                          <p:spTgt spid="23"/>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5" descr="Screenshot_2015-05-04-12-13-26"/>
          <p:cNvPicPr>
            <a:picLocks noChangeAspect="1" noChangeArrowheads="1"/>
          </p:cNvPicPr>
          <p:nvPr/>
        </p:nvPicPr>
        <p:blipFill>
          <a:blip r:embed="rId1" cstate="print"/>
          <a:srcRect/>
          <a:stretch>
            <a:fillRect/>
          </a:stretch>
        </p:blipFill>
        <p:spPr bwMode="auto">
          <a:xfrm>
            <a:off x="6446747" y="1191929"/>
            <a:ext cx="1612671" cy="2679384"/>
          </a:xfrm>
          <a:prstGeom prst="rect">
            <a:avLst/>
          </a:prstGeom>
          <a:noFill/>
        </p:spPr>
      </p:pic>
      <p:sp>
        <p:nvSpPr>
          <p:cNvPr id="2" name="文本框 6"/>
          <p:cNvSpPr txBox="1"/>
          <p:nvPr/>
        </p:nvSpPr>
        <p:spPr>
          <a:xfrm>
            <a:off x="652091" y="209550"/>
            <a:ext cx="21661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产品服务</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2"/>
          <p:cNvSpPr/>
          <p:nvPr/>
        </p:nvSpPr>
        <p:spPr>
          <a:xfrm>
            <a:off x="652091" y="470514"/>
            <a:ext cx="2700709" cy="338554"/>
          </a:xfrm>
          <a:prstGeom prst="rect">
            <a:avLst/>
          </a:prstGeom>
        </p:spPr>
        <p:txBody>
          <a:bodyPr wrap="square">
            <a:spAutoFit/>
          </a:bodyPr>
          <a:lstStyle/>
          <a:p>
            <a:r>
              <a:rPr lang="en-US" altLang="zh-CN" sz="1600" dirty="0">
                <a:solidFill>
                  <a:schemeClr val="bg1">
                    <a:lumMod val="50000"/>
                  </a:schemeClr>
                </a:solidFill>
              </a:rPr>
              <a:t>Product service</a:t>
            </a:r>
            <a:endParaRPr lang="zh-CN" altLang="en-US" sz="1600" dirty="0">
              <a:solidFill>
                <a:schemeClr val="bg1">
                  <a:lumMod val="50000"/>
                </a:schemeClr>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260" y="951850"/>
            <a:ext cx="4094480" cy="3505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istrator\Desktop\路演ppt\图片素材\GIS.png"/>
          <p:cNvPicPr>
            <a:picLocks noChangeAspect="1" noChangeArrowheads="1"/>
          </p:cNvPicPr>
          <p:nvPr/>
        </p:nvPicPr>
        <p:blipFill>
          <a:blip r:embed="rId3" cstate="print"/>
          <a:srcRect/>
          <a:stretch>
            <a:fillRect/>
          </a:stretch>
        </p:blipFill>
        <p:spPr bwMode="auto">
          <a:xfrm>
            <a:off x="952629" y="1163554"/>
            <a:ext cx="3554331" cy="1999261"/>
          </a:xfrm>
          <a:prstGeom prst="rect">
            <a:avLst/>
          </a:prstGeom>
          <a:noFill/>
          <a:ln>
            <a:noFill/>
          </a:ln>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66279" t="13601" r="11881" b="13601"/>
          <a:stretch>
            <a:fillRect/>
          </a:stretch>
        </p:blipFill>
        <p:spPr>
          <a:xfrm>
            <a:off x="6119586" y="578882"/>
            <a:ext cx="2156731" cy="4060163"/>
          </a:xfrm>
          <a:custGeom>
            <a:avLst/>
            <a:gdLst>
              <a:gd name="connsiteX0" fmla="*/ 299897 w 1872208"/>
              <a:gd name="connsiteY0" fmla="*/ 648072 h 3744416"/>
              <a:gd name="connsiteX1" fmla="*/ 275978 w 1872208"/>
              <a:gd name="connsiteY1" fmla="*/ 671991 h 3744416"/>
              <a:gd name="connsiteX2" fmla="*/ 275978 w 1872208"/>
              <a:gd name="connsiteY2" fmla="*/ 3108153 h 3744416"/>
              <a:gd name="connsiteX3" fmla="*/ 299897 w 1872208"/>
              <a:gd name="connsiteY3" fmla="*/ 3132072 h 3744416"/>
              <a:gd name="connsiteX4" fmla="*/ 1659046 w 1872208"/>
              <a:gd name="connsiteY4" fmla="*/ 3132072 h 3744416"/>
              <a:gd name="connsiteX5" fmla="*/ 1682965 w 1872208"/>
              <a:gd name="connsiteY5" fmla="*/ 3108153 h 3744416"/>
              <a:gd name="connsiteX6" fmla="*/ 1682965 w 1872208"/>
              <a:gd name="connsiteY6" fmla="*/ 671991 h 3744416"/>
              <a:gd name="connsiteX7" fmla="*/ 1659046 w 1872208"/>
              <a:gd name="connsiteY7" fmla="*/ 648072 h 3744416"/>
              <a:gd name="connsiteX8" fmla="*/ 0 w 1872208"/>
              <a:gd name="connsiteY8" fmla="*/ 0 h 3744416"/>
              <a:gd name="connsiteX9" fmla="*/ 1872208 w 1872208"/>
              <a:gd name="connsiteY9" fmla="*/ 0 h 3744416"/>
              <a:gd name="connsiteX10" fmla="*/ 1872208 w 1872208"/>
              <a:gd name="connsiteY10" fmla="*/ 3744416 h 3744416"/>
              <a:gd name="connsiteX11" fmla="*/ 0 w 1872208"/>
              <a:gd name="connsiteY11" fmla="*/ 3744416 h 374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208" h="3744416">
                <a:moveTo>
                  <a:pt x="299897" y="648072"/>
                </a:moveTo>
                <a:cubicBezTo>
                  <a:pt x="286687" y="648072"/>
                  <a:pt x="275978" y="658781"/>
                  <a:pt x="275978" y="671991"/>
                </a:cubicBezTo>
                <a:lnTo>
                  <a:pt x="275978" y="3108153"/>
                </a:lnTo>
                <a:cubicBezTo>
                  <a:pt x="275978" y="3121363"/>
                  <a:pt x="286687" y="3132072"/>
                  <a:pt x="299897" y="3132072"/>
                </a:cubicBezTo>
                <a:lnTo>
                  <a:pt x="1659046" y="3132072"/>
                </a:lnTo>
                <a:cubicBezTo>
                  <a:pt x="1672256" y="3132072"/>
                  <a:pt x="1682965" y="3121363"/>
                  <a:pt x="1682965" y="3108153"/>
                </a:cubicBezTo>
                <a:lnTo>
                  <a:pt x="1682965" y="671991"/>
                </a:lnTo>
                <a:cubicBezTo>
                  <a:pt x="1682965" y="658781"/>
                  <a:pt x="1672256" y="648072"/>
                  <a:pt x="1659046" y="648072"/>
                </a:cubicBezTo>
                <a:close/>
                <a:moveTo>
                  <a:pt x="0" y="0"/>
                </a:moveTo>
                <a:lnTo>
                  <a:pt x="1872208" y="0"/>
                </a:lnTo>
                <a:lnTo>
                  <a:pt x="1872208" y="3744416"/>
                </a:lnTo>
                <a:lnTo>
                  <a:pt x="0" y="3744416"/>
                </a:lnTo>
                <a:close/>
              </a:path>
            </a:pathLst>
          </a:custGeom>
        </p:spPr>
      </p:pic>
      <p:pic>
        <p:nvPicPr>
          <p:cNvPr id="9" name="Picture 2" descr="C:\Users\Administrator\Desktop\路演ppt\图片素材\登陆界面.png"/>
          <p:cNvPicPr>
            <a:picLocks noChangeAspect="1" noChangeArrowheads="1"/>
          </p:cNvPicPr>
          <p:nvPr/>
        </p:nvPicPr>
        <p:blipFill>
          <a:blip r:embed="rId5" cstate="print"/>
          <a:srcRect/>
          <a:stretch>
            <a:fillRect/>
          </a:stretch>
        </p:blipFill>
        <p:spPr bwMode="auto">
          <a:xfrm>
            <a:off x="942170" y="1164069"/>
            <a:ext cx="3552206" cy="1998746"/>
          </a:xfrm>
          <a:prstGeom prst="rect">
            <a:avLst/>
          </a:prstGeom>
          <a:noFill/>
          <a:ln>
            <a:noFill/>
          </a:ln>
        </p:spPr>
      </p:pic>
      <p:grpSp>
        <p:nvGrpSpPr>
          <p:cNvPr id="10" name="组合 9"/>
          <p:cNvGrpSpPr/>
          <p:nvPr/>
        </p:nvGrpSpPr>
        <p:grpSpPr bwMode="auto">
          <a:xfrm>
            <a:off x="245912" y="2806163"/>
            <a:ext cx="1468712" cy="1353384"/>
            <a:chOff x="362350" y="1725997"/>
            <a:chExt cx="2365412" cy="2179052"/>
          </a:xfrm>
        </p:grpSpPr>
        <p:grpSp>
          <p:nvGrpSpPr>
            <p:cNvPr id="11" name="组合 54"/>
            <p:cNvGrpSpPr/>
            <p:nvPr/>
          </p:nvGrpSpPr>
          <p:grpSpPr bwMode="auto">
            <a:xfrm>
              <a:off x="362350" y="1725997"/>
              <a:ext cx="2365412" cy="2179052"/>
              <a:chOff x="320280" y="1617045"/>
              <a:chExt cx="2601953" cy="2396957"/>
            </a:xfrm>
          </p:grpSpPr>
          <p:sp>
            <p:nvSpPr>
              <p:cNvPr id="13" name="椭圆 2"/>
              <p:cNvSpPr>
                <a:spLocks noChangeArrowheads="1"/>
              </p:cNvSpPr>
              <p:nvPr/>
            </p:nvSpPr>
            <p:spPr bwMode="auto">
              <a:xfrm>
                <a:off x="525278" y="1617045"/>
                <a:ext cx="2396955" cy="2396957"/>
              </a:xfrm>
              <a:prstGeom prst="ellipse">
                <a:avLst/>
              </a:prstGeom>
              <a:solidFill>
                <a:srgbClr val="00A7ED"/>
              </a:solidFill>
              <a:ln>
                <a:noFill/>
              </a:ln>
              <a:extLst>
                <a:ext uri="{91240B29-F687-4F45-9708-019B960494DF}">
                  <a14:hiddenLine xmlns:a14="http://schemas.microsoft.com/office/drawing/2010/main" w="12700">
                    <a:solidFill>
                      <a:srgbClr val="000000"/>
                    </a:solidFill>
                    <a:miter lim="0"/>
                    <a:headEnd/>
                    <a:tailEnd/>
                  </a14:hiddenLine>
                </a:ext>
              </a:extLst>
            </p:spPr>
            <p:txBody>
              <a:bodyPr lIns="26789" tIns="26789" rIns="26789" bIns="26789" anchor="ctr"/>
              <a:lstStyle>
                <a:lvl1pPr marL="1714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14" name="Group 44"/>
              <p:cNvGrpSpPr>
                <a:grpSpLocks noChangeAspect="1"/>
              </p:cNvGrpSpPr>
              <p:nvPr/>
            </p:nvGrpSpPr>
            <p:grpSpPr bwMode="auto">
              <a:xfrm>
                <a:off x="1529285" y="1801322"/>
                <a:ext cx="429044" cy="416644"/>
                <a:chOff x="3202" y="1607"/>
                <a:chExt cx="1730" cy="1680"/>
              </a:xfrm>
              <a:solidFill>
                <a:schemeClr val="bg1"/>
              </a:solidFill>
            </p:grpSpPr>
            <p:sp>
              <p:nvSpPr>
                <p:cNvPr id="20" name="Freeform 45"/>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spcBef>
                      <a:spcPts val="0"/>
                    </a:spcBef>
                    <a:spcAft>
                      <a:spcPts val="0"/>
                    </a:spcAft>
                    <a:defRPr/>
                  </a:pPr>
                  <a:endParaRPr lang="zh-CN" altLang="en-US" sz="1015">
                    <a:latin typeface="+mn-lt"/>
                    <a:ea typeface="+mn-ea"/>
                  </a:endParaRPr>
                </a:p>
              </p:txBody>
            </p:sp>
            <p:sp>
              <p:nvSpPr>
                <p:cNvPr id="21"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spcBef>
                      <a:spcPts val="0"/>
                    </a:spcBef>
                    <a:spcAft>
                      <a:spcPts val="0"/>
                    </a:spcAft>
                    <a:defRPr/>
                  </a:pPr>
                  <a:endParaRPr lang="zh-CN" altLang="en-US" sz="1015">
                    <a:latin typeface="+mn-lt"/>
                    <a:ea typeface="+mn-ea"/>
                  </a:endParaRPr>
                </a:p>
              </p:txBody>
            </p:sp>
            <p:sp>
              <p:nvSpPr>
                <p:cNvPr id="22" name="Freeform 47"/>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spcBef>
                      <a:spcPts val="0"/>
                    </a:spcBef>
                    <a:spcAft>
                      <a:spcPts val="0"/>
                    </a:spcAft>
                    <a:defRPr/>
                  </a:pPr>
                  <a:endParaRPr lang="zh-CN" altLang="en-US" sz="1015">
                    <a:latin typeface="+mn-lt"/>
                    <a:ea typeface="+mn-ea"/>
                  </a:endParaRPr>
                </a:p>
              </p:txBody>
            </p:sp>
          </p:grpSp>
          <p:grpSp>
            <p:nvGrpSpPr>
              <p:cNvPr id="15" name="组合 275"/>
              <p:cNvGrpSpPr/>
              <p:nvPr/>
            </p:nvGrpSpPr>
            <p:grpSpPr>
              <a:xfrm flipH="1">
                <a:off x="320280" y="2558408"/>
                <a:ext cx="409993" cy="409994"/>
                <a:chOff x="2912379" y="2970242"/>
                <a:chExt cx="409993" cy="409994"/>
              </a:xfrm>
              <a:solidFill>
                <a:srgbClr val="FA8010"/>
              </a:solidFill>
            </p:grpSpPr>
            <p:sp>
              <p:nvSpPr>
                <p:cNvPr id="16" name="椭圆 15"/>
                <p:cNvSpPr/>
                <p:nvPr/>
              </p:nvSpPr>
              <p:spPr bwMode="auto">
                <a:xfrm>
                  <a:off x="2912379" y="2970242"/>
                  <a:ext cx="409993" cy="409994"/>
                </a:xfrm>
                <a:prstGeom prst="ellipse">
                  <a:avLst/>
                </a:prstGeom>
                <a:solidFill>
                  <a:schemeClr val="bg1">
                    <a:lumMod val="75000"/>
                  </a:schemeClr>
                </a:solidFill>
                <a:ln w="12700" cap="flat" cmpd="sng" algn="ctr">
                  <a:noFill/>
                  <a:prstDash val="solid"/>
                  <a:miter lim="0"/>
                  <a:headEnd type="none" w="med" len="med"/>
                  <a:tailEnd type="none" w="med" len="med"/>
                </a:ln>
                <a:effectLst/>
              </p:spPr>
              <p:txBody>
                <a:bodyPr lIns="26789" tIns="26789" rIns="26789" bIns="26789" anchor="ctr"/>
                <a:lstStyle/>
                <a:p>
                  <a:pPr marL="171450" fontAlgn="auto">
                    <a:spcBef>
                      <a:spcPts val="0"/>
                    </a:spcBef>
                    <a:spcAft>
                      <a:spcPts val="0"/>
                    </a:spcAft>
                    <a:defRPr/>
                  </a:pPr>
                  <a:endParaRPr lang="zh-CN" altLang="en-US" dirty="0">
                    <a:latin typeface="+mn-lt"/>
                    <a:ea typeface="+mn-ea"/>
                  </a:endParaRPr>
                </a:p>
              </p:txBody>
            </p:sp>
            <p:grpSp>
              <p:nvGrpSpPr>
                <p:cNvPr id="17" name="组合 277"/>
                <p:cNvGrpSpPr/>
                <p:nvPr/>
              </p:nvGrpSpPr>
              <p:grpSpPr>
                <a:xfrm>
                  <a:off x="3064491" y="3046218"/>
                  <a:ext cx="204997" cy="258046"/>
                  <a:chOff x="3252701" y="1830215"/>
                  <a:chExt cx="204997" cy="258046"/>
                </a:xfrm>
                <a:grpFill/>
              </p:grpSpPr>
              <p:cxnSp>
                <p:nvCxnSpPr>
                  <p:cNvPr id="18" name="直接连接符 278"/>
                  <p:cNvCxnSpPr>
                    <a:stCxn id="16" idx="0"/>
                    <a:endCxn id="16" idx="6"/>
                  </p:cNvCxnSpPr>
                  <p:nvPr/>
                </p:nvCxnSpPr>
                <p:spPr bwMode="auto">
                  <a:xfrm>
                    <a:off x="3252701" y="1830215"/>
                    <a:ext cx="204997" cy="129024"/>
                  </a:xfrm>
                  <a:prstGeom prst="line">
                    <a:avLst/>
                  </a:prstGeom>
                  <a:grpFill/>
                  <a:ln w="6350" cap="flat" cmpd="sng" algn="ctr">
                    <a:solidFill>
                      <a:schemeClr val="bg1"/>
                    </a:solidFill>
                    <a:prstDash val="solid"/>
                    <a:miter lim="0"/>
                    <a:headEnd type="none" w="med" len="med"/>
                    <a:tailEnd type="none" w="med" len="med"/>
                  </a:ln>
                  <a:effectLst/>
                </p:spPr>
              </p:cxnSp>
              <p:cxnSp>
                <p:nvCxnSpPr>
                  <p:cNvPr id="19" name="直接连接符 279"/>
                  <p:cNvCxnSpPr/>
                  <p:nvPr/>
                </p:nvCxnSpPr>
                <p:spPr bwMode="auto">
                  <a:xfrm flipH="1">
                    <a:off x="3252701" y="1959237"/>
                    <a:ext cx="204997" cy="129024"/>
                  </a:xfrm>
                  <a:prstGeom prst="line">
                    <a:avLst/>
                  </a:prstGeom>
                  <a:grpFill/>
                  <a:ln w="6350" cap="flat" cmpd="sng" algn="ctr">
                    <a:solidFill>
                      <a:schemeClr val="bg1"/>
                    </a:solidFill>
                    <a:prstDash val="solid"/>
                    <a:miter lim="0"/>
                    <a:headEnd type="none" w="med" len="med"/>
                    <a:tailEnd type="none" w="med" len="med"/>
                  </a:ln>
                  <a:effectLst/>
                </p:spPr>
              </p:cxnSp>
            </p:grpSp>
          </p:grpSp>
        </p:grpSp>
        <p:sp>
          <p:nvSpPr>
            <p:cNvPr id="12" name="矩形 53"/>
            <p:cNvSpPr>
              <a:spLocks noChangeArrowheads="1"/>
            </p:cNvSpPr>
            <p:nvPr/>
          </p:nvSpPr>
          <p:spPr bwMode="auto">
            <a:xfrm>
              <a:off x="814021" y="2614458"/>
              <a:ext cx="1648432" cy="49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平台截图</a:t>
              </a:r>
              <a:endParaRPr lang="zh-CN" altLang="en-US" sz="1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6" name="组合 25"/>
          <p:cNvGrpSpPr/>
          <p:nvPr/>
        </p:nvGrpSpPr>
        <p:grpSpPr bwMode="auto">
          <a:xfrm>
            <a:off x="5073054" y="2806163"/>
            <a:ext cx="1468712" cy="1353384"/>
            <a:chOff x="362350" y="1725997"/>
            <a:chExt cx="2365412" cy="2179052"/>
          </a:xfrm>
        </p:grpSpPr>
        <p:grpSp>
          <p:nvGrpSpPr>
            <p:cNvPr id="27" name="组合 54"/>
            <p:cNvGrpSpPr/>
            <p:nvPr/>
          </p:nvGrpSpPr>
          <p:grpSpPr bwMode="auto">
            <a:xfrm>
              <a:off x="362350" y="1725997"/>
              <a:ext cx="2365412" cy="2179052"/>
              <a:chOff x="320280" y="1617045"/>
              <a:chExt cx="2601953" cy="2396957"/>
            </a:xfrm>
          </p:grpSpPr>
          <p:sp>
            <p:nvSpPr>
              <p:cNvPr id="29" name="椭圆 2"/>
              <p:cNvSpPr>
                <a:spLocks noChangeArrowheads="1"/>
              </p:cNvSpPr>
              <p:nvPr/>
            </p:nvSpPr>
            <p:spPr bwMode="auto">
              <a:xfrm>
                <a:off x="525278" y="1617045"/>
                <a:ext cx="2396955" cy="2396957"/>
              </a:xfrm>
              <a:prstGeom prst="ellipse">
                <a:avLst/>
              </a:prstGeom>
              <a:solidFill>
                <a:srgbClr val="00A7ED"/>
              </a:solidFill>
              <a:ln>
                <a:noFill/>
              </a:ln>
              <a:extLst>
                <a:ext uri="{91240B29-F687-4F45-9708-019B960494DF}">
                  <a14:hiddenLine xmlns:a14="http://schemas.microsoft.com/office/drawing/2010/main" w="12700">
                    <a:solidFill>
                      <a:srgbClr val="000000"/>
                    </a:solidFill>
                    <a:miter lim="0"/>
                    <a:headEnd/>
                    <a:tailEnd/>
                  </a14:hiddenLine>
                </a:ext>
              </a:extLst>
            </p:spPr>
            <p:txBody>
              <a:bodyPr lIns="26789" tIns="26789" rIns="26789" bIns="26789" anchor="ctr"/>
              <a:lstStyle/>
              <a:p>
                <a:pPr marL="171450"/>
                <a:endParaRPr lang="zh-CN" altLang="en-US">
                  <a:latin typeface="Calibri" panose="020F0502020204030204" pitchFamily="34" charset="0"/>
                  <a:ea typeface="宋体" panose="02010600030101010101" pitchFamily="2" charset="-122"/>
                </a:endParaRPr>
              </a:p>
            </p:txBody>
          </p:sp>
          <p:grpSp>
            <p:nvGrpSpPr>
              <p:cNvPr id="30" name="Group 44"/>
              <p:cNvGrpSpPr>
                <a:grpSpLocks noChangeAspect="1"/>
              </p:cNvGrpSpPr>
              <p:nvPr/>
            </p:nvGrpSpPr>
            <p:grpSpPr bwMode="auto">
              <a:xfrm>
                <a:off x="1529285" y="1801322"/>
                <a:ext cx="429044" cy="416644"/>
                <a:chOff x="3202" y="1607"/>
                <a:chExt cx="1730" cy="1680"/>
              </a:xfrm>
              <a:solidFill>
                <a:schemeClr val="bg1"/>
              </a:solidFill>
            </p:grpSpPr>
            <p:sp>
              <p:nvSpPr>
                <p:cNvPr id="36" name="Freeform 45"/>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spcBef>
                      <a:spcPts val="0"/>
                    </a:spcBef>
                    <a:spcAft>
                      <a:spcPts val="0"/>
                    </a:spcAft>
                    <a:defRPr/>
                  </a:pPr>
                  <a:endParaRPr lang="zh-CN" altLang="en-US" sz="1015">
                    <a:latin typeface="+mn-lt"/>
                    <a:ea typeface="+mn-ea"/>
                  </a:endParaRPr>
                </a:p>
              </p:txBody>
            </p:sp>
            <p:sp>
              <p:nvSpPr>
                <p:cNvPr id="37"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spcBef>
                      <a:spcPts val="0"/>
                    </a:spcBef>
                    <a:spcAft>
                      <a:spcPts val="0"/>
                    </a:spcAft>
                    <a:defRPr/>
                  </a:pPr>
                  <a:endParaRPr lang="zh-CN" altLang="en-US" sz="1015">
                    <a:latin typeface="+mn-lt"/>
                    <a:ea typeface="+mn-ea"/>
                  </a:endParaRPr>
                </a:p>
              </p:txBody>
            </p:sp>
            <p:sp>
              <p:nvSpPr>
                <p:cNvPr id="38" name="Freeform 47"/>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spcBef>
                      <a:spcPts val="0"/>
                    </a:spcBef>
                    <a:spcAft>
                      <a:spcPts val="0"/>
                    </a:spcAft>
                    <a:defRPr/>
                  </a:pPr>
                  <a:endParaRPr lang="zh-CN" altLang="en-US" sz="1015">
                    <a:latin typeface="+mn-lt"/>
                    <a:ea typeface="+mn-ea"/>
                  </a:endParaRPr>
                </a:p>
              </p:txBody>
            </p:sp>
          </p:grpSp>
          <p:grpSp>
            <p:nvGrpSpPr>
              <p:cNvPr id="31" name="组合 275"/>
              <p:cNvGrpSpPr/>
              <p:nvPr/>
            </p:nvGrpSpPr>
            <p:grpSpPr>
              <a:xfrm flipH="1">
                <a:off x="320280" y="2558408"/>
                <a:ext cx="409993" cy="409994"/>
                <a:chOff x="2912379" y="2970242"/>
                <a:chExt cx="409993" cy="409994"/>
              </a:xfrm>
              <a:solidFill>
                <a:srgbClr val="FA8010"/>
              </a:solidFill>
            </p:grpSpPr>
            <p:sp>
              <p:nvSpPr>
                <p:cNvPr id="32" name="椭圆 31"/>
                <p:cNvSpPr/>
                <p:nvPr/>
              </p:nvSpPr>
              <p:spPr bwMode="auto">
                <a:xfrm>
                  <a:off x="2912379" y="2970242"/>
                  <a:ext cx="409993" cy="409994"/>
                </a:xfrm>
                <a:prstGeom prst="ellipse">
                  <a:avLst/>
                </a:prstGeom>
                <a:solidFill>
                  <a:schemeClr val="bg1">
                    <a:lumMod val="75000"/>
                  </a:schemeClr>
                </a:solidFill>
                <a:ln w="12700" cap="flat" cmpd="sng" algn="ctr">
                  <a:noFill/>
                  <a:prstDash val="solid"/>
                  <a:miter lim="0"/>
                  <a:headEnd type="none" w="med" len="med"/>
                  <a:tailEnd type="none" w="med" len="med"/>
                </a:ln>
                <a:effectLst/>
              </p:spPr>
              <p:txBody>
                <a:bodyPr lIns="26789" tIns="26789" rIns="26789" bIns="26789" anchor="ctr"/>
                <a:lstStyle/>
                <a:p>
                  <a:pPr marL="171450"/>
                  <a:endParaRPr lang="zh-CN" altLang="en-US" dirty="0"/>
                </a:p>
              </p:txBody>
            </p:sp>
            <p:grpSp>
              <p:nvGrpSpPr>
                <p:cNvPr id="33" name="组合 277"/>
                <p:cNvGrpSpPr/>
                <p:nvPr/>
              </p:nvGrpSpPr>
              <p:grpSpPr>
                <a:xfrm>
                  <a:off x="3064491" y="3046218"/>
                  <a:ext cx="204997" cy="258046"/>
                  <a:chOff x="3252701" y="1830215"/>
                  <a:chExt cx="204997" cy="258046"/>
                </a:xfrm>
                <a:grpFill/>
              </p:grpSpPr>
              <p:cxnSp>
                <p:nvCxnSpPr>
                  <p:cNvPr id="34" name="直接连接符 278"/>
                  <p:cNvCxnSpPr>
                    <a:stCxn id="32" idx="0"/>
                    <a:endCxn id="32" idx="6"/>
                  </p:cNvCxnSpPr>
                  <p:nvPr/>
                </p:nvCxnSpPr>
                <p:spPr bwMode="auto">
                  <a:xfrm>
                    <a:off x="3252701" y="1830215"/>
                    <a:ext cx="204997" cy="129024"/>
                  </a:xfrm>
                  <a:prstGeom prst="line">
                    <a:avLst/>
                  </a:prstGeom>
                  <a:grpFill/>
                  <a:ln w="6350" cap="flat" cmpd="sng" algn="ctr">
                    <a:solidFill>
                      <a:schemeClr val="bg1"/>
                    </a:solidFill>
                    <a:prstDash val="solid"/>
                    <a:miter lim="0"/>
                    <a:headEnd type="none" w="med" len="med"/>
                    <a:tailEnd type="none" w="med" len="med"/>
                  </a:ln>
                  <a:effectLst/>
                </p:spPr>
              </p:cxnSp>
              <p:cxnSp>
                <p:nvCxnSpPr>
                  <p:cNvPr id="35" name="直接连接符 279"/>
                  <p:cNvCxnSpPr/>
                  <p:nvPr/>
                </p:nvCxnSpPr>
                <p:spPr bwMode="auto">
                  <a:xfrm flipH="1">
                    <a:off x="3252701" y="1959237"/>
                    <a:ext cx="204997" cy="129024"/>
                  </a:xfrm>
                  <a:prstGeom prst="line">
                    <a:avLst/>
                  </a:prstGeom>
                  <a:grpFill/>
                  <a:ln w="6350" cap="flat" cmpd="sng" algn="ctr">
                    <a:solidFill>
                      <a:schemeClr val="bg1"/>
                    </a:solidFill>
                    <a:prstDash val="solid"/>
                    <a:miter lim="0"/>
                    <a:headEnd type="none" w="med" len="med"/>
                    <a:tailEnd type="none" w="med" len="med"/>
                  </a:ln>
                  <a:effectLst/>
                </p:spPr>
              </p:cxnSp>
            </p:grpSp>
          </p:grpSp>
        </p:grpSp>
        <p:sp>
          <p:nvSpPr>
            <p:cNvPr id="28" name="矩形 53"/>
            <p:cNvSpPr>
              <a:spLocks noChangeArrowheads="1"/>
            </p:cNvSpPr>
            <p:nvPr/>
          </p:nvSpPr>
          <p:spPr bwMode="auto">
            <a:xfrm>
              <a:off x="814021" y="2614458"/>
              <a:ext cx="1648432" cy="49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手机截图</a:t>
              </a:r>
              <a:endParaRPr lang="zh-CN" altLang="en-US" sz="1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5"/>
          <p:cNvSpPr>
            <a:spLocks noChangeArrowheads="1"/>
          </p:cNvSpPr>
          <p:nvPr/>
        </p:nvSpPr>
        <p:spPr bwMode="auto">
          <a:xfrm>
            <a:off x="2334904" y="1134990"/>
            <a:ext cx="3158600" cy="3167456"/>
          </a:xfrm>
          <a:prstGeom prst="ellipse">
            <a:avLst/>
          </a:prstGeom>
          <a:noFill/>
          <a:ln w="12700">
            <a:solidFill>
              <a:schemeClr val="bg1">
                <a:lumMod val="50000"/>
              </a:schemeClr>
            </a:solidFill>
            <a:prstDash val="dash"/>
            <a:round/>
          </a:ln>
          <a:extLst>
            <a:ext uri="{909E8E84-426E-40DD-AFC4-6F175D3DCCD1}">
              <a14:hiddenFill xmlns:a14="http://schemas.microsoft.com/office/drawing/2010/main">
                <a:solidFill>
                  <a:srgbClr val="FFFFFF"/>
                </a:solidFill>
              </a14:hiddenFill>
            </a:ext>
          </a:extLst>
        </p:spPr>
        <p:txBody>
          <a:bodyPr lIns="68580" tIns="34290" rIns="68580" bIns="34290"/>
          <a:lstStyle/>
          <a:p>
            <a:pPr defTabSz="685800" fontAlgn="auto">
              <a:spcBef>
                <a:spcPts val="0"/>
              </a:spcBef>
              <a:spcAft>
                <a:spcPts val="0"/>
              </a:spcAft>
              <a:defRPr/>
            </a:pPr>
            <a:endParaRPr lang="zh-CN" altLang="en-US" sz="1400" kern="0">
              <a:solidFill>
                <a:srgbClr val="FFFFFF"/>
              </a:solidFill>
            </a:endParaRPr>
          </a:p>
        </p:txBody>
      </p:sp>
      <p:sp>
        <p:nvSpPr>
          <p:cNvPr id="9" name="Line 11"/>
          <p:cNvSpPr>
            <a:spLocks noChangeShapeType="1"/>
          </p:cNvSpPr>
          <p:nvPr/>
        </p:nvSpPr>
        <p:spPr bwMode="auto">
          <a:xfrm flipH="1" flipV="1">
            <a:off x="3336603" y="1559088"/>
            <a:ext cx="383755" cy="379819"/>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pPr defTabSz="685800" fontAlgn="auto">
              <a:spcBef>
                <a:spcPts val="0"/>
              </a:spcBef>
              <a:spcAft>
                <a:spcPts val="0"/>
              </a:spcAft>
              <a:defRPr/>
            </a:pPr>
            <a:endParaRPr lang="zh-CN" altLang="en-US" sz="1400" kern="0">
              <a:solidFill>
                <a:sysClr val="windowText" lastClr="000000"/>
              </a:solidFill>
            </a:endParaRPr>
          </a:p>
        </p:txBody>
      </p:sp>
      <p:sp>
        <p:nvSpPr>
          <p:cNvPr id="10" name="Line 12"/>
          <p:cNvSpPr>
            <a:spLocks noChangeShapeType="1"/>
          </p:cNvSpPr>
          <p:nvPr/>
        </p:nvSpPr>
        <p:spPr bwMode="auto">
          <a:xfrm flipH="1">
            <a:off x="3348411" y="3518207"/>
            <a:ext cx="383755" cy="378835"/>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pPr defTabSz="685800" fontAlgn="auto">
              <a:spcBef>
                <a:spcPts val="0"/>
              </a:spcBef>
              <a:spcAft>
                <a:spcPts val="0"/>
              </a:spcAft>
              <a:defRPr/>
            </a:pPr>
            <a:endParaRPr lang="zh-CN" altLang="en-US" sz="1400" kern="0">
              <a:solidFill>
                <a:sysClr val="windowText" lastClr="000000"/>
              </a:solidFill>
            </a:endParaRPr>
          </a:p>
        </p:txBody>
      </p:sp>
      <p:sp>
        <p:nvSpPr>
          <p:cNvPr id="11" name="Line 13"/>
          <p:cNvSpPr>
            <a:spLocks noChangeShapeType="1"/>
          </p:cNvSpPr>
          <p:nvPr/>
        </p:nvSpPr>
        <p:spPr bwMode="auto">
          <a:xfrm>
            <a:off x="2643877" y="2718225"/>
            <a:ext cx="769478" cy="0"/>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lIns="68580" tIns="34290" rIns="68580" bIns="34290"/>
          <a:lstStyle/>
          <a:p>
            <a:pPr defTabSz="685800" fontAlgn="auto">
              <a:spcBef>
                <a:spcPts val="0"/>
              </a:spcBef>
              <a:spcAft>
                <a:spcPts val="0"/>
              </a:spcAft>
              <a:defRPr/>
            </a:pPr>
            <a:endParaRPr lang="zh-CN" altLang="en-US" sz="1400" kern="0">
              <a:solidFill>
                <a:sysClr val="windowText" lastClr="000000"/>
              </a:solidFill>
            </a:endParaRPr>
          </a:p>
        </p:txBody>
      </p:sp>
      <p:sp>
        <p:nvSpPr>
          <p:cNvPr id="14" name="Oval 16"/>
          <p:cNvSpPr>
            <a:spLocks noChangeArrowheads="1"/>
          </p:cNvSpPr>
          <p:nvPr/>
        </p:nvSpPr>
        <p:spPr bwMode="auto">
          <a:xfrm>
            <a:off x="3650495" y="1134990"/>
            <a:ext cx="3157616" cy="3167456"/>
          </a:xfrm>
          <a:prstGeom prst="ellipse">
            <a:avLst/>
          </a:prstGeom>
          <a:noFill/>
          <a:ln w="12700">
            <a:solidFill>
              <a:schemeClr val="bg1">
                <a:lumMod val="50000"/>
              </a:schemeClr>
            </a:solidFill>
            <a:prstDash val="dash"/>
            <a:round/>
          </a:ln>
          <a:extLst>
            <a:ext uri="{909E8E84-426E-40DD-AFC4-6F175D3DCCD1}">
              <a14:hiddenFill xmlns:a14="http://schemas.microsoft.com/office/drawing/2010/main">
                <a:solidFill>
                  <a:srgbClr val="FFFFFF"/>
                </a:solidFill>
              </a14:hiddenFill>
            </a:ext>
          </a:extLst>
        </p:spPr>
        <p:txBody>
          <a:bodyPr lIns="68580" tIns="34290" rIns="68580" bIns="34290"/>
          <a:lstStyle/>
          <a:p>
            <a:pPr defTabSz="685800" fontAlgn="auto">
              <a:spcBef>
                <a:spcPts val="0"/>
              </a:spcBef>
              <a:spcAft>
                <a:spcPts val="0"/>
              </a:spcAft>
              <a:defRPr/>
            </a:pPr>
            <a:endParaRPr lang="zh-CN" altLang="en-US" sz="1400" kern="0">
              <a:solidFill>
                <a:srgbClr val="FFFFFF"/>
              </a:solidFill>
            </a:endParaRPr>
          </a:p>
        </p:txBody>
      </p:sp>
      <p:sp>
        <p:nvSpPr>
          <p:cNvPr id="15" name="Line 22"/>
          <p:cNvSpPr>
            <a:spLocks noChangeShapeType="1"/>
          </p:cNvSpPr>
          <p:nvPr/>
        </p:nvSpPr>
        <p:spPr bwMode="auto">
          <a:xfrm flipV="1">
            <a:off x="5423640" y="1559088"/>
            <a:ext cx="383755" cy="379819"/>
          </a:xfrm>
          <a:prstGeom prst="line">
            <a:avLst/>
          </a:prstGeom>
          <a:noFill/>
          <a:ln w="11">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pPr defTabSz="685800" fontAlgn="auto">
              <a:spcBef>
                <a:spcPts val="0"/>
              </a:spcBef>
              <a:spcAft>
                <a:spcPts val="0"/>
              </a:spcAft>
              <a:defRPr/>
            </a:pPr>
            <a:endParaRPr lang="zh-CN" altLang="en-US" sz="1400" kern="0">
              <a:solidFill>
                <a:sysClr val="windowText" lastClr="000000"/>
              </a:solidFill>
            </a:endParaRPr>
          </a:p>
        </p:txBody>
      </p:sp>
      <p:sp>
        <p:nvSpPr>
          <p:cNvPr id="16" name="Line 23"/>
          <p:cNvSpPr>
            <a:spLocks noChangeShapeType="1"/>
          </p:cNvSpPr>
          <p:nvPr/>
        </p:nvSpPr>
        <p:spPr bwMode="auto">
          <a:xfrm>
            <a:off x="5410849" y="3518207"/>
            <a:ext cx="383755" cy="378835"/>
          </a:xfrm>
          <a:prstGeom prst="line">
            <a:avLst/>
          </a:prstGeom>
          <a:noFill/>
          <a:ln w="11">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pPr defTabSz="685800" fontAlgn="auto">
              <a:spcBef>
                <a:spcPts val="0"/>
              </a:spcBef>
              <a:spcAft>
                <a:spcPts val="0"/>
              </a:spcAft>
              <a:defRPr/>
            </a:pPr>
            <a:endParaRPr lang="zh-CN" altLang="en-US" sz="1400" kern="0">
              <a:solidFill>
                <a:sysClr val="windowText" lastClr="000000"/>
              </a:solidFill>
            </a:endParaRPr>
          </a:p>
        </p:txBody>
      </p:sp>
      <p:sp>
        <p:nvSpPr>
          <p:cNvPr id="17" name="Line 24"/>
          <p:cNvSpPr>
            <a:spLocks noChangeShapeType="1"/>
          </p:cNvSpPr>
          <p:nvPr/>
        </p:nvSpPr>
        <p:spPr bwMode="auto">
          <a:xfrm flipH="1">
            <a:off x="5729662" y="2718225"/>
            <a:ext cx="769478" cy="0"/>
          </a:xfrm>
          <a:prstGeom prst="line">
            <a:avLst/>
          </a:prstGeom>
          <a:noFill/>
          <a:ln w="11">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lIns="68580" tIns="34290" rIns="68580" bIns="34290"/>
          <a:lstStyle/>
          <a:p>
            <a:pPr defTabSz="685800" fontAlgn="auto">
              <a:spcBef>
                <a:spcPts val="0"/>
              </a:spcBef>
              <a:spcAft>
                <a:spcPts val="0"/>
              </a:spcAft>
              <a:defRPr/>
            </a:pPr>
            <a:endParaRPr lang="zh-CN" altLang="en-US" sz="1400" kern="0">
              <a:solidFill>
                <a:sysClr val="windowText" lastClr="000000"/>
              </a:solidFill>
            </a:endParaRPr>
          </a:p>
        </p:txBody>
      </p:sp>
      <p:grpSp>
        <p:nvGrpSpPr>
          <p:cNvPr id="7" name="组合 6"/>
          <p:cNvGrpSpPr/>
          <p:nvPr/>
        </p:nvGrpSpPr>
        <p:grpSpPr>
          <a:xfrm>
            <a:off x="3955977" y="1639998"/>
            <a:ext cx="1223391" cy="2285989"/>
            <a:chOff x="3579967" y="1180634"/>
            <a:chExt cx="1791166" cy="3681610"/>
          </a:xfrm>
        </p:grpSpPr>
        <p:pic>
          <p:nvPicPr>
            <p:cNvPr id="5" name="Picture 1" descr="C:\Users\Administrator\Desktop\8.19画册改\ban.png"/>
            <p:cNvPicPr>
              <a:picLocks noChangeAspect="1" noChangeArrowheads="1"/>
            </p:cNvPicPr>
            <p:nvPr/>
          </p:nvPicPr>
          <p:blipFill>
            <a:blip r:embed="rId1" cstate="print"/>
            <a:srcRect/>
            <a:stretch>
              <a:fillRect/>
            </a:stretch>
          </p:blipFill>
          <p:spPr bwMode="auto">
            <a:xfrm>
              <a:off x="3579967" y="1180634"/>
              <a:ext cx="1791166" cy="3203234"/>
            </a:xfrm>
            <a:prstGeom prst="rect">
              <a:avLst/>
            </a:prstGeom>
            <a:noFill/>
          </p:spPr>
        </p:pic>
        <p:sp>
          <p:nvSpPr>
            <p:cNvPr id="6" name="矩形 5"/>
            <p:cNvSpPr/>
            <p:nvPr/>
          </p:nvSpPr>
          <p:spPr>
            <a:xfrm>
              <a:off x="3777093" y="4416134"/>
              <a:ext cx="1396909" cy="446110"/>
            </a:xfrm>
            <a:prstGeom prst="rect">
              <a:avLst/>
            </a:prstGeom>
          </p:spPr>
          <p:txBody>
            <a:bodyPr wrap="none">
              <a:spAutoFit/>
            </a:bodyPr>
            <a:lstStyle/>
            <a:p>
              <a:pPr algn="ctr"/>
              <a:r>
                <a:rPr lang="zh-CN" altLang="en-US" sz="1200" b="1" dirty="0">
                  <a:solidFill>
                    <a:schemeClr val="tx1">
                      <a:lumMod val="65000"/>
                      <a:lumOff val="35000"/>
                    </a:schemeClr>
                  </a:solidFill>
                  <a:ea typeface="微软雅黑" panose="020B0503020204020204" pitchFamily="34" charset="-122"/>
                </a:rPr>
                <a:t>多媒体运营</a:t>
              </a:r>
              <a:endParaRPr lang="zh-CN" altLang="en-US" sz="1200" b="1" dirty="0">
                <a:solidFill>
                  <a:schemeClr val="tx1">
                    <a:lumMod val="65000"/>
                    <a:lumOff val="35000"/>
                  </a:schemeClr>
                </a:solidFill>
                <a:ea typeface="微软雅黑" panose="020B0503020204020204" pitchFamily="34" charset="-122"/>
              </a:endParaRPr>
            </a:p>
          </p:txBody>
        </p:sp>
      </p:grpSp>
      <p:grpSp>
        <p:nvGrpSpPr>
          <p:cNvPr id="56" name="组合 55"/>
          <p:cNvGrpSpPr/>
          <p:nvPr/>
        </p:nvGrpSpPr>
        <p:grpSpPr>
          <a:xfrm>
            <a:off x="2762979" y="874257"/>
            <a:ext cx="690206" cy="691516"/>
            <a:chOff x="2728469" y="839681"/>
            <a:chExt cx="759227" cy="760668"/>
          </a:xfrm>
        </p:grpSpPr>
        <p:sp>
          <p:nvSpPr>
            <p:cNvPr id="24" name="Oval 9"/>
            <p:cNvSpPr>
              <a:spLocks noChangeArrowheads="1"/>
            </p:cNvSpPr>
            <p:nvPr/>
          </p:nvSpPr>
          <p:spPr bwMode="auto">
            <a:xfrm>
              <a:off x="2728469" y="839681"/>
              <a:ext cx="759227" cy="760668"/>
            </a:xfrm>
            <a:prstGeom prst="ellipse">
              <a:avLst/>
            </a:prstGeom>
            <a:solidFill>
              <a:srgbClr val="00A7ED"/>
            </a:solidFill>
            <a:ln>
              <a:noFill/>
            </a:ln>
          </p:spPr>
          <p:txBody>
            <a:bodyPr/>
            <a:lstStyle/>
            <a:p>
              <a:pPr defTabSz="685800"/>
              <a:endParaRPr lang="zh-CN" altLang="en-US" sz="1400" kern="0">
                <a:solidFill>
                  <a:srgbClr val="FFFFFF"/>
                </a:solidFill>
              </a:endParaRPr>
            </a:p>
          </p:txBody>
        </p:sp>
        <p:sp>
          <p:nvSpPr>
            <p:cNvPr id="55" name="KSO_Shape"/>
            <p:cNvSpPr>
              <a:spLocks noChangeAspect="1"/>
            </p:cNvSpPr>
            <p:nvPr/>
          </p:nvSpPr>
          <p:spPr>
            <a:xfrm>
              <a:off x="2857260" y="1029808"/>
              <a:ext cx="501645" cy="380415"/>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57" name="TextBox 27"/>
          <p:cNvSpPr txBox="1">
            <a:spLocks noChangeArrowheads="1"/>
          </p:cNvSpPr>
          <p:nvPr/>
        </p:nvSpPr>
        <p:spPr bwMode="auto">
          <a:xfrm>
            <a:off x="1569555" y="1066405"/>
            <a:ext cx="1025894" cy="307221"/>
          </a:xfrm>
          <a:prstGeom prst="rect">
            <a:avLst/>
          </a:prstGeom>
          <a:noFill/>
          <a:ln w="9525">
            <a:noFill/>
            <a:miter lim="800000"/>
          </a:ln>
        </p:spPr>
        <p:txBody>
          <a:bodyPr wrap="square" lIns="90887" tIns="45445" rIns="90887" bIns="45445">
            <a:spAutoFit/>
          </a:bodyPr>
          <a:lstStyle/>
          <a:p>
            <a:pPr algn="ct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多种交互</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1872107" y="2372467"/>
            <a:ext cx="688897" cy="691516"/>
            <a:chOff x="1872107" y="2372467"/>
            <a:chExt cx="688897" cy="691516"/>
          </a:xfrm>
        </p:grpSpPr>
        <p:sp>
          <p:nvSpPr>
            <p:cNvPr id="30" name="Oval 6"/>
            <p:cNvSpPr>
              <a:spLocks noChangeArrowheads="1"/>
            </p:cNvSpPr>
            <p:nvPr/>
          </p:nvSpPr>
          <p:spPr bwMode="auto">
            <a:xfrm>
              <a:off x="1872107" y="2372467"/>
              <a:ext cx="688897" cy="691516"/>
            </a:xfrm>
            <a:prstGeom prst="ellipse">
              <a:avLst/>
            </a:prstGeom>
            <a:solidFill>
              <a:srgbClr val="00A7ED"/>
            </a:solidFill>
            <a:ln>
              <a:noFill/>
            </a:ln>
          </p:spPr>
          <p:txBody>
            <a:bodyPr/>
            <a:lstStyle/>
            <a:p>
              <a:pPr defTabSz="685800"/>
              <a:endParaRPr lang="zh-CN" altLang="en-US" sz="1400" kern="0">
                <a:solidFill>
                  <a:srgbClr val="FFFFFF"/>
                </a:solidFill>
              </a:endParaRPr>
            </a:p>
          </p:txBody>
        </p:sp>
        <p:pic>
          <p:nvPicPr>
            <p:cNvPr id="11266" name="Picture 2" descr="C:\Users\jsj\Desktop\图片3副本.png"/>
            <p:cNvPicPr>
              <a:picLocks noChangeAspect="1" noChangeArrowheads="1"/>
            </p:cNvPicPr>
            <p:nvPr/>
          </p:nvPicPr>
          <p:blipFill rotWithShape="1">
            <a:blip r:embed="rId2">
              <a:extLst>
                <a:ext uri="{28A0092B-C50C-407E-A947-70E740481C1C}">
                  <a14:useLocalDpi xmlns:a14="http://schemas.microsoft.com/office/drawing/2010/main" val="0"/>
                </a:ext>
              </a:extLst>
            </a:blip>
            <a:srcRect l="16259" t="11935" r="16829" b="14753"/>
            <a:stretch>
              <a:fillRect/>
            </a:stretch>
          </p:blipFill>
          <p:spPr bwMode="auto">
            <a:xfrm>
              <a:off x="2021042" y="2506683"/>
              <a:ext cx="391026" cy="423085"/>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TextBox 27"/>
          <p:cNvSpPr txBox="1">
            <a:spLocks noChangeArrowheads="1"/>
          </p:cNvSpPr>
          <p:nvPr/>
        </p:nvSpPr>
        <p:spPr bwMode="auto">
          <a:xfrm>
            <a:off x="752207" y="2564615"/>
            <a:ext cx="1025894" cy="307221"/>
          </a:xfrm>
          <a:prstGeom prst="rect">
            <a:avLst/>
          </a:prstGeom>
          <a:noFill/>
          <a:ln w="9525">
            <a:noFill/>
            <a:miter lim="800000"/>
          </a:ln>
        </p:spPr>
        <p:txBody>
          <a:bodyPr wrap="square" lIns="90887" tIns="45445" rIns="90887" bIns="45445">
            <a:spAutoFit/>
          </a:bodyPr>
          <a:lstStyle/>
          <a:p>
            <a:pPr algn="ct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分屏显示</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2762979" y="3888918"/>
            <a:ext cx="690206" cy="690205"/>
            <a:chOff x="2762979" y="3888918"/>
            <a:chExt cx="690206" cy="690205"/>
          </a:xfrm>
        </p:grpSpPr>
        <p:sp>
          <p:nvSpPr>
            <p:cNvPr id="36" name="Oval 10"/>
            <p:cNvSpPr>
              <a:spLocks noChangeArrowheads="1"/>
            </p:cNvSpPr>
            <p:nvPr/>
          </p:nvSpPr>
          <p:spPr bwMode="auto">
            <a:xfrm>
              <a:off x="2762979" y="3888918"/>
              <a:ext cx="690206" cy="690205"/>
            </a:xfrm>
            <a:prstGeom prst="ellipse">
              <a:avLst/>
            </a:prstGeom>
            <a:solidFill>
              <a:srgbClr val="00A7ED"/>
            </a:solidFill>
            <a:ln>
              <a:noFill/>
            </a:ln>
          </p:spPr>
          <p:txBody>
            <a:bodyPr/>
            <a:lstStyle/>
            <a:p>
              <a:pPr defTabSz="685800"/>
              <a:endParaRPr lang="zh-CN" altLang="en-US" sz="1400" kern="0">
                <a:solidFill>
                  <a:srgbClr val="FFFFFF"/>
                </a:solidFill>
              </a:endParaRPr>
            </a:p>
          </p:txBody>
        </p:sp>
        <p:sp>
          <p:nvSpPr>
            <p:cNvPr id="61" name="KSO_Shape"/>
            <p:cNvSpPr>
              <a:spLocks noChangeAspect="1"/>
            </p:cNvSpPr>
            <p:nvPr/>
          </p:nvSpPr>
          <p:spPr bwMode="auto">
            <a:xfrm>
              <a:off x="2857260" y="4098576"/>
              <a:ext cx="501645" cy="270888"/>
            </a:xfrm>
            <a:custGeom>
              <a:avLst/>
              <a:gdLst>
                <a:gd name="T0" fmla="*/ 1537470 w 1571625"/>
                <a:gd name="T1" fmla="*/ 221536 h 847725"/>
                <a:gd name="T2" fmla="*/ 219364 w 1571625"/>
                <a:gd name="T3" fmla="*/ 807163 h 847725"/>
                <a:gd name="T4" fmla="*/ 146242 w 1571625"/>
                <a:gd name="T5" fmla="*/ 147233 h 847725"/>
                <a:gd name="T6" fmla="*/ 1611874 w 1571625"/>
                <a:gd name="T7" fmla="*/ 881788 h 847725"/>
                <a:gd name="T8" fmla="*/ 146242 w 1571625"/>
                <a:gd name="T9" fmla="*/ 147233 h 847725"/>
                <a:gd name="T10" fmla="*/ 1685316 w 1571625"/>
                <a:gd name="T11" fmla="*/ 0 h 847725"/>
                <a:gd name="T12" fmla="*/ 1699748 w 1571625"/>
                <a:gd name="T13" fmla="*/ 1608 h 847725"/>
                <a:gd name="T14" fmla="*/ 1713859 w 1571625"/>
                <a:gd name="T15" fmla="*/ 6109 h 847725"/>
                <a:gd name="T16" fmla="*/ 1726046 w 1571625"/>
                <a:gd name="T17" fmla="*/ 12538 h 847725"/>
                <a:gd name="T18" fmla="*/ 1736950 w 1571625"/>
                <a:gd name="T19" fmla="*/ 21860 h 847725"/>
                <a:gd name="T20" fmla="*/ 1745930 w 1571625"/>
                <a:gd name="T21" fmla="*/ 32790 h 847725"/>
                <a:gd name="T22" fmla="*/ 1752664 w 1571625"/>
                <a:gd name="T23" fmla="*/ 45327 h 847725"/>
                <a:gd name="T24" fmla="*/ 1756834 w 1571625"/>
                <a:gd name="T25" fmla="*/ 58830 h 847725"/>
                <a:gd name="T26" fmla="*/ 1758438 w 1571625"/>
                <a:gd name="T27" fmla="*/ 73617 h 847725"/>
                <a:gd name="T28" fmla="*/ 1841501 w 1571625"/>
                <a:gd name="T29" fmla="*/ 294145 h 847725"/>
                <a:gd name="T30" fmla="*/ 1854007 w 1571625"/>
                <a:gd name="T31" fmla="*/ 295430 h 847725"/>
                <a:gd name="T32" fmla="*/ 1866195 w 1571625"/>
                <a:gd name="T33" fmla="*/ 298966 h 847725"/>
                <a:gd name="T34" fmla="*/ 1877098 w 1571625"/>
                <a:gd name="T35" fmla="*/ 304753 h 847725"/>
                <a:gd name="T36" fmla="*/ 1886399 w 1571625"/>
                <a:gd name="T37" fmla="*/ 312790 h 847725"/>
                <a:gd name="T38" fmla="*/ 1894096 w 1571625"/>
                <a:gd name="T39" fmla="*/ 322112 h 847725"/>
                <a:gd name="T40" fmla="*/ 1899869 w 1571625"/>
                <a:gd name="T41" fmla="*/ 333042 h 847725"/>
                <a:gd name="T42" fmla="*/ 1903718 w 1571625"/>
                <a:gd name="T43" fmla="*/ 344936 h 847725"/>
                <a:gd name="T44" fmla="*/ 1905000 w 1571625"/>
                <a:gd name="T45" fmla="*/ 357474 h 847725"/>
                <a:gd name="T46" fmla="*/ 1904680 w 1571625"/>
                <a:gd name="T47" fmla="*/ 677656 h 847725"/>
                <a:gd name="T48" fmla="*/ 1902114 w 1571625"/>
                <a:gd name="T49" fmla="*/ 689872 h 847725"/>
                <a:gd name="T50" fmla="*/ 1897303 w 1571625"/>
                <a:gd name="T51" fmla="*/ 701124 h 847725"/>
                <a:gd name="T52" fmla="*/ 1890247 w 1571625"/>
                <a:gd name="T53" fmla="*/ 711732 h 847725"/>
                <a:gd name="T54" fmla="*/ 1881909 w 1571625"/>
                <a:gd name="T55" fmla="*/ 720091 h 847725"/>
                <a:gd name="T56" fmla="*/ 1871967 w 1571625"/>
                <a:gd name="T57" fmla="*/ 726841 h 847725"/>
                <a:gd name="T58" fmla="*/ 1860422 w 1571625"/>
                <a:gd name="T59" fmla="*/ 731985 h 847725"/>
                <a:gd name="T60" fmla="*/ 1847914 w 1571625"/>
                <a:gd name="T61" fmla="*/ 734235 h 847725"/>
                <a:gd name="T62" fmla="*/ 1758438 w 1571625"/>
                <a:gd name="T63" fmla="*/ 734557 h 847725"/>
                <a:gd name="T64" fmla="*/ 1758116 w 1571625"/>
                <a:gd name="T65" fmla="*/ 962478 h 847725"/>
                <a:gd name="T66" fmla="*/ 1755230 w 1571625"/>
                <a:gd name="T67" fmla="*/ 976944 h 847725"/>
                <a:gd name="T68" fmla="*/ 1749457 w 1571625"/>
                <a:gd name="T69" fmla="*/ 989803 h 847725"/>
                <a:gd name="T70" fmla="*/ 1741440 w 1571625"/>
                <a:gd name="T71" fmla="*/ 1001696 h 847725"/>
                <a:gd name="T72" fmla="*/ 1731818 w 1571625"/>
                <a:gd name="T73" fmla="*/ 1011663 h 847725"/>
                <a:gd name="T74" fmla="*/ 1719953 w 1571625"/>
                <a:gd name="T75" fmla="*/ 1019378 h 847725"/>
                <a:gd name="T76" fmla="*/ 1706804 w 1571625"/>
                <a:gd name="T77" fmla="*/ 1025485 h 847725"/>
                <a:gd name="T78" fmla="*/ 1692692 w 1571625"/>
                <a:gd name="T79" fmla="*/ 1028057 h 847725"/>
                <a:gd name="T80" fmla="*/ 73121 w 1571625"/>
                <a:gd name="T81" fmla="*/ 1028700 h 847725"/>
                <a:gd name="T82" fmla="*/ 58368 w 1571625"/>
                <a:gd name="T83" fmla="*/ 1026772 h 847725"/>
                <a:gd name="T84" fmla="*/ 44578 w 1571625"/>
                <a:gd name="T85" fmla="*/ 1022914 h 847725"/>
                <a:gd name="T86" fmla="*/ 32072 w 1571625"/>
                <a:gd name="T87" fmla="*/ 1015842 h 847725"/>
                <a:gd name="T88" fmla="*/ 21167 w 1571625"/>
                <a:gd name="T89" fmla="*/ 1006840 h 847725"/>
                <a:gd name="T90" fmla="*/ 12508 w 1571625"/>
                <a:gd name="T91" fmla="*/ 996232 h 847725"/>
                <a:gd name="T92" fmla="*/ 5452 w 1571625"/>
                <a:gd name="T93" fmla="*/ 983694 h 847725"/>
                <a:gd name="T94" fmla="*/ 1284 w 1571625"/>
                <a:gd name="T95" fmla="*/ 969872 h 847725"/>
                <a:gd name="T96" fmla="*/ 0 w 1571625"/>
                <a:gd name="T97" fmla="*/ 955084 h 847725"/>
                <a:gd name="T98" fmla="*/ 321 w 1571625"/>
                <a:gd name="T99" fmla="*/ 65902 h 847725"/>
                <a:gd name="T100" fmla="*/ 3207 w 1571625"/>
                <a:gd name="T101" fmla="*/ 51756 h 847725"/>
                <a:gd name="T102" fmla="*/ 8659 w 1571625"/>
                <a:gd name="T103" fmla="*/ 38577 h 847725"/>
                <a:gd name="T104" fmla="*/ 16678 w 1571625"/>
                <a:gd name="T105" fmla="*/ 27004 h 847725"/>
                <a:gd name="T106" fmla="*/ 26619 w 1571625"/>
                <a:gd name="T107" fmla="*/ 17039 h 847725"/>
                <a:gd name="T108" fmla="*/ 38165 w 1571625"/>
                <a:gd name="T109" fmla="*/ 9002 h 847725"/>
                <a:gd name="T110" fmla="*/ 51314 w 1571625"/>
                <a:gd name="T111" fmla="*/ 3536 h 847725"/>
                <a:gd name="T112" fmla="*/ 65745 w 1571625"/>
                <a:gd name="T113" fmla="*/ 322 h 847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625" h="847725">
                  <a:moveTo>
                    <a:pt x="180975" y="182562"/>
                  </a:moveTo>
                  <a:lnTo>
                    <a:pt x="1268413" y="182562"/>
                  </a:lnTo>
                  <a:lnTo>
                    <a:pt x="1268413" y="665162"/>
                  </a:lnTo>
                  <a:lnTo>
                    <a:pt x="180975" y="665162"/>
                  </a:lnTo>
                  <a:lnTo>
                    <a:pt x="180975" y="182562"/>
                  </a:lnTo>
                  <a:close/>
                  <a:moveTo>
                    <a:pt x="120650" y="121331"/>
                  </a:moveTo>
                  <a:lnTo>
                    <a:pt x="120650" y="726659"/>
                  </a:lnTo>
                  <a:lnTo>
                    <a:pt x="1329796" y="726659"/>
                  </a:lnTo>
                  <a:lnTo>
                    <a:pt x="1329796" y="121331"/>
                  </a:lnTo>
                  <a:lnTo>
                    <a:pt x="120650" y="121331"/>
                  </a:lnTo>
                  <a:close/>
                  <a:moveTo>
                    <a:pt x="60325" y="0"/>
                  </a:moveTo>
                  <a:lnTo>
                    <a:pt x="1390386" y="0"/>
                  </a:lnTo>
                  <a:lnTo>
                    <a:pt x="1396471" y="265"/>
                  </a:lnTo>
                  <a:lnTo>
                    <a:pt x="1402292" y="1325"/>
                  </a:lnTo>
                  <a:lnTo>
                    <a:pt x="1408113" y="2914"/>
                  </a:lnTo>
                  <a:lnTo>
                    <a:pt x="1413934" y="5034"/>
                  </a:lnTo>
                  <a:lnTo>
                    <a:pt x="1418961" y="7418"/>
                  </a:lnTo>
                  <a:lnTo>
                    <a:pt x="1423988" y="10332"/>
                  </a:lnTo>
                  <a:lnTo>
                    <a:pt x="1428750" y="14041"/>
                  </a:lnTo>
                  <a:lnTo>
                    <a:pt x="1432984" y="18014"/>
                  </a:lnTo>
                  <a:lnTo>
                    <a:pt x="1436688" y="22253"/>
                  </a:lnTo>
                  <a:lnTo>
                    <a:pt x="1440392" y="27021"/>
                  </a:lnTo>
                  <a:lnTo>
                    <a:pt x="1443302" y="31790"/>
                  </a:lnTo>
                  <a:lnTo>
                    <a:pt x="1445948" y="37353"/>
                  </a:lnTo>
                  <a:lnTo>
                    <a:pt x="1448065" y="42651"/>
                  </a:lnTo>
                  <a:lnTo>
                    <a:pt x="1449388" y="48480"/>
                  </a:lnTo>
                  <a:lnTo>
                    <a:pt x="1450446" y="54308"/>
                  </a:lnTo>
                  <a:lnTo>
                    <a:pt x="1450711" y="60666"/>
                  </a:lnTo>
                  <a:lnTo>
                    <a:pt x="1450711" y="242397"/>
                  </a:lnTo>
                  <a:lnTo>
                    <a:pt x="1519238" y="242397"/>
                  </a:lnTo>
                  <a:lnTo>
                    <a:pt x="1524529" y="242397"/>
                  </a:lnTo>
                  <a:lnTo>
                    <a:pt x="1529556" y="243456"/>
                  </a:lnTo>
                  <a:lnTo>
                    <a:pt x="1534848" y="244516"/>
                  </a:lnTo>
                  <a:lnTo>
                    <a:pt x="1539611" y="246370"/>
                  </a:lnTo>
                  <a:lnTo>
                    <a:pt x="1544373" y="248490"/>
                  </a:lnTo>
                  <a:lnTo>
                    <a:pt x="1548606" y="251139"/>
                  </a:lnTo>
                  <a:lnTo>
                    <a:pt x="1552575" y="254318"/>
                  </a:lnTo>
                  <a:lnTo>
                    <a:pt x="1556279" y="257762"/>
                  </a:lnTo>
                  <a:lnTo>
                    <a:pt x="1559454" y="261470"/>
                  </a:lnTo>
                  <a:lnTo>
                    <a:pt x="1562629" y="265444"/>
                  </a:lnTo>
                  <a:lnTo>
                    <a:pt x="1565275" y="269948"/>
                  </a:lnTo>
                  <a:lnTo>
                    <a:pt x="1567392" y="274451"/>
                  </a:lnTo>
                  <a:lnTo>
                    <a:pt x="1569244" y="278955"/>
                  </a:lnTo>
                  <a:lnTo>
                    <a:pt x="1570567" y="284253"/>
                  </a:lnTo>
                  <a:lnTo>
                    <a:pt x="1571361" y="289551"/>
                  </a:lnTo>
                  <a:lnTo>
                    <a:pt x="1571625" y="294585"/>
                  </a:lnTo>
                  <a:lnTo>
                    <a:pt x="1571625" y="552876"/>
                  </a:lnTo>
                  <a:lnTo>
                    <a:pt x="1571361" y="558439"/>
                  </a:lnTo>
                  <a:lnTo>
                    <a:pt x="1570567" y="563472"/>
                  </a:lnTo>
                  <a:lnTo>
                    <a:pt x="1569244" y="568506"/>
                  </a:lnTo>
                  <a:lnTo>
                    <a:pt x="1567392" y="573274"/>
                  </a:lnTo>
                  <a:lnTo>
                    <a:pt x="1565275" y="577778"/>
                  </a:lnTo>
                  <a:lnTo>
                    <a:pt x="1562629" y="582281"/>
                  </a:lnTo>
                  <a:lnTo>
                    <a:pt x="1559454" y="586520"/>
                  </a:lnTo>
                  <a:lnTo>
                    <a:pt x="1556279" y="590229"/>
                  </a:lnTo>
                  <a:lnTo>
                    <a:pt x="1552575" y="593408"/>
                  </a:lnTo>
                  <a:lnTo>
                    <a:pt x="1548606" y="596587"/>
                  </a:lnTo>
                  <a:lnTo>
                    <a:pt x="1544373" y="598971"/>
                  </a:lnTo>
                  <a:lnTo>
                    <a:pt x="1539611" y="601355"/>
                  </a:lnTo>
                  <a:lnTo>
                    <a:pt x="1534848" y="603210"/>
                  </a:lnTo>
                  <a:lnTo>
                    <a:pt x="1529556" y="604534"/>
                  </a:lnTo>
                  <a:lnTo>
                    <a:pt x="1524529" y="605064"/>
                  </a:lnTo>
                  <a:lnTo>
                    <a:pt x="1519238" y="605329"/>
                  </a:lnTo>
                  <a:lnTo>
                    <a:pt x="1450711" y="605329"/>
                  </a:lnTo>
                  <a:lnTo>
                    <a:pt x="1450711" y="787060"/>
                  </a:lnTo>
                  <a:lnTo>
                    <a:pt x="1450446" y="793153"/>
                  </a:lnTo>
                  <a:lnTo>
                    <a:pt x="1449388" y="799246"/>
                  </a:lnTo>
                  <a:lnTo>
                    <a:pt x="1448065" y="805074"/>
                  </a:lnTo>
                  <a:lnTo>
                    <a:pt x="1445948" y="810637"/>
                  </a:lnTo>
                  <a:lnTo>
                    <a:pt x="1443302" y="815671"/>
                  </a:lnTo>
                  <a:lnTo>
                    <a:pt x="1440392" y="820969"/>
                  </a:lnTo>
                  <a:lnTo>
                    <a:pt x="1436688" y="825472"/>
                  </a:lnTo>
                  <a:lnTo>
                    <a:pt x="1432984" y="829711"/>
                  </a:lnTo>
                  <a:lnTo>
                    <a:pt x="1428750" y="833685"/>
                  </a:lnTo>
                  <a:lnTo>
                    <a:pt x="1423988" y="837129"/>
                  </a:lnTo>
                  <a:lnTo>
                    <a:pt x="1418961" y="840043"/>
                  </a:lnTo>
                  <a:lnTo>
                    <a:pt x="1413934" y="842957"/>
                  </a:lnTo>
                  <a:lnTo>
                    <a:pt x="1408113" y="845076"/>
                  </a:lnTo>
                  <a:lnTo>
                    <a:pt x="1402292" y="846136"/>
                  </a:lnTo>
                  <a:lnTo>
                    <a:pt x="1396471" y="847195"/>
                  </a:lnTo>
                  <a:lnTo>
                    <a:pt x="1390386" y="847725"/>
                  </a:lnTo>
                  <a:lnTo>
                    <a:pt x="60325" y="847725"/>
                  </a:lnTo>
                  <a:lnTo>
                    <a:pt x="54240" y="847195"/>
                  </a:lnTo>
                  <a:lnTo>
                    <a:pt x="48154" y="846136"/>
                  </a:lnTo>
                  <a:lnTo>
                    <a:pt x="42334" y="845076"/>
                  </a:lnTo>
                  <a:lnTo>
                    <a:pt x="36777" y="842957"/>
                  </a:lnTo>
                  <a:lnTo>
                    <a:pt x="31486" y="840043"/>
                  </a:lnTo>
                  <a:lnTo>
                    <a:pt x="26459" y="837129"/>
                  </a:lnTo>
                  <a:lnTo>
                    <a:pt x="21961" y="833685"/>
                  </a:lnTo>
                  <a:lnTo>
                    <a:pt x="17463" y="829711"/>
                  </a:lnTo>
                  <a:lnTo>
                    <a:pt x="13759" y="825472"/>
                  </a:lnTo>
                  <a:lnTo>
                    <a:pt x="10319" y="820969"/>
                  </a:lnTo>
                  <a:lnTo>
                    <a:pt x="7144" y="815671"/>
                  </a:lnTo>
                  <a:lnTo>
                    <a:pt x="4498" y="810637"/>
                  </a:lnTo>
                  <a:lnTo>
                    <a:pt x="2646" y="805074"/>
                  </a:lnTo>
                  <a:lnTo>
                    <a:pt x="1059" y="799246"/>
                  </a:lnTo>
                  <a:lnTo>
                    <a:pt x="265" y="793153"/>
                  </a:lnTo>
                  <a:lnTo>
                    <a:pt x="0" y="787060"/>
                  </a:lnTo>
                  <a:lnTo>
                    <a:pt x="0" y="60666"/>
                  </a:lnTo>
                  <a:lnTo>
                    <a:pt x="265" y="54308"/>
                  </a:lnTo>
                  <a:lnTo>
                    <a:pt x="1059" y="48480"/>
                  </a:lnTo>
                  <a:lnTo>
                    <a:pt x="2646" y="42651"/>
                  </a:lnTo>
                  <a:lnTo>
                    <a:pt x="4498" y="37353"/>
                  </a:lnTo>
                  <a:lnTo>
                    <a:pt x="7144" y="31790"/>
                  </a:lnTo>
                  <a:lnTo>
                    <a:pt x="10319" y="27021"/>
                  </a:lnTo>
                  <a:lnTo>
                    <a:pt x="13759" y="22253"/>
                  </a:lnTo>
                  <a:lnTo>
                    <a:pt x="17463" y="18014"/>
                  </a:lnTo>
                  <a:lnTo>
                    <a:pt x="21961" y="14041"/>
                  </a:lnTo>
                  <a:lnTo>
                    <a:pt x="26459" y="10332"/>
                  </a:lnTo>
                  <a:lnTo>
                    <a:pt x="31486" y="7418"/>
                  </a:lnTo>
                  <a:lnTo>
                    <a:pt x="36777" y="5034"/>
                  </a:lnTo>
                  <a:lnTo>
                    <a:pt x="42334" y="2914"/>
                  </a:lnTo>
                  <a:lnTo>
                    <a:pt x="48154" y="1325"/>
                  </a:lnTo>
                  <a:lnTo>
                    <a:pt x="54240" y="265"/>
                  </a:lnTo>
                  <a:lnTo>
                    <a:pt x="603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rgbClr val="FFFFFF"/>
                </a:solidFill>
                <a:latin typeface="+mn-lt"/>
                <a:ea typeface="+mn-ea"/>
              </a:endParaRPr>
            </a:p>
          </p:txBody>
        </p:sp>
      </p:grpSp>
      <p:sp>
        <p:nvSpPr>
          <p:cNvPr id="63" name="TextBox 27"/>
          <p:cNvSpPr txBox="1">
            <a:spLocks noChangeArrowheads="1"/>
          </p:cNvSpPr>
          <p:nvPr/>
        </p:nvSpPr>
        <p:spPr bwMode="auto">
          <a:xfrm>
            <a:off x="1617983" y="4080410"/>
            <a:ext cx="1025894" cy="307221"/>
          </a:xfrm>
          <a:prstGeom prst="rect">
            <a:avLst/>
          </a:prstGeom>
          <a:noFill/>
          <a:ln w="9525">
            <a:noFill/>
            <a:miter lim="800000"/>
          </a:ln>
        </p:spPr>
        <p:txBody>
          <a:bodyPr wrap="square" lIns="90887" tIns="45445" rIns="90887" bIns="45445">
            <a:spAutoFit/>
          </a:bodyPr>
          <a:lstStyle/>
          <a:p>
            <a:pPr algn="ct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备用电源</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27"/>
          <p:cNvSpPr txBox="1">
            <a:spLocks noChangeArrowheads="1"/>
          </p:cNvSpPr>
          <p:nvPr/>
        </p:nvSpPr>
        <p:spPr bwMode="auto">
          <a:xfrm>
            <a:off x="6573304" y="4080410"/>
            <a:ext cx="1025894" cy="307221"/>
          </a:xfrm>
          <a:prstGeom prst="rect">
            <a:avLst/>
          </a:prstGeom>
          <a:noFill/>
          <a:ln w="9525">
            <a:noFill/>
            <a:miter lim="800000"/>
          </a:ln>
        </p:spPr>
        <p:txBody>
          <a:bodyPr wrap="square" lIns="90887" tIns="45445" rIns="90887" bIns="45445">
            <a:spAutoFit/>
          </a:bodyPr>
          <a:lstStyle/>
          <a:p>
            <a:pPr algn="ct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接口丰富</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5716452" y="3888918"/>
            <a:ext cx="690206" cy="690205"/>
            <a:chOff x="5716452" y="3888918"/>
            <a:chExt cx="690206" cy="690205"/>
          </a:xfrm>
        </p:grpSpPr>
        <p:sp>
          <p:nvSpPr>
            <p:cNvPr id="39" name="Oval 21"/>
            <p:cNvSpPr>
              <a:spLocks noChangeArrowheads="1"/>
            </p:cNvSpPr>
            <p:nvPr/>
          </p:nvSpPr>
          <p:spPr bwMode="auto">
            <a:xfrm>
              <a:off x="5716452" y="3888918"/>
              <a:ext cx="690206" cy="690205"/>
            </a:xfrm>
            <a:prstGeom prst="ellipse">
              <a:avLst/>
            </a:prstGeom>
            <a:solidFill>
              <a:srgbClr val="00A7ED"/>
            </a:solidFill>
            <a:ln>
              <a:noFill/>
            </a:ln>
          </p:spPr>
          <p:txBody>
            <a:bodyPr/>
            <a:lstStyle/>
            <a:p>
              <a:pPr defTabSz="685800"/>
              <a:endParaRPr lang="zh-CN" altLang="en-US" sz="1400" kern="0">
                <a:solidFill>
                  <a:srgbClr val="FFFFFF"/>
                </a:solidFill>
              </a:endParaRPr>
            </a:p>
          </p:txBody>
        </p:sp>
        <p:sp>
          <p:nvSpPr>
            <p:cNvPr id="65" name="KSO_Shape"/>
            <p:cNvSpPr>
              <a:spLocks noChangeAspect="1"/>
            </p:cNvSpPr>
            <p:nvPr/>
          </p:nvSpPr>
          <p:spPr bwMode="auto">
            <a:xfrm>
              <a:off x="5860516" y="4018541"/>
              <a:ext cx="402078" cy="430959"/>
            </a:xfrm>
            <a:custGeom>
              <a:avLst/>
              <a:gdLst>
                <a:gd name="T0" fmla="*/ 1530920 w 2230"/>
                <a:gd name="T1" fmla="*/ 0 h 2389"/>
                <a:gd name="T2" fmla="*/ 1380919 w 2230"/>
                <a:gd name="T3" fmla="*/ 149970 h 2389"/>
                <a:gd name="T4" fmla="*/ 1380919 w 2230"/>
                <a:gd name="T5" fmla="*/ 1140226 h 2389"/>
                <a:gd name="T6" fmla="*/ 1020614 w 2230"/>
                <a:gd name="T7" fmla="*/ 1500456 h 2389"/>
                <a:gd name="T8" fmla="*/ 660308 w 2230"/>
                <a:gd name="T9" fmla="*/ 1140226 h 2389"/>
                <a:gd name="T10" fmla="*/ 660308 w 2230"/>
                <a:gd name="T11" fmla="*/ 1080690 h 2389"/>
                <a:gd name="T12" fmla="*/ 900763 w 2230"/>
                <a:gd name="T13" fmla="*/ 1080690 h 2389"/>
                <a:gd name="T14" fmla="*/ 1020614 w 2230"/>
                <a:gd name="T15" fmla="*/ 960111 h 2389"/>
                <a:gd name="T16" fmla="*/ 1020614 w 2230"/>
                <a:gd name="T17" fmla="*/ 600635 h 2389"/>
                <a:gd name="T18" fmla="*/ 900763 w 2230"/>
                <a:gd name="T19" fmla="*/ 480056 h 2389"/>
                <a:gd name="T20" fmla="*/ 900763 w 2230"/>
                <a:gd name="T21" fmla="*/ 120579 h 2389"/>
                <a:gd name="T22" fmla="*/ 780159 w 2230"/>
                <a:gd name="T23" fmla="*/ 0 h 2389"/>
                <a:gd name="T24" fmla="*/ 660308 w 2230"/>
                <a:gd name="T25" fmla="*/ 120579 h 2389"/>
                <a:gd name="T26" fmla="*/ 660308 w 2230"/>
                <a:gd name="T27" fmla="*/ 480056 h 2389"/>
                <a:gd name="T28" fmla="*/ 360305 w 2230"/>
                <a:gd name="T29" fmla="*/ 480056 h 2389"/>
                <a:gd name="T30" fmla="*/ 360305 w 2230"/>
                <a:gd name="T31" fmla="*/ 120579 h 2389"/>
                <a:gd name="T32" fmla="*/ 240455 w 2230"/>
                <a:gd name="T33" fmla="*/ 0 h 2389"/>
                <a:gd name="T34" fmla="*/ 119850 w 2230"/>
                <a:gd name="T35" fmla="*/ 120579 h 2389"/>
                <a:gd name="T36" fmla="*/ 119850 w 2230"/>
                <a:gd name="T37" fmla="*/ 480056 h 2389"/>
                <a:gd name="T38" fmla="*/ 0 w 2230"/>
                <a:gd name="T39" fmla="*/ 600635 h 2389"/>
                <a:gd name="T40" fmla="*/ 0 w 2230"/>
                <a:gd name="T41" fmla="*/ 960111 h 2389"/>
                <a:gd name="T42" fmla="*/ 119850 w 2230"/>
                <a:gd name="T43" fmla="*/ 1080690 h 2389"/>
                <a:gd name="T44" fmla="*/ 360305 w 2230"/>
                <a:gd name="T45" fmla="*/ 1080690 h 2389"/>
                <a:gd name="T46" fmla="*/ 360305 w 2230"/>
                <a:gd name="T47" fmla="*/ 1140226 h 2389"/>
                <a:gd name="T48" fmla="*/ 1020614 w 2230"/>
                <a:gd name="T49" fmla="*/ 1800397 h 2389"/>
                <a:gd name="T50" fmla="*/ 1680922 w 2230"/>
                <a:gd name="T51" fmla="*/ 1140226 h 2389"/>
                <a:gd name="T52" fmla="*/ 1680922 w 2230"/>
                <a:gd name="T53" fmla="*/ 149970 h 2389"/>
                <a:gd name="T54" fmla="*/ 1530920 w 2230"/>
                <a:gd name="T55" fmla="*/ 0 h 23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30" h="2389">
                  <a:moveTo>
                    <a:pt x="2031" y="0"/>
                  </a:moveTo>
                  <a:cubicBezTo>
                    <a:pt x="1921" y="0"/>
                    <a:pt x="1832" y="89"/>
                    <a:pt x="1832" y="199"/>
                  </a:cubicBezTo>
                  <a:cubicBezTo>
                    <a:pt x="1832" y="1513"/>
                    <a:pt x="1832" y="1513"/>
                    <a:pt x="1832" y="1513"/>
                  </a:cubicBezTo>
                  <a:cubicBezTo>
                    <a:pt x="1832" y="1777"/>
                    <a:pt x="1618" y="1991"/>
                    <a:pt x="1354" y="1991"/>
                  </a:cubicBezTo>
                  <a:cubicBezTo>
                    <a:pt x="1091" y="1991"/>
                    <a:pt x="876" y="1777"/>
                    <a:pt x="876" y="1513"/>
                  </a:cubicBezTo>
                  <a:cubicBezTo>
                    <a:pt x="876" y="1434"/>
                    <a:pt x="876" y="1434"/>
                    <a:pt x="876" y="1434"/>
                  </a:cubicBezTo>
                  <a:cubicBezTo>
                    <a:pt x="1195" y="1434"/>
                    <a:pt x="1195" y="1434"/>
                    <a:pt x="1195" y="1434"/>
                  </a:cubicBezTo>
                  <a:cubicBezTo>
                    <a:pt x="1283" y="1434"/>
                    <a:pt x="1354" y="1362"/>
                    <a:pt x="1354" y="1274"/>
                  </a:cubicBezTo>
                  <a:cubicBezTo>
                    <a:pt x="1354" y="797"/>
                    <a:pt x="1354" y="797"/>
                    <a:pt x="1354" y="797"/>
                  </a:cubicBezTo>
                  <a:cubicBezTo>
                    <a:pt x="1354" y="709"/>
                    <a:pt x="1283" y="637"/>
                    <a:pt x="1195" y="637"/>
                  </a:cubicBezTo>
                  <a:cubicBezTo>
                    <a:pt x="1195" y="160"/>
                    <a:pt x="1195" y="160"/>
                    <a:pt x="1195" y="160"/>
                  </a:cubicBezTo>
                  <a:cubicBezTo>
                    <a:pt x="1195" y="71"/>
                    <a:pt x="1124" y="0"/>
                    <a:pt x="1035" y="0"/>
                  </a:cubicBezTo>
                  <a:cubicBezTo>
                    <a:pt x="948" y="0"/>
                    <a:pt x="876" y="71"/>
                    <a:pt x="876" y="160"/>
                  </a:cubicBezTo>
                  <a:cubicBezTo>
                    <a:pt x="876" y="637"/>
                    <a:pt x="876" y="637"/>
                    <a:pt x="876" y="637"/>
                  </a:cubicBezTo>
                  <a:cubicBezTo>
                    <a:pt x="478" y="637"/>
                    <a:pt x="478" y="637"/>
                    <a:pt x="478" y="637"/>
                  </a:cubicBezTo>
                  <a:cubicBezTo>
                    <a:pt x="478" y="160"/>
                    <a:pt x="478" y="160"/>
                    <a:pt x="478" y="160"/>
                  </a:cubicBezTo>
                  <a:cubicBezTo>
                    <a:pt x="478" y="71"/>
                    <a:pt x="407" y="0"/>
                    <a:pt x="319" y="0"/>
                  </a:cubicBezTo>
                  <a:cubicBezTo>
                    <a:pt x="231" y="0"/>
                    <a:pt x="159" y="71"/>
                    <a:pt x="159" y="160"/>
                  </a:cubicBezTo>
                  <a:cubicBezTo>
                    <a:pt x="159" y="637"/>
                    <a:pt x="159" y="637"/>
                    <a:pt x="159" y="637"/>
                  </a:cubicBezTo>
                  <a:cubicBezTo>
                    <a:pt x="72" y="637"/>
                    <a:pt x="0" y="709"/>
                    <a:pt x="0" y="797"/>
                  </a:cubicBezTo>
                  <a:cubicBezTo>
                    <a:pt x="0" y="1274"/>
                    <a:pt x="0" y="1274"/>
                    <a:pt x="0" y="1274"/>
                  </a:cubicBezTo>
                  <a:cubicBezTo>
                    <a:pt x="0" y="1362"/>
                    <a:pt x="72" y="1434"/>
                    <a:pt x="159" y="1434"/>
                  </a:cubicBezTo>
                  <a:cubicBezTo>
                    <a:pt x="478" y="1434"/>
                    <a:pt x="478" y="1434"/>
                    <a:pt x="478" y="1434"/>
                  </a:cubicBezTo>
                  <a:cubicBezTo>
                    <a:pt x="478" y="1513"/>
                    <a:pt x="478" y="1513"/>
                    <a:pt x="478" y="1513"/>
                  </a:cubicBezTo>
                  <a:cubicBezTo>
                    <a:pt x="478" y="1996"/>
                    <a:pt x="871" y="2389"/>
                    <a:pt x="1354" y="2389"/>
                  </a:cubicBezTo>
                  <a:cubicBezTo>
                    <a:pt x="1837" y="2389"/>
                    <a:pt x="2230" y="1996"/>
                    <a:pt x="2230" y="1513"/>
                  </a:cubicBezTo>
                  <a:cubicBezTo>
                    <a:pt x="2230" y="199"/>
                    <a:pt x="2230" y="199"/>
                    <a:pt x="2230" y="199"/>
                  </a:cubicBezTo>
                  <a:cubicBezTo>
                    <a:pt x="2230" y="89"/>
                    <a:pt x="2141" y="0"/>
                    <a:pt x="20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rgbClr val="FFFFFF"/>
                </a:solidFill>
                <a:latin typeface="+mn-lt"/>
                <a:ea typeface="+mn-ea"/>
              </a:endParaRPr>
            </a:p>
          </p:txBody>
        </p:sp>
      </p:grpSp>
      <p:sp>
        <p:nvSpPr>
          <p:cNvPr id="67" name="TextBox 27"/>
          <p:cNvSpPr txBox="1">
            <a:spLocks noChangeArrowheads="1"/>
          </p:cNvSpPr>
          <p:nvPr/>
        </p:nvSpPr>
        <p:spPr bwMode="auto">
          <a:xfrm>
            <a:off x="7407957" y="2468541"/>
            <a:ext cx="1025894" cy="522665"/>
          </a:xfrm>
          <a:prstGeom prst="rect">
            <a:avLst/>
          </a:prstGeom>
          <a:noFill/>
          <a:ln w="9525">
            <a:noFill/>
            <a:miter lim="800000"/>
          </a:ln>
        </p:spPr>
        <p:txBody>
          <a:bodyPr wrap="square" lIns="90887" tIns="45445" rIns="90887" bIns="45445">
            <a:spAutoFit/>
          </a:bodyPr>
          <a:lstStyle/>
          <a:p>
            <a:pPr algn="ct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rPr>
              <a:t>Android</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系统</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1264" name="组合 11263"/>
          <p:cNvGrpSpPr/>
          <p:nvPr/>
        </p:nvGrpSpPr>
        <p:grpSpPr>
          <a:xfrm>
            <a:off x="6573304" y="2384115"/>
            <a:ext cx="690206" cy="691516"/>
            <a:chOff x="6573304" y="2372467"/>
            <a:chExt cx="690206" cy="691516"/>
          </a:xfrm>
        </p:grpSpPr>
        <p:sp>
          <p:nvSpPr>
            <p:cNvPr id="45" name="Oval 17"/>
            <p:cNvSpPr>
              <a:spLocks noChangeArrowheads="1"/>
            </p:cNvSpPr>
            <p:nvPr/>
          </p:nvSpPr>
          <p:spPr bwMode="auto">
            <a:xfrm>
              <a:off x="6573304" y="2372467"/>
              <a:ext cx="690206" cy="691516"/>
            </a:xfrm>
            <a:prstGeom prst="ellipse">
              <a:avLst/>
            </a:prstGeom>
            <a:solidFill>
              <a:srgbClr val="00A7ED"/>
            </a:solidFill>
            <a:ln>
              <a:noFill/>
            </a:ln>
          </p:spPr>
          <p:txBody>
            <a:bodyPr/>
            <a:lstStyle/>
            <a:p>
              <a:pPr defTabSz="685800"/>
              <a:endParaRPr lang="zh-CN" altLang="en-US" sz="1400" kern="0">
                <a:solidFill>
                  <a:srgbClr val="FFFFFF"/>
                </a:solidFill>
              </a:endParaRPr>
            </a:p>
          </p:txBody>
        </p:sp>
        <p:sp>
          <p:nvSpPr>
            <p:cNvPr id="68" name="KSO_Shape"/>
            <p:cNvSpPr>
              <a:spLocks noChangeAspect="1"/>
            </p:cNvSpPr>
            <p:nvPr/>
          </p:nvSpPr>
          <p:spPr>
            <a:xfrm>
              <a:off x="6729150" y="2490205"/>
              <a:ext cx="378515" cy="456041"/>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dirty="0">
                <a:solidFill>
                  <a:srgbClr val="FFFFFF"/>
                </a:solidFill>
              </a:endParaRPr>
            </a:p>
          </p:txBody>
        </p:sp>
      </p:grpSp>
      <p:grpSp>
        <p:nvGrpSpPr>
          <p:cNvPr id="11265" name="组合 11264"/>
          <p:cNvGrpSpPr/>
          <p:nvPr/>
        </p:nvGrpSpPr>
        <p:grpSpPr>
          <a:xfrm>
            <a:off x="5716452" y="874257"/>
            <a:ext cx="690206" cy="691516"/>
            <a:chOff x="5716452" y="874257"/>
            <a:chExt cx="690206" cy="691516"/>
          </a:xfrm>
        </p:grpSpPr>
        <p:sp>
          <p:nvSpPr>
            <p:cNvPr id="51" name="Oval 20"/>
            <p:cNvSpPr>
              <a:spLocks noChangeArrowheads="1"/>
            </p:cNvSpPr>
            <p:nvPr/>
          </p:nvSpPr>
          <p:spPr bwMode="auto">
            <a:xfrm>
              <a:off x="5716452" y="874257"/>
              <a:ext cx="690206" cy="691516"/>
            </a:xfrm>
            <a:prstGeom prst="ellipse">
              <a:avLst/>
            </a:prstGeom>
            <a:solidFill>
              <a:srgbClr val="00A7ED"/>
            </a:solidFill>
            <a:ln>
              <a:noFill/>
            </a:ln>
          </p:spPr>
          <p:txBody>
            <a:bodyPr/>
            <a:lstStyle/>
            <a:p>
              <a:pPr defTabSz="685800"/>
              <a:endParaRPr lang="zh-CN" altLang="en-US" sz="1400" kern="0">
                <a:solidFill>
                  <a:srgbClr val="FFFFFF"/>
                </a:solidFill>
              </a:endParaRPr>
            </a:p>
          </p:txBody>
        </p:sp>
        <p:sp>
          <p:nvSpPr>
            <p:cNvPr id="70" name="KSO_Shape"/>
            <p:cNvSpPr>
              <a:spLocks noChangeAspect="1"/>
            </p:cNvSpPr>
            <p:nvPr/>
          </p:nvSpPr>
          <p:spPr bwMode="auto">
            <a:xfrm>
              <a:off x="5927783" y="969193"/>
              <a:ext cx="267545" cy="501645"/>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sp>
        <p:nvSpPr>
          <p:cNvPr id="71" name="TextBox 27"/>
          <p:cNvSpPr txBox="1">
            <a:spLocks noChangeArrowheads="1"/>
          </p:cNvSpPr>
          <p:nvPr/>
        </p:nvSpPr>
        <p:spPr bwMode="auto">
          <a:xfrm>
            <a:off x="6600312" y="1066405"/>
            <a:ext cx="1025894" cy="307221"/>
          </a:xfrm>
          <a:prstGeom prst="rect">
            <a:avLst/>
          </a:prstGeom>
          <a:noFill/>
          <a:ln w="9525">
            <a:noFill/>
            <a:miter lim="800000"/>
          </a:ln>
        </p:spPr>
        <p:txBody>
          <a:bodyPr wrap="square" lIns="90887" tIns="45445" rIns="90887" bIns="45445">
            <a:spAutoFit/>
          </a:bodyPr>
          <a:lstStyle/>
          <a:p>
            <a:pPr algn="ct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rPr>
              <a:t>19</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寸大屏</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文本框 6"/>
          <p:cNvSpPr txBox="1"/>
          <p:nvPr/>
        </p:nvSpPr>
        <p:spPr>
          <a:xfrm>
            <a:off x="652091" y="209550"/>
            <a:ext cx="21661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产品服务</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41" name="矩形 40"/>
          <p:cNvSpPr/>
          <p:nvPr/>
        </p:nvSpPr>
        <p:spPr>
          <a:xfrm>
            <a:off x="652091" y="470514"/>
            <a:ext cx="2700709" cy="338554"/>
          </a:xfrm>
          <a:prstGeom prst="rect">
            <a:avLst/>
          </a:prstGeom>
        </p:spPr>
        <p:txBody>
          <a:bodyPr wrap="square">
            <a:spAutoFit/>
          </a:bodyPr>
          <a:lstStyle/>
          <a:p>
            <a:r>
              <a:rPr lang="en-US" altLang="zh-CN" sz="1600" dirty="0">
                <a:solidFill>
                  <a:schemeClr val="bg1">
                    <a:lumMod val="50000"/>
                  </a:schemeClr>
                </a:solidFill>
              </a:rPr>
              <a:t>Product service</a:t>
            </a:r>
            <a:endParaRPr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300"/>
                                        <p:tgtEl>
                                          <p:spTgt spid="40"/>
                                        </p:tgtEl>
                                      </p:cBhvr>
                                    </p:animEffect>
                                    <p:anim calcmode="lin" valueType="num">
                                      <p:cBhvr>
                                        <p:cTn id="8" dur="300" fill="hold"/>
                                        <p:tgtEl>
                                          <p:spTgt spid="40"/>
                                        </p:tgtEl>
                                        <p:attrNameLst>
                                          <p:attrName>ppt_x</p:attrName>
                                        </p:attrNameLst>
                                      </p:cBhvr>
                                      <p:tavLst>
                                        <p:tav tm="0">
                                          <p:val>
                                            <p:strVal val="#ppt_x"/>
                                          </p:val>
                                        </p:tav>
                                        <p:tav tm="100000">
                                          <p:val>
                                            <p:strVal val="#ppt_x"/>
                                          </p:val>
                                        </p:tav>
                                      </p:tavLst>
                                    </p:anim>
                                    <p:anim calcmode="lin" valueType="num">
                                      <p:cBhvr>
                                        <p:cTn id="9" dur="3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300"/>
                                        <p:tgtEl>
                                          <p:spTgt spid="41"/>
                                        </p:tgtEl>
                                      </p:cBhvr>
                                    </p:animEffect>
                                    <p:anim calcmode="lin" valueType="num">
                                      <p:cBhvr>
                                        <p:cTn id="13" dur="300" fill="hold"/>
                                        <p:tgtEl>
                                          <p:spTgt spid="41"/>
                                        </p:tgtEl>
                                        <p:attrNameLst>
                                          <p:attrName>ppt_x</p:attrName>
                                        </p:attrNameLst>
                                      </p:cBhvr>
                                      <p:tavLst>
                                        <p:tav tm="0">
                                          <p:val>
                                            <p:strVal val="#ppt_x"/>
                                          </p:val>
                                        </p:tav>
                                        <p:tav tm="100000">
                                          <p:val>
                                            <p:strVal val="#ppt_x"/>
                                          </p:val>
                                        </p:tav>
                                      </p:tavLst>
                                    </p:anim>
                                    <p:anim calcmode="lin" valueType="num">
                                      <p:cBhvr>
                                        <p:cTn id="14" dur="3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500"/>
                                        <p:tgtEl>
                                          <p:spTgt spid="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500"/>
                                        <p:tgtEl>
                                          <p:spTgt spid="14"/>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500" fill="hold"/>
                                        <p:tgtEl>
                                          <p:spTgt spid="58"/>
                                        </p:tgtEl>
                                        <p:attrNameLst>
                                          <p:attrName>ppt_w</p:attrName>
                                        </p:attrNameLst>
                                      </p:cBhvr>
                                      <p:tavLst>
                                        <p:tav tm="0">
                                          <p:val>
                                            <p:fltVal val="0"/>
                                          </p:val>
                                        </p:tav>
                                        <p:tav tm="100000">
                                          <p:val>
                                            <p:strVal val="#ppt_w"/>
                                          </p:val>
                                        </p:tav>
                                      </p:tavLst>
                                    </p:anim>
                                    <p:anim calcmode="lin" valueType="num">
                                      <p:cBhvr>
                                        <p:cTn id="52" dur="500" fill="hold"/>
                                        <p:tgtEl>
                                          <p:spTgt spid="58"/>
                                        </p:tgtEl>
                                        <p:attrNameLst>
                                          <p:attrName>ppt_h</p:attrName>
                                        </p:attrNameLst>
                                      </p:cBhvr>
                                      <p:tavLst>
                                        <p:tav tm="0">
                                          <p:val>
                                            <p:fltVal val="0"/>
                                          </p:val>
                                        </p:tav>
                                        <p:tav tm="100000">
                                          <p:val>
                                            <p:strVal val="#ppt_h"/>
                                          </p:val>
                                        </p:tav>
                                      </p:tavLst>
                                    </p:anim>
                                    <p:animEffect transition="in" filter="fade">
                                      <p:cBhvr>
                                        <p:cTn id="53" dur="500"/>
                                        <p:tgtEl>
                                          <p:spTgt spid="58"/>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par>
                          <p:cTn id="68" fill="hold">
                            <p:stCondLst>
                              <p:cond delay="5000"/>
                            </p:stCondLst>
                            <p:childTnLst>
                              <p:par>
                                <p:cTn id="69" presetID="22" presetClass="entr" presetSubtype="8" fill="hold" grpId="0" nodeType="afterEffect">
                                  <p:stCondLst>
                                    <p:cond delay="50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22" presetClass="entr" presetSubtype="8" fill="hold" grpId="0" nodeType="withEffect">
                                  <p:stCondLst>
                                    <p:cond delay="50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11265"/>
                                        </p:tgtEl>
                                        <p:attrNameLst>
                                          <p:attrName>style.visibility</p:attrName>
                                        </p:attrNameLst>
                                      </p:cBhvr>
                                      <p:to>
                                        <p:strVal val="visible"/>
                                      </p:to>
                                    </p:set>
                                    <p:anim calcmode="lin" valueType="num">
                                      <p:cBhvr>
                                        <p:cTn id="81" dur="500" fill="hold"/>
                                        <p:tgtEl>
                                          <p:spTgt spid="11265"/>
                                        </p:tgtEl>
                                        <p:attrNameLst>
                                          <p:attrName>ppt_w</p:attrName>
                                        </p:attrNameLst>
                                      </p:cBhvr>
                                      <p:tavLst>
                                        <p:tav tm="0">
                                          <p:val>
                                            <p:fltVal val="0"/>
                                          </p:val>
                                        </p:tav>
                                        <p:tav tm="100000">
                                          <p:val>
                                            <p:strVal val="#ppt_w"/>
                                          </p:val>
                                        </p:tav>
                                      </p:tavLst>
                                    </p:anim>
                                    <p:anim calcmode="lin" valueType="num">
                                      <p:cBhvr>
                                        <p:cTn id="82" dur="500" fill="hold"/>
                                        <p:tgtEl>
                                          <p:spTgt spid="11265"/>
                                        </p:tgtEl>
                                        <p:attrNameLst>
                                          <p:attrName>ppt_h</p:attrName>
                                        </p:attrNameLst>
                                      </p:cBhvr>
                                      <p:tavLst>
                                        <p:tav tm="0">
                                          <p:val>
                                            <p:fltVal val="0"/>
                                          </p:val>
                                        </p:tav>
                                        <p:tav tm="100000">
                                          <p:val>
                                            <p:strVal val="#ppt_h"/>
                                          </p:val>
                                        </p:tav>
                                      </p:tavLst>
                                    </p:anim>
                                    <p:animEffect transition="in" filter="fade">
                                      <p:cBhvr>
                                        <p:cTn id="83" dur="500"/>
                                        <p:tgtEl>
                                          <p:spTgt spid="11265"/>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1264"/>
                                        </p:tgtEl>
                                        <p:attrNameLst>
                                          <p:attrName>style.visibility</p:attrName>
                                        </p:attrNameLst>
                                      </p:cBhvr>
                                      <p:to>
                                        <p:strVal val="visible"/>
                                      </p:to>
                                    </p:set>
                                    <p:anim calcmode="lin" valueType="num">
                                      <p:cBhvr>
                                        <p:cTn id="91" dur="500" fill="hold"/>
                                        <p:tgtEl>
                                          <p:spTgt spid="11264"/>
                                        </p:tgtEl>
                                        <p:attrNameLst>
                                          <p:attrName>ppt_w</p:attrName>
                                        </p:attrNameLst>
                                      </p:cBhvr>
                                      <p:tavLst>
                                        <p:tav tm="0">
                                          <p:val>
                                            <p:fltVal val="0"/>
                                          </p:val>
                                        </p:tav>
                                        <p:tav tm="100000">
                                          <p:val>
                                            <p:strVal val="#ppt_w"/>
                                          </p:val>
                                        </p:tav>
                                      </p:tavLst>
                                    </p:anim>
                                    <p:anim calcmode="lin" valueType="num">
                                      <p:cBhvr>
                                        <p:cTn id="92" dur="500" fill="hold"/>
                                        <p:tgtEl>
                                          <p:spTgt spid="11264"/>
                                        </p:tgtEl>
                                        <p:attrNameLst>
                                          <p:attrName>ppt_h</p:attrName>
                                        </p:attrNameLst>
                                      </p:cBhvr>
                                      <p:tavLst>
                                        <p:tav tm="0">
                                          <p:val>
                                            <p:fltVal val="0"/>
                                          </p:val>
                                        </p:tav>
                                        <p:tav tm="100000">
                                          <p:val>
                                            <p:strVal val="#ppt_h"/>
                                          </p:val>
                                        </p:tav>
                                      </p:tavLst>
                                    </p:anim>
                                    <p:animEffect transition="in" filter="fade">
                                      <p:cBhvr>
                                        <p:cTn id="93" dur="500"/>
                                        <p:tgtEl>
                                          <p:spTgt spid="11264"/>
                                        </p:tgtEl>
                                      </p:cBhvr>
                                    </p:animEffect>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childTnLst>
                          </p:cTn>
                        </p:par>
                        <p:par>
                          <p:cTn id="104" fill="hold">
                            <p:stCondLst>
                              <p:cond delay="8500"/>
                            </p:stCondLst>
                            <p:childTnLst>
                              <p:par>
                                <p:cTn id="105" presetID="10" presetClass="entr" presetSubtype="0" fill="hold" grpId="0" nodeType="after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fade">
                                      <p:cBhvr>
                                        <p:cTn id="10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P spid="16" grpId="0" animBg="1"/>
      <p:bldP spid="17" grpId="0" animBg="1"/>
      <p:bldP spid="57" grpId="0"/>
      <p:bldP spid="60" grpId="0"/>
      <p:bldP spid="63" grpId="0"/>
      <p:bldP spid="64" grpId="0"/>
      <p:bldP spid="67" grpId="0"/>
      <p:bldP spid="71"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8985" y="1063405"/>
            <a:ext cx="3953966" cy="1105571"/>
            <a:chOff x="598985" y="1063405"/>
            <a:chExt cx="3953966" cy="1105571"/>
          </a:xfrm>
        </p:grpSpPr>
        <p:sp>
          <p:nvSpPr>
            <p:cNvPr id="3" name="矩形 1"/>
            <p:cNvSpPr>
              <a:spLocks noChangeArrowheads="1"/>
            </p:cNvSpPr>
            <p:nvPr/>
          </p:nvSpPr>
          <p:spPr bwMode="auto">
            <a:xfrm>
              <a:off x="598985" y="1411846"/>
              <a:ext cx="395396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marL="171450" indent="-171450" algn="just" defTabSz="913765" fontAlgn="auto">
                <a:lnSpc>
                  <a:spcPct val="120000"/>
                </a:lnSpc>
                <a:spcBef>
                  <a:spcPts val="0"/>
                </a:spcBef>
                <a:spcAft>
                  <a:spcPts val="300"/>
                </a:spcAft>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598986" y="1063405"/>
              <a:ext cx="3953965" cy="339515"/>
              <a:chOff x="671171" y="1063405"/>
              <a:chExt cx="3953965" cy="339515"/>
            </a:xfrm>
          </p:grpSpPr>
          <p:sp>
            <p:nvSpPr>
              <p:cNvPr id="5" name="Rectangle 631"/>
              <p:cNvSpPr>
                <a:spLocks noChangeArrowheads="1"/>
              </p:cNvSpPr>
              <p:nvPr/>
            </p:nvSpPr>
            <p:spPr bwMode="auto">
              <a:xfrm>
                <a:off x="671171" y="1063405"/>
                <a:ext cx="3953965" cy="339515"/>
              </a:xfrm>
              <a:prstGeom prst="rect">
                <a:avLst/>
              </a:prstGeom>
              <a:solidFill>
                <a:srgbClr val="00A7ED"/>
              </a:solidFill>
              <a:ln>
                <a:noFill/>
              </a:ln>
            </p:spPr>
            <p:txBody>
              <a:bodyPr/>
              <a:lstStyle/>
              <a:p>
                <a:pPr defTabSz="913765" fontAlgn="auto">
                  <a:spcBef>
                    <a:spcPts val="0"/>
                  </a:spcBef>
                  <a:spcAft>
                    <a:spcPts val="0"/>
                  </a:spcAft>
                </a:pPr>
                <a:endParaRPr lang="zh-CN" altLang="zh-CN">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6" name="TextBox 707"/>
              <p:cNvSpPr>
                <a:spLocks noChangeArrowheads="1"/>
              </p:cNvSpPr>
              <p:nvPr/>
            </p:nvSpPr>
            <p:spPr bwMode="auto">
              <a:xfrm>
                <a:off x="975120" y="1094663"/>
                <a:ext cx="3108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fontAlgn="auto">
                  <a:spcBef>
                    <a:spcPts val="0"/>
                  </a:spcBef>
                  <a:spcAft>
                    <a:spcPts val="0"/>
                  </a:spcAft>
                </a:pPr>
                <a:r>
                  <a:rPr lang="zh-CN" altLang="en-US" sz="12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与政府联合开发和推广，具有政策上的优势</a:t>
                </a:r>
                <a:endParaRPr lang="zh-CN" altLang="en-US" sz="12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 name="图片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9100" y="1117676"/>
                <a:ext cx="242863" cy="23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组合 7"/>
          <p:cNvGrpSpPr/>
          <p:nvPr/>
        </p:nvGrpSpPr>
        <p:grpSpPr>
          <a:xfrm>
            <a:off x="598985" y="2301655"/>
            <a:ext cx="4028046" cy="1105571"/>
            <a:chOff x="598985" y="1063405"/>
            <a:chExt cx="4028046" cy="1105571"/>
          </a:xfrm>
        </p:grpSpPr>
        <p:sp>
          <p:nvSpPr>
            <p:cNvPr id="9" name="矩形 1"/>
            <p:cNvSpPr>
              <a:spLocks noChangeArrowheads="1"/>
            </p:cNvSpPr>
            <p:nvPr/>
          </p:nvSpPr>
          <p:spPr bwMode="auto">
            <a:xfrm>
              <a:off x="598985" y="1411846"/>
              <a:ext cx="395396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marL="171450" indent="-171450" algn="just" defTabSz="913765" fontAlgn="auto">
                <a:lnSpc>
                  <a:spcPct val="120000"/>
                </a:lnSpc>
                <a:spcBef>
                  <a:spcPts val="0"/>
                </a:spcBef>
                <a:spcAft>
                  <a:spcPts val="300"/>
                </a:spcAft>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598987" y="1063405"/>
              <a:ext cx="4028044" cy="339515"/>
              <a:chOff x="671172" y="1063405"/>
              <a:chExt cx="4028044" cy="339515"/>
            </a:xfrm>
          </p:grpSpPr>
          <p:sp>
            <p:nvSpPr>
              <p:cNvPr id="11" name="Rectangle 631"/>
              <p:cNvSpPr>
                <a:spLocks noChangeArrowheads="1"/>
              </p:cNvSpPr>
              <p:nvPr/>
            </p:nvSpPr>
            <p:spPr bwMode="auto">
              <a:xfrm>
                <a:off x="671172" y="1063405"/>
                <a:ext cx="3953964" cy="339515"/>
              </a:xfrm>
              <a:prstGeom prst="rect">
                <a:avLst/>
              </a:prstGeom>
              <a:solidFill>
                <a:srgbClr val="00A7ED"/>
              </a:solidFill>
              <a:ln>
                <a:noFill/>
              </a:ln>
            </p:spPr>
            <p:txBody>
              <a:bodyPr/>
              <a:lstStyle/>
              <a:p>
                <a:pPr defTabSz="913765" fontAlgn="auto">
                  <a:spcBef>
                    <a:spcPts val="0"/>
                  </a:spcBef>
                  <a:spcAft>
                    <a:spcPts val="0"/>
                  </a:spcAft>
                </a:pPr>
                <a:endParaRPr lang="zh-CN" altLang="zh-CN">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2" name="TextBox 707"/>
              <p:cNvSpPr>
                <a:spLocks noChangeArrowheads="1"/>
              </p:cNvSpPr>
              <p:nvPr/>
            </p:nvSpPr>
            <p:spPr bwMode="auto">
              <a:xfrm>
                <a:off x="975120" y="1094663"/>
                <a:ext cx="37240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fontAlgn="auto">
                  <a:spcBef>
                    <a:spcPts val="0"/>
                  </a:spcBef>
                  <a:spcAft>
                    <a:spcPts val="0"/>
                  </a:spcAft>
                </a:pPr>
                <a:r>
                  <a:rPr lang="zh-CN" altLang="en-US" sz="12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项目符合资本市场的基本要求：（互联网思维模式）</a:t>
                </a:r>
                <a:endParaRPr lang="zh-CN" altLang="en-US" sz="12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14" name="KSO_Shape"/>
          <p:cNvSpPr>
            <a:spLocks noChangeAspect="1"/>
          </p:cNvSpPr>
          <p:nvPr/>
        </p:nvSpPr>
        <p:spPr bwMode="auto">
          <a:xfrm>
            <a:off x="678330" y="2250390"/>
            <a:ext cx="267727" cy="219982"/>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5" name="组合 14"/>
          <p:cNvGrpSpPr/>
          <p:nvPr/>
        </p:nvGrpSpPr>
        <p:grpSpPr>
          <a:xfrm>
            <a:off x="598986" y="3539905"/>
            <a:ext cx="3953965" cy="1105571"/>
            <a:chOff x="598986" y="3539905"/>
            <a:chExt cx="3953965" cy="1105571"/>
          </a:xfrm>
        </p:grpSpPr>
        <p:grpSp>
          <p:nvGrpSpPr>
            <p:cNvPr id="16" name="组合 15"/>
            <p:cNvGrpSpPr/>
            <p:nvPr/>
          </p:nvGrpSpPr>
          <p:grpSpPr>
            <a:xfrm>
              <a:off x="598986" y="3539905"/>
              <a:ext cx="3953965" cy="1105571"/>
              <a:chOff x="598986" y="1063405"/>
              <a:chExt cx="3953965" cy="1105571"/>
            </a:xfrm>
          </p:grpSpPr>
          <p:sp>
            <p:nvSpPr>
              <p:cNvPr id="18" name="矩形 1"/>
              <p:cNvSpPr>
                <a:spLocks noChangeArrowheads="1"/>
              </p:cNvSpPr>
              <p:nvPr/>
            </p:nvSpPr>
            <p:spPr bwMode="auto">
              <a:xfrm>
                <a:off x="598986" y="1411846"/>
                <a:ext cx="395396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marL="171450" indent="-171450" algn="just" defTabSz="913765">
                  <a:lnSpc>
                    <a:spcPct val="120000"/>
                  </a:lnSpc>
                  <a:spcAft>
                    <a:spcPts val="300"/>
                  </a:spcAft>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598986" y="1063405"/>
                <a:ext cx="3953965" cy="339515"/>
                <a:chOff x="671171" y="1063405"/>
                <a:chExt cx="3953965" cy="339515"/>
              </a:xfrm>
            </p:grpSpPr>
            <p:sp>
              <p:nvSpPr>
                <p:cNvPr id="20" name="Rectangle 631"/>
                <p:cNvSpPr>
                  <a:spLocks noChangeArrowheads="1"/>
                </p:cNvSpPr>
                <p:nvPr/>
              </p:nvSpPr>
              <p:spPr bwMode="auto">
                <a:xfrm>
                  <a:off x="671171" y="1063405"/>
                  <a:ext cx="3953965" cy="339515"/>
                </a:xfrm>
                <a:prstGeom prst="rect">
                  <a:avLst/>
                </a:prstGeom>
                <a:solidFill>
                  <a:srgbClr val="00A7ED"/>
                </a:solidFill>
                <a:ln>
                  <a:noFill/>
                </a:ln>
              </p:spPr>
              <p:txBody>
                <a:bodyPr/>
                <a:lstStyle/>
                <a:p>
                  <a:pPr defTabSz="913765" fontAlgn="auto">
                    <a:spcBef>
                      <a:spcPts val="0"/>
                    </a:spcBef>
                    <a:spcAft>
                      <a:spcPts val="0"/>
                    </a:spcAft>
                  </a:pPr>
                  <a:endParaRPr lang="zh-CN" altLang="zh-CN">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21" name="TextBox 707"/>
                <p:cNvSpPr>
                  <a:spLocks noChangeArrowheads="1"/>
                </p:cNvSpPr>
                <p:nvPr/>
              </p:nvSpPr>
              <p:spPr bwMode="auto">
                <a:xfrm>
                  <a:off x="975120" y="1094663"/>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fontAlgn="auto">
                    <a:spcBef>
                      <a:spcPts val="0"/>
                    </a:spcBef>
                    <a:spcAft>
                      <a:spcPts val="0"/>
                    </a:spcAft>
                  </a:pPr>
                  <a:r>
                    <a:rPr lang="zh-CN" altLang="en-US" sz="12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湖北鄂州试点后湖北全省推广</a:t>
                  </a:r>
                  <a:endParaRPr lang="zh-CN" altLang="en-US" sz="12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17" name="KSO_Shape"/>
            <p:cNvSpPr>
              <a:spLocks noChangeAspect="1"/>
            </p:cNvSpPr>
            <p:nvPr/>
          </p:nvSpPr>
          <p:spPr bwMode="auto">
            <a:xfrm>
              <a:off x="662186" y="3608842"/>
              <a:ext cx="267592" cy="217095"/>
            </a:xfrm>
            <a:custGeom>
              <a:avLst/>
              <a:gdLst>
                <a:gd name="T0" fmla="*/ 449778 w 13325476"/>
                <a:gd name="T1" fmla="*/ 465006 h 10807700"/>
                <a:gd name="T2" fmla="*/ 674988 w 13325476"/>
                <a:gd name="T3" fmla="*/ 465006 h 10807700"/>
                <a:gd name="T4" fmla="*/ 916499 w 13325476"/>
                <a:gd name="T5" fmla="*/ 721746 h 10807700"/>
                <a:gd name="T6" fmla="*/ 674988 w 13325476"/>
                <a:gd name="T7" fmla="*/ 1026531 h 10807700"/>
                <a:gd name="T8" fmla="*/ 449778 w 13325476"/>
                <a:gd name="T9" fmla="*/ 1026531 h 10807700"/>
                <a:gd name="T10" fmla="*/ 643030 w 13325476"/>
                <a:gd name="T11" fmla="*/ 834351 h 10807700"/>
                <a:gd name="T12" fmla="*/ 0 w 13325476"/>
                <a:gd name="T13" fmla="*/ 834351 h 10807700"/>
                <a:gd name="T14" fmla="*/ 0 w 13325476"/>
                <a:gd name="T15" fmla="*/ 673487 h 10807700"/>
                <a:gd name="T16" fmla="*/ 643030 w 13325476"/>
                <a:gd name="T17" fmla="*/ 673487 h 10807700"/>
                <a:gd name="T18" fmla="*/ 514338 w 13325476"/>
                <a:gd name="T19" fmla="*/ 0 h 10807700"/>
                <a:gd name="T20" fmla="*/ 594985 w 13325476"/>
                <a:gd name="T21" fmla="*/ 0 h 10807700"/>
                <a:gd name="T22" fmla="*/ 1720179 w 13325476"/>
                <a:gd name="T23" fmla="*/ 0 h 10807700"/>
                <a:gd name="T24" fmla="*/ 1800397 w 13325476"/>
                <a:gd name="T25" fmla="*/ 0 h 10807700"/>
                <a:gd name="T26" fmla="*/ 1800397 w 13325476"/>
                <a:gd name="T27" fmla="*/ 80003 h 10807700"/>
                <a:gd name="T28" fmla="*/ 1800397 w 13325476"/>
                <a:gd name="T29" fmla="*/ 1395876 h 10807700"/>
                <a:gd name="T30" fmla="*/ 1800397 w 13325476"/>
                <a:gd name="T31" fmla="*/ 1460222 h 10807700"/>
                <a:gd name="T32" fmla="*/ 1720179 w 13325476"/>
                <a:gd name="T33" fmla="*/ 1460222 h 10807700"/>
                <a:gd name="T34" fmla="*/ 610642 w 13325476"/>
                <a:gd name="T35" fmla="*/ 1460222 h 10807700"/>
                <a:gd name="T36" fmla="*/ 530424 w 13325476"/>
                <a:gd name="T37" fmla="*/ 1460222 h 10807700"/>
                <a:gd name="T38" fmla="*/ 530424 w 13325476"/>
                <a:gd name="T39" fmla="*/ 1395876 h 10807700"/>
                <a:gd name="T40" fmla="*/ 530424 w 13325476"/>
                <a:gd name="T41" fmla="*/ 1187396 h 10807700"/>
                <a:gd name="T42" fmla="*/ 691289 w 13325476"/>
                <a:gd name="T43" fmla="*/ 1187396 h 10807700"/>
                <a:gd name="T44" fmla="*/ 691289 w 13325476"/>
                <a:gd name="T45" fmla="*/ 1315658 h 10807700"/>
                <a:gd name="T46" fmla="*/ 1639532 w 13325476"/>
                <a:gd name="T47" fmla="*/ 1315658 h 10807700"/>
                <a:gd name="T48" fmla="*/ 1639532 w 13325476"/>
                <a:gd name="T49" fmla="*/ 144564 h 10807700"/>
                <a:gd name="T50" fmla="*/ 674988 w 13325476"/>
                <a:gd name="T51" fmla="*/ 144564 h 10807700"/>
                <a:gd name="T52" fmla="*/ 674988 w 13325476"/>
                <a:gd name="T53" fmla="*/ 304785 h 10807700"/>
                <a:gd name="T54" fmla="*/ 514338 w 13325476"/>
                <a:gd name="T55" fmla="*/ 304785 h 10807700"/>
                <a:gd name="T56" fmla="*/ 514338 w 13325476"/>
                <a:gd name="T57" fmla="*/ 80003 h 108077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325476" h="10807700">
                  <a:moveTo>
                    <a:pt x="3328988" y="3441700"/>
                  </a:moveTo>
                  <a:lnTo>
                    <a:pt x="4995863" y="3441700"/>
                  </a:lnTo>
                  <a:lnTo>
                    <a:pt x="6783388" y="5341938"/>
                  </a:lnTo>
                  <a:lnTo>
                    <a:pt x="4995863" y="7597775"/>
                  </a:lnTo>
                  <a:lnTo>
                    <a:pt x="3328988" y="7597775"/>
                  </a:lnTo>
                  <a:lnTo>
                    <a:pt x="4759326" y="6175375"/>
                  </a:lnTo>
                  <a:lnTo>
                    <a:pt x="0" y="6175375"/>
                  </a:lnTo>
                  <a:lnTo>
                    <a:pt x="0" y="4984750"/>
                  </a:lnTo>
                  <a:lnTo>
                    <a:pt x="4759326" y="4984750"/>
                  </a:lnTo>
                  <a:lnTo>
                    <a:pt x="3328988" y="3441700"/>
                  </a:lnTo>
                  <a:close/>
                  <a:moveTo>
                    <a:pt x="3806825" y="0"/>
                  </a:moveTo>
                  <a:lnTo>
                    <a:pt x="4403725" y="0"/>
                  </a:lnTo>
                  <a:lnTo>
                    <a:pt x="12731751" y="0"/>
                  </a:lnTo>
                  <a:lnTo>
                    <a:pt x="13325476" y="0"/>
                  </a:lnTo>
                  <a:lnTo>
                    <a:pt x="13325476" y="592138"/>
                  </a:lnTo>
                  <a:lnTo>
                    <a:pt x="13325476" y="10331450"/>
                  </a:lnTo>
                  <a:lnTo>
                    <a:pt x="13325476" y="10807700"/>
                  </a:lnTo>
                  <a:lnTo>
                    <a:pt x="12731751" y="10807700"/>
                  </a:lnTo>
                  <a:lnTo>
                    <a:pt x="4519613" y="10807700"/>
                  </a:lnTo>
                  <a:lnTo>
                    <a:pt x="3925888" y="10807700"/>
                  </a:lnTo>
                  <a:lnTo>
                    <a:pt x="3925888" y="10331450"/>
                  </a:lnTo>
                  <a:lnTo>
                    <a:pt x="3925888" y="8788400"/>
                  </a:lnTo>
                  <a:lnTo>
                    <a:pt x="5116513" y="8788400"/>
                  </a:lnTo>
                  <a:lnTo>
                    <a:pt x="5116513" y="9737725"/>
                  </a:lnTo>
                  <a:lnTo>
                    <a:pt x="12134851" y="9737725"/>
                  </a:lnTo>
                  <a:lnTo>
                    <a:pt x="12134851" y="1069975"/>
                  </a:lnTo>
                  <a:lnTo>
                    <a:pt x="4995863" y="1069975"/>
                  </a:lnTo>
                  <a:lnTo>
                    <a:pt x="4995863" y="2255838"/>
                  </a:lnTo>
                  <a:lnTo>
                    <a:pt x="3806825" y="2255838"/>
                  </a:lnTo>
                  <a:lnTo>
                    <a:pt x="3806825" y="592138"/>
                  </a:lnTo>
                  <a:lnTo>
                    <a:pt x="3806825" y="0"/>
                  </a:lnTo>
                  <a:close/>
                </a:path>
              </a:pathLst>
            </a:custGeom>
            <a:solidFill>
              <a:schemeClr val="bg1"/>
            </a:solidFill>
            <a:ln>
              <a:noFill/>
            </a:ln>
          </p:spPr>
          <p:txBody>
            <a:bodyPr anchor="ctr" anchorCtr="1"/>
            <a:lstStyle/>
            <a:p>
              <a:endParaRPr lang="zh-CN" altLang="en-US"/>
            </a:p>
          </p:txBody>
        </p:sp>
      </p:grpSp>
      <p:sp>
        <p:nvSpPr>
          <p:cNvPr id="22" name="文本框 6"/>
          <p:cNvSpPr txBox="1"/>
          <p:nvPr/>
        </p:nvSpPr>
        <p:spPr>
          <a:xfrm>
            <a:off x="652091" y="209550"/>
            <a:ext cx="21661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市场前景</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23" name="矩形 22"/>
          <p:cNvSpPr/>
          <p:nvPr/>
        </p:nvSpPr>
        <p:spPr>
          <a:xfrm>
            <a:off x="652091" y="470514"/>
            <a:ext cx="2700709" cy="338554"/>
          </a:xfrm>
          <a:prstGeom prst="rect">
            <a:avLst/>
          </a:prstGeom>
        </p:spPr>
        <p:txBody>
          <a:bodyPr wrap="square">
            <a:spAutoFit/>
          </a:bodyPr>
          <a:lstStyle/>
          <a:p>
            <a:r>
              <a:rPr lang="en-US" altLang="zh-CN" sz="1600" dirty="0">
                <a:solidFill>
                  <a:schemeClr val="bg1">
                    <a:lumMod val="50000"/>
                  </a:schemeClr>
                </a:solidFill>
              </a:rPr>
              <a:t>Market prospects</a:t>
            </a:r>
            <a:endParaRPr lang="zh-CN" altLang="en-US" sz="1600" dirty="0">
              <a:solidFill>
                <a:schemeClr val="bg1">
                  <a:lumMod val="50000"/>
                </a:schemeClr>
              </a:solidFill>
            </a:endParaRPr>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665634"/>
            <a:ext cx="3048006" cy="43251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anim calcmode="lin" valueType="num">
                                      <p:cBhvr>
                                        <p:cTn id="8" dur="300" fill="hold"/>
                                        <p:tgtEl>
                                          <p:spTgt spid="22"/>
                                        </p:tgtEl>
                                        <p:attrNameLst>
                                          <p:attrName>ppt_x</p:attrName>
                                        </p:attrNameLst>
                                      </p:cBhvr>
                                      <p:tavLst>
                                        <p:tav tm="0">
                                          <p:val>
                                            <p:strVal val="#ppt_x"/>
                                          </p:val>
                                        </p:tav>
                                        <p:tav tm="100000">
                                          <p:val>
                                            <p:strVal val="#ppt_x"/>
                                          </p:val>
                                        </p:tav>
                                      </p:tavLst>
                                    </p:anim>
                                    <p:anim calcmode="lin" valueType="num">
                                      <p:cBhvr>
                                        <p:cTn id="9" dur="3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300"/>
                                        <p:tgtEl>
                                          <p:spTgt spid="23"/>
                                        </p:tgtEl>
                                      </p:cBhvr>
                                    </p:animEffect>
                                    <p:anim calcmode="lin" valueType="num">
                                      <p:cBhvr>
                                        <p:cTn id="13" dur="300" fill="hold"/>
                                        <p:tgtEl>
                                          <p:spTgt spid="23"/>
                                        </p:tgtEl>
                                        <p:attrNameLst>
                                          <p:attrName>ppt_x</p:attrName>
                                        </p:attrNameLst>
                                      </p:cBhvr>
                                      <p:tavLst>
                                        <p:tav tm="0">
                                          <p:val>
                                            <p:strVal val="#ppt_x"/>
                                          </p:val>
                                        </p:tav>
                                        <p:tav tm="100000">
                                          <p:val>
                                            <p:strVal val="#ppt_x"/>
                                          </p:val>
                                        </p:tav>
                                      </p:tavLst>
                                    </p:anim>
                                    <p:anim calcmode="lin" valueType="num">
                                      <p:cBhvr>
                                        <p:cTn id="14" dur="3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52091" y="209550"/>
            <a:ext cx="21661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市场前景</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2"/>
          <p:cNvSpPr/>
          <p:nvPr/>
        </p:nvSpPr>
        <p:spPr>
          <a:xfrm>
            <a:off x="652091" y="470514"/>
            <a:ext cx="2700709" cy="338554"/>
          </a:xfrm>
          <a:prstGeom prst="rect">
            <a:avLst/>
          </a:prstGeom>
        </p:spPr>
        <p:txBody>
          <a:bodyPr wrap="square">
            <a:spAutoFit/>
          </a:bodyPr>
          <a:lstStyle/>
          <a:p>
            <a:r>
              <a:rPr lang="en-US" altLang="zh-CN" sz="1600" dirty="0">
                <a:solidFill>
                  <a:schemeClr val="bg1">
                    <a:lumMod val="50000"/>
                  </a:schemeClr>
                </a:solidFill>
              </a:rPr>
              <a:t>Market prospects</a:t>
            </a:r>
            <a:endParaRPr lang="zh-CN" altLang="en-US" sz="1600" dirty="0">
              <a:solidFill>
                <a:schemeClr val="bg1">
                  <a:lumMod val="50000"/>
                </a:schemeClr>
              </a:solidFill>
            </a:endParaRPr>
          </a:p>
        </p:txBody>
      </p:sp>
      <p:grpSp>
        <p:nvGrpSpPr>
          <p:cNvPr id="4" name="组合 3"/>
          <p:cNvGrpSpPr/>
          <p:nvPr/>
        </p:nvGrpSpPr>
        <p:grpSpPr>
          <a:xfrm>
            <a:off x="2992029" y="1203598"/>
            <a:ext cx="3159942" cy="3162012"/>
            <a:chOff x="3379788" y="2854325"/>
            <a:chExt cx="2420937" cy="2422525"/>
          </a:xfrm>
        </p:grpSpPr>
        <p:sp>
          <p:nvSpPr>
            <p:cNvPr id="5" name="MH_Other_1"/>
            <p:cNvSpPr/>
            <p:nvPr>
              <p:custDataLst>
                <p:tags r:id="rId1"/>
              </p:custDataLst>
            </p:nvPr>
          </p:nvSpPr>
          <p:spPr>
            <a:xfrm rot="19866857">
              <a:off x="5005388" y="3087688"/>
              <a:ext cx="179387" cy="1809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MH_Other_4"/>
            <p:cNvSpPr/>
            <p:nvPr>
              <p:custDataLst>
                <p:tags r:id="rId2"/>
              </p:custDataLst>
            </p:nvPr>
          </p:nvSpPr>
          <p:spPr>
            <a:xfrm rot="19866857">
              <a:off x="5005388" y="4864100"/>
              <a:ext cx="179387" cy="179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Other_7"/>
            <p:cNvSpPr/>
            <p:nvPr>
              <p:custDataLst>
                <p:tags r:id="rId3"/>
              </p:custDataLst>
            </p:nvPr>
          </p:nvSpPr>
          <p:spPr>
            <a:xfrm rot="19866857">
              <a:off x="5534025" y="3975100"/>
              <a:ext cx="179388" cy="1809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MH_Other_10"/>
            <p:cNvSpPr/>
            <p:nvPr>
              <p:custDataLst>
                <p:tags r:id="rId4"/>
              </p:custDataLst>
            </p:nvPr>
          </p:nvSpPr>
          <p:spPr>
            <a:xfrm rot="19866857">
              <a:off x="3994150" y="3087688"/>
              <a:ext cx="179388" cy="1809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13"/>
            <p:cNvSpPr/>
            <p:nvPr>
              <p:custDataLst>
                <p:tags r:id="rId5"/>
              </p:custDataLst>
            </p:nvPr>
          </p:nvSpPr>
          <p:spPr>
            <a:xfrm rot="19866857">
              <a:off x="3463925" y="3976688"/>
              <a:ext cx="179388" cy="1793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16"/>
            <p:cNvSpPr/>
            <p:nvPr>
              <p:custDataLst>
                <p:tags r:id="rId6"/>
              </p:custDataLst>
            </p:nvPr>
          </p:nvSpPr>
          <p:spPr>
            <a:xfrm rot="19866857">
              <a:off x="3994150" y="4864100"/>
              <a:ext cx="179388" cy="179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19"/>
            <p:cNvSpPr/>
            <p:nvPr>
              <p:custDataLst>
                <p:tags r:id="rId7"/>
              </p:custDataLst>
            </p:nvPr>
          </p:nvSpPr>
          <p:spPr>
            <a:xfrm rot="16200000">
              <a:off x="4215607" y="2855119"/>
              <a:ext cx="749300" cy="2420937"/>
            </a:xfrm>
            <a:prstGeom prst="ellipse">
              <a:avLst/>
            </a:prstGeom>
            <a:noFill/>
            <a:ln w="38100">
              <a:solidFill>
                <a:srgbClr val="00A7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Other_20"/>
            <p:cNvSpPr/>
            <p:nvPr>
              <p:custDataLst>
                <p:tags r:id="rId8"/>
              </p:custDataLst>
            </p:nvPr>
          </p:nvSpPr>
          <p:spPr>
            <a:xfrm rot="1800000">
              <a:off x="4214813" y="2854325"/>
              <a:ext cx="750887" cy="2422525"/>
            </a:xfrm>
            <a:prstGeom prst="ellipse">
              <a:avLst/>
            </a:prstGeom>
            <a:noFill/>
            <a:ln w="38100">
              <a:solidFill>
                <a:srgbClr val="00A7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21"/>
            <p:cNvSpPr/>
            <p:nvPr>
              <p:custDataLst>
                <p:tags r:id="rId9"/>
              </p:custDataLst>
            </p:nvPr>
          </p:nvSpPr>
          <p:spPr>
            <a:xfrm rot="9000000">
              <a:off x="4214813" y="2854325"/>
              <a:ext cx="750887" cy="2422525"/>
            </a:xfrm>
            <a:prstGeom prst="ellipse">
              <a:avLst/>
            </a:prstGeom>
            <a:noFill/>
            <a:ln w="38100">
              <a:solidFill>
                <a:srgbClr val="00A7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4" name="组合 13"/>
          <p:cNvGrpSpPr/>
          <p:nvPr/>
        </p:nvGrpSpPr>
        <p:grpSpPr>
          <a:xfrm>
            <a:off x="4003546" y="2293767"/>
            <a:ext cx="1137921" cy="980964"/>
            <a:chOff x="5470746" y="3341811"/>
            <a:chExt cx="1250507" cy="1078023"/>
          </a:xfrm>
        </p:grpSpPr>
        <p:sp>
          <p:nvSpPr>
            <p:cNvPr id="15" name="六边形 14"/>
            <p:cNvSpPr/>
            <p:nvPr/>
          </p:nvSpPr>
          <p:spPr>
            <a:xfrm>
              <a:off x="5470746" y="3341811"/>
              <a:ext cx="1250507" cy="1078023"/>
            </a:xfrm>
            <a:prstGeom prst="hexagon">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a typeface="微软雅黑" panose="020B0503020204020204" pitchFamily="34" charset="-122"/>
              </a:endParaRPr>
            </a:p>
          </p:txBody>
        </p:sp>
        <p:sp>
          <p:nvSpPr>
            <p:cNvPr id="16" name="矩形 15"/>
            <p:cNvSpPr/>
            <p:nvPr/>
          </p:nvSpPr>
          <p:spPr>
            <a:xfrm>
              <a:off x="5685806" y="3557656"/>
              <a:ext cx="837114" cy="608812"/>
            </a:xfrm>
            <a:prstGeom prst="rect">
              <a:avLst/>
            </a:prstGeom>
          </p:spPr>
          <p:txBody>
            <a:bodyPr wrap="none">
              <a:spAutoFit/>
            </a:bodyPr>
            <a:lstStyle/>
            <a:p>
              <a:pPr algn="ctr"/>
              <a:r>
                <a:rPr lang="zh-CN" altLang="en-US" sz="1500" b="1" dirty="0">
                  <a:solidFill>
                    <a:schemeClr val="bg1"/>
                  </a:solidFill>
                  <a:ea typeface="微软雅黑" panose="020B0503020204020204" pitchFamily="34" charset="-122"/>
                </a:rPr>
                <a:t>标准化</a:t>
              </a:r>
              <a:endParaRPr lang="en-US" altLang="zh-CN" sz="1500" b="1" dirty="0">
                <a:solidFill>
                  <a:schemeClr val="bg1"/>
                </a:solidFill>
                <a:ea typeface="微软雅黑" panose="020B0503020204020204" pitchFamily="34" charset="-122"/>
              </a:endParaRPr>
            </a:p>
            <a:p>
              <a:pPr algn="ctr"/>
              <a:r>
                <a:rPr lang="zh-CN" altLang="en-US" sz="1500" b="1" dirty="0">
                  <a:solidFill>
                    <a:schemeClr val="bg1"/>
                  </a:solidFill>
                  <a:ea typeface="微软雅黑" panose="020B0503020204020204" pitchFamily="34" charset="-122"/>
                </a:rPr>
                <a:t>作业</a:t>
              </a:r>
              <a:endParaRPr lang="zh-CN" altLang="en-US" sz="1500" b="1" dirty="0">
                <a:solidFill>
                  <a:schemeClr val="bg1"/>
                </a:solidFill>
                <a:ea typeface="微软雅黑" panose="020B0503020204020204" pitchFamily="34" charset="-122"/>
              </a:endParaRPr>
            </a:p>
          </p:txBody>
        </p:sp>
      </p:grpSp>
      <p:sp>
        <p:nvSpPr>
          <p:cNvPr id="17" name="矩形 16"/>
          <p:cNvSpPr/>
          <p:nvPr/>
        </p:nvSpPr>
        <p:spPr>
          <a:xfrm>
            <a:off x="331788" y="1263747"/>
            <a:ext cx="3135975" cy="909480"/>
          </a:xfrm>
          <a:prstGeom prst="rect">
            <a:avLst/>
          </a:prstGeom>
        </p:spPr>
        <p:txBody>
          <a:bodyPr wrap="square" lIns="68580" tIns="34290" rIns="68580" bIns="34290">
            <a:spAutoFit/>
          </a:bodyPr>
          <a:lstStyle/>
          <a:p>
            <a:pPr algn="just">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应用</a:t>
            </a:r>
            <a:endParaRPr lang="zh-CN" altLang="en-US" sz="1400" kern="100" dirty="0">
              <a:solidFill>
                <a:schemeClr val="tx1">
                  <a:lumMod val="85000"/>
                  <a:lumOff val="15000"/>
                </a:schemeClr>
              </a:solidFill>
              <a:latin typeface="Arial" panose="020B0604020202020204" pitchFamily="34" charset="0"/>
              <a:ea typeface="方正正准黑简体" panose="02000000000000000000" pitchFamily="2" charset="-122"/>
            </a:endParaRPr>
          </a:p>
        </p:txBody>
      </p:sp>
      <p:sp>
        <p:nvSpPr>
          <p:cNvPr id="18" name="矩形 17"/>
          <p:cNvSpPr/>
          <p:nvPr/>
        </p:nvSpPr>
        <p:spPr>
          <a:xfrm>
            <a:off x="5639839" y="1263747"/>
            <a:ext cx="3091411" cy="882165"/>
          </a:xfrm>
          <a:prstGeom prst="rect">
            <a:avLst/>
          </a:prstGeom>
        </p:spPr>
        <p:txBody>
          <a:bodyPr wrap="square" lIns="68580" tIns="34290" rIns="68580" bIns="34290">
            <a:spAutoFit/>
          </a:bodyPr>
          <a:lstStyle/>
          <a:p>
            <a:pPr algn="just">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31788" y="3909133"/>
            <a:ext cx="3063968" cy="882165"/>
          </a:xfrm>
          <a:prstGeom prst="rect">
            <a:avLst/>
          </a:prstGeom>
        </p:spPr>
        <p:txBody>
          <a:bodyPr wrap="square" lIns="68580" tIns="34290" rIns="68580" bIns="34290">
            <a:spAutoFit/>
          </a:bodyPr>
          <a:lstStyle/>
          <a:p>
            <a:pPr algn="just">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798589" y="4023217"/>
            <a:ext cx="2932661" cy="882165"/>
          </a:xfrm>
          <a:prstGeom prst="rect">
            <a:avLst/>
          </a:prstGeom>
        </p:spPr>
        <p:txBody>
          <a:bodyPr wrap="square" lIns="68580" tIns="34290" rIns="68580" bIns="34290">
            <a:spAutoFit/>
          </a:bodyPr>
          <a:lstStyle/>
          <a:p>
            <a:pPr algn="just">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31788" y="2460059"/>
            <a:ext cx="2564086" cy="1162241"/>
          </a:xfrm>
          <a:prstGeom prst="rect">
            <a:avLst/>
          </a:prstGeom>
        </p:spPr>
        <p:txBody>
          <a:bodyPr wrap="square" lIns="68580" tIns="34290" rIns="68580" bIns="34290">
            <a:spAutoFit/>
          </a:bodyPr>
          <a:lstStyle/>
          <a:p>
            <a:pPr algn="just">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211292" y="2460059"/>
            <a:ext cx="2519958" cy="1189556"/>
          </a:xfrm>
          <a:prstGeom prst="rect">
            <a:avLst/>
          </a:prstGeom>
        </p:spPr>
        <p:txBody>
          <a:bodyPr wrap="square" lIns="68580" tIns="34290" rIns="68580" bIns="34290">
            <a:spAutoFit/>
          </a:bodyPr>
          <a:lstStyle/>
          <a:p>
            <a:pPr algn="just">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1000"/>
                            </p:stCondLst>
                            <p:childTnLst>
                              <p:par>
                                <p:cTn id="22" presetID="35"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style.rotation</p:attrName>
                                        </p:attrNameLst>
                                      </p:cBhvr>
                                      <p:tavLst>
                                        <p:tav tm="0">
                                          <p:val>
                                            <p:fltVal val="720"/>
                                          </p:val>
                                        </p:tav>
                                        <p:tav tm="100000">
                                          <p:val>
                                            <p:fltVal val="0"/>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ppt_w</p:attrName>
                                        </p:attrNameLst>
                                      </p:cBhvr>
                                      <p:tavLst>
                                        <p:tav tm="0">
                                          <p:val>
                                            <p:fltVal val="0"/>
                                          </p:val>
                                        </p:tav>
                                        <p:tav tm="100000">
                                          <p:val>
                                            <p:strVal val="#ppt_w"/>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fltVal val="0.5"/>
                                          </p:val>
                                        </p:tav>
                                        <p:tav tm="100000">
                                          <p:val>
                                            <p:strVal val="#ppt_x"/>
                                          </p:val>
                                        </p:tav>
                                      </p:tavLst>
                                    </p:anim>
                                    <p:anim calcmode="lin" valueType="num">
                                      <p:cBhvr>
                                        <p:cTn id="35" dur="500" fill="hold"/>
                                        <p:tgtEl>
                                          <p:spTgt spid="17"/>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25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fltVal val="0.5"/>
                                          </p:val>
                                        </p:tav>
                                        <p:tav tm="100000">
                                          <p:val>
                                            <p:strVal val="#ppt_x"/>
                                          </p:val>
                                        </p:tav>
                                      </p:tavLst>
                                    </p:anim>
                                    <p:anim calcmode="lin" valueType="num">
                                      <p:cBhvr>
                                        <p:cTn id="42" dur="500" fill="hold"/>
                                        <p:tgtEl>
                                          <p:spTgt spid="18"/>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fltVal val="0.5"/>
                                          </p:val>
                                        </p:tav>
                                        <p:tav tm="100000">
                                          <p:val>
                                            <p:strVal val="#ppt_x"/>
                                          </p:val>
                                        </p:tav>
                                      </p:tavLst>
                                    </p:anim>
                                    <p:anim calcmode="lin" valueType="num">
                                      <p:cBhvr>
                                        <p:cTn id="49" dur="500" fill="hold"/>
                                        <p:tgtEl>
                                          <p:spTgt spid="22"/>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75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anim calcmode="lin" valueType="num">
                                      <p:cBhvr>
                                        <p:cTn id="55" dur="500" fill="hold"/>
                                        <p:tgtEl>
                                          <p:spTgt spid="20"/>
                                        </p:tgtEl>
                                        <p:attrNameLst>
                                          <p:attrName>ppt_x</p:attrName>
                                        </p:attrNameLst>
                                      </p:cBhvr>
                                      <p:tavLst>
                                        <p:tav tm="0">
                                          <p:val>
                                            <p:fltVal val="0.5"/>
                                          </p:val>
                                        </p:tav>
                                        <p:tav tm="100000">
                                          <p:val>
                                            <p:strVal val="#ppt_x"/>
                                          </p:val>
                                        </p:tav>
                                      </p:tavLst>
                                    </p:anim>
                                    <p:anim calcmode="lin" valueType="num">
                                      <p:cBhvr>
                                        <p:cTn id="56" dur="500" fill="hold"/>
                                        <p:tgtEl>
                                          <p:spTgt spid="20"/>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10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fltVal val="0.5"/>
                                          </p:val>
                                        </p:tav>
                                        <p:tav tm="100000">
                                          <p:val>
                                            <p:strVal val="#ppt_x"/>
                                          </p:val>
                                        </p:tav>
                                      </p:tavLst>
                                    </p:anim>
                                    <p:anim calcmode="lin" valueType="num">
                                      <p:cBhvr>
                                        <p:cTn id="63" dur="500" fill="hold"/>
                                        <p:tgtEl>
                                          <p:spTgt spid="19"/>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25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anim calcmode="lin" valueType="num">
                                      <p:cBhvr>
                                        <p:cTn id="69" dur="500" fill="hold"/>
                                        <p:tgtEl>
                                          <p:spTgt spid="21"/>
                                        </p:tgtEl>
                                        <p:attrNameLst>
                                          <p:attrName>ppt_x</p:attrName>
                                        </p:attrNameLst>
                                      </p:cBhvr>
                                      <p:tavLst>
                                        <p:tav tm="0">
                                          <p:val>
                                            <p:fltVal val="0.5"/>
                                          </p:val>
                                        </p:tav>
                                        <p:tav tm="100000">
                                          <p:val>
                                            <p:strVal val="#ppt_x"/>
                                          </p:val>
                                        </p:tav>
                                      </p:tavLst>
                                    </p:anim>
                                    <p:anim calcmode="lin" valueType="num">
                                      <p:cBhvr>
                                        <p:cTn id="70"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52091" y="209550"/>
            <a:ext cx="2166140" cy="369332"/>
          </a:xfrm>
          <a:prstGeom prst="rect">
            <a:avLst/>
          </a:prstGeom>
          <a:noFill/>
        </p:spPr>
        <p:txBody>
          <a:bodyPr wrap="square" rtlCol="0">
            <a:spAutoFit/>
          </a:bodyPr>
          <a:lstStyle/>
          <a:p>
            <a:r>
              <a:rPr lang="zh-CN" altLang="en-US" b="1" spc="300" dirty="0">
                <a:solidFill>
                  <a:srgbClr val="0093DD"/>
                </a:solidFill>
                <a:latin typeface="微软雅黑" panose="020B0503020204020204" pitchFamily="34" charset="-122"/>
                <a:ea typeface="微软雅黑" panose="020B0503020204020204" pitchFamily="34" charset="-122"/>
              </a:rPr>
              <a:t>市场前景</a:t>
            </a:r>
            <a:endParaRPr lang="zh-CN" altLang="en-US" b="1" spc="300" dirty="0">
              <a:solidFill>
                <a:srgbClr val="0093DD"/>
              </a:solidFill>
              <a:latin typeface="微软雅黑" panose="020B0503020204020204" pitchFamily="34" charset="-122"/>
              <a:ea typeface="微软雅黑" panose="020B0503020204020204" pitchFamily="34" charset="-122"/>
            </a:endParaRPr>
          </a:p>
        </p:txBody>
      </p:sp>
      <p:sp>
        <p:nvSpPr>
          <p:cNvPr id="3" name="矩形 2"/>
          <p:cNvSpPr/>
          <p:nvPr/>
        </p:nvSpPr>
        <p:spPr>
          <a:xfrm>
            <a:off x="652091" y="470514"/>
            <a:ext cx="2700709" cy="338554"/>
          </a:xfrm>
          <a:prstGeom prst="rect">
            <a:avLst/>
          </a:prstGeom>
        </p:spPr>
        <p:txBody>
          <a:bodyPr wrap="square">
            <a:spAutoFit/>
          </a:bodyPr>
          <a:lstStyle/>
          <a:p>
            <a:r>
              <a:rPr lang="en-US" altLang="zh-CN" sz="1600" dirty="0">
                <a:solidFill>
                  <a:schemeClr val="bg1">
                    <a:lumMod val="50000"/>
                  </a:schemeClr>
                </a:solidFill>
              </a:rPr>
              <a:t>Market prospects</a:t>
            </a:r>
            <a:endParaRPr lang="zh-CN" altLang="en-US" sz="1600" dirty="0">
              <a:solidFill>
                <a:schemeClr val="bg1">
                  <a:lumMod val="50000"/>
                </a:schemeClr>
              </a:solidFill>
            </a:endParaRPr>
          </a:p>
        </p:txBody>
      </p:sp>
      <p:grpSp>
        <p:nvGrpSpPr>
          <p:cNvPr id="4" name="组合 3"/>
          <p:cNvGrpSpPr/>
          <p:nvPr/>
        </p:nvGrpSpPr>
        <p:grpSpPr>
          <a:xfrm>
            <a:off x="816156" y="2276040"/>
            <a:ext cx="415498" cy="1411987"/>
            <a:chOff x="1501578" y="3311647"/>
            <a:chExt cx="553998" cy="1882649"/>
          </a:xfrm>
        </p:grpSpPr>
        <p:sp>
          <p:nvSpPr>
            <p:cNvPr id="5" name="矩形 4"/>
            <p:cNvSpPr/>
            <p:nvPr/>
          </p:nvSpPr>
          <p:spPr>
            <a:xfrm>
              <a:off x="1501578" y="4045264"/>
              <a:ext cx="553998" cy="1149032"/>
            </a:xfrm>
            <a:prstGeom prst="rect">
              <a:avLst/>
            </a:prstGeom>
          </p:spPr>
          <p:txBody>
            <a:bodyPr vert="eaVert" wrap="none">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条理清晰</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MH_Other_4"/>
            <p:cNvSpPr/>
            <p:nvPr>
              <p:custDataLst>
                <p:tags r:id="rId1"/>
              </p:custDataLst>
            </p:nvPr>
          </p:nvSpPr>
          <p:spPr>
            <a:xfrm>
              <a:off x="1617248" y="3311647"/>
              <a:ext cx="415068" cy="394379"/>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rgbClr val="00A7ED"/>
            </a:solidFill>
            <a:ln>
              <a:noFill/>
            </a:ln>
          </p:spPr>
          <p:txBody>
            <a:bodyPr lIns="0" tIns="0" rIns="0" bIns="0" anchor="ctr"/>
            <a:lstStyle/>
            <a:p>
              <a:pPr algn="ctr">
                <a:defRPr/>
              </a:pPr>
              <a:r>
                <a:rPr lang="en-US" altLang="zh-CN"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1</a:t>
              </a:r>
              <a:endParaRPr lang="zh-CN" altLang="en-US"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7" name="组合 6"/>
          <p:cNvGrpSpPr/>
          <p:nvPr/>
        </p:nvGrpSpPr>
        <p:grpSpPr>
          <a:xfrm>
            <a:off x="1352054" y="2267608"/>
            <a:ext cx="415498" cy="1420418"/>
            <a:chOff x="2216108" y="3300404"/>
            <a:chExt cx="553998" cy="1893890"/>
          </a:xfrm>
        </p:grpSpPr>
        <p:sp>
          <p:nvSpPr>
            <p:cNvPr id="8" name="矩形 7"/>
            <p:cNvSpPr/>
            <p:nvPr/>
          </p:nvSpPr>
          <p:spPr>
            <a:xfrm>
              <a:off x="2216108" y="4045262"/>
              <a:ext cx="553998" cy="1149032"/>
            </a:xfrm>
            <a:prstGeom prst="rect">
              <a:avLst/>
            </a:prstGeom>
          </p:spPr>
          <p:txBody>
            <a:bodyPr vert="eaVert" wrap="none">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表达简明</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MH_Other_5"/>
            <p:cNvSpPr/>
            <p:nvPr>
              <p:custDataLst>
                <p:tags r:id="rId2"/>
              </p:custDataLst>
            </p:nvPr>
          </p:nvSpPr>
          <p:spPr>
            <a:xfrm>
              <a:off x="2334326" y="3300404"/>
              <a:ext cx="415068" cy="394379"/>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rgbClr val="00A7ED"/>
            </a:solidFill>
            <a:ln>
              <a:noFill/>
            </a:ln>
          </p:spPr>
          <p:txBody>
            <a:bodyPr lIns="0" tIns="0" rIns="0" bIns="0" anchor="ctr"/>
            <a:lstStyle/>
            <a:p>
              <a:pPr algn="ctr"/>
              <a:r>
                <a:rPr lang="en-US" altLang="zh-CN"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2</a:t>
              </a:r>
              <a:endParaRPr lang="zh-CN" altLang="en-US"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10" name="组合 9"/>
          <p:cNvGrpSpPr/>
          <p:nvPr/>
        </p:nvGrpSpPr>
        <p:grpSpPr>
          <a:xfrm>
            <a:off x="755576" y="987574"/>
            <a:ext cx="3398385" cy="3516375"/>
            <a:chOff x="1420804" y="1593692"/>
            <a:chExt cx="4531180" cy="4688500"/>
          </a:xfrm>
        </p:grpSpPr>
        <p:sp>
          <p:nvSpPr>
            <p:cNvPr id="11" name="MH_Other_1"/>
            <p:cNvSpPr/>
            <p:nvPr>
              <p:custDataLst>
                <p:tags r:id="rId3"/>
              </p:custDataLst>
            </p:nvPr>
          </p:nvSpPr>
          <p:spPr>
            <a:xfrm>
              <a:off x="1420804" y="1593692"/>
              <a:ext cx="4531180" cy="1931871"/>
            </a:xfrm>
            <a:custGeom>
              <a:avLst/>
              <a:gdLst>
                <a:gd name="connsiteX0" fmla="*/ 2322258 w 4644516"/>
                <a:gd name="connsiteY0" fmla="*/ 0 h 2182235"/>
                <a:gd name="connsiteX1" fmla="*/ 4644516 w 4644516"/>
                <a:gd name="connsiteY1" fmla="*/ 2182235 h 2182235"/>
                <a:gd name="connsiteX2" fmla="*/ 4516905 w 4644516"/>
                <a:gd name="connsiteY2" fmla="*/ 2182235 h 2182235"/>
                <a:gd name="connsiteX3" fmla="*/ 4512672 w 4644516"/>
                <a:gd name="connsiteY3" fmla="*/ 2140252 h 2182235"/>
                <a:gd name="connsiteX4" fmla="*/ 4157715 w 4644516"/>
                <a:gd name="connsiteY4" fmla="*/ 1850953 h 2182235"/>
                <a:gd name="connsiteX5" fmla="*/ 3802758 w 4644516"/>
                <a:gd name="connsiteY5" fmla="*/ 2140252 h 2182235"/>
                <a:gd name="connsiteX6" fmla="*/ 3798526 w 4644516"/>
                <a:gd name="connsiteY6" fmla="*/ 2182235 h 2182235"/>
                <a:gd name="connsiteX7" fmla="*/ 3792265 w 4644516"/>
                <a:gd name="connsiteY7" fmla="*/ 2182235 h 2182235"/>
                <a:gd name="connsiteX8" fmla="*/ 3788033 w 4644516"/>
                <a:gd name="connsiteY8" fmla="*/ 2140253 h 2182235"/>
                <a:gd name="connsiteX9" fmla="*/ 3433076 w 4644516"/>
                <a:gd name="connsiteY9" fmla="*/ 1850954 h 2182235"/>
                <a:gd name="connsiteX10" fmla="*/ 3078119 w 4644516"/>
                <a:gd name="connsiteY10" fmla="*/ 2140253 h 2182235"/>
                <a:gd name="connsiteX11" fmla="*/ 3073887 w 4644516"/>
                <a:gd name="connsiteY11" fmla="*/ 2182235 h 2182235"/>
                <a:gd name="connsiteX12" fmla="*/ 3067628 w 4644516"/>
                <a:gd name="connsiteY12" fmla="*/ 2182235 h 2182235"/>
                <a:gd name="connsiteX13" fmla="*/ 3063396 w 4644516"/>
                <a:gd name="connsiteY13" fmla="*/ 2140255 h 2182235"/>
                <a:gd name="connsiteX14" fmla="*/ 2708439 w 4644516"/>
                <a:gd name="connsiteY14" fmla="*/ 1850956 h 2182235"/>
                <a:gd name="connsiteX15" fmla="*/ 2353482 w 4644516"/>
                <a:gd name="connsiteY15" fmla="*/ 2140255 h 2182235"/>
                <a:gd name="connsiteX16" fmla="*/ 2349250 w 4644516"/>
                <a:gd name="connsiteY16" fmla="*/ 2182235 h 2182235"/>
                <a:gd name="connsiteX17" fmla="*/ 2233025 w 4644516"/>
                <a:gd name="connsiteY17" fmla="*/ 2182235 h 2182235"/>
                <a:gd name="connsiteX18" fmla="*/ 2228793 w 4644516"/>
                <a:gd name="connsiteY18" fmla="*/ 2140255 h 2182235"/>
                <a:gd name="connsiteX19" fmla="*/ 1873835 w 4644516"/>
                <a:gd name="connsiteY19" fmla="*/ 1850957 h 2182235"/>
                <a:gd name="connsiteX20" fmla="*/ 1518879 w 4644516"/>
                <a:gd name="connsiteY20" fmla="*/ 2140255 h 2182235"/>
                <a:gd name="connsiteX21" fmla="*/ 1514647 w 4644516"/>
                <a:gd name="connsiteY21" fmla="*/ 2182235 h 2182235"/>
                <a:gd name="connsiteX22" fmla="*/ 1508386 w 4644516"/>
                <a:gd name="connsiteY22" fmla="*/ 2182235 h 2182235"/>
                <a:gd name="connsiteX23" fmla="*/ 1504154 w 4644516"/>
                <a:gd name="connsiteY23" fmla="*/ 2140256 h 2182235"/>
                <a:gd name="connsiteX24" fmla="*/ 1149196 w 4644516"/>
                <a:gd name="connsiteY24" fmla="*/ 1850958 h 2182235"/>
                <a:gd name="connsiteX25" fmla="*/ 794240 w 4644516"/>
                <a:gd name="connsiteY25" fmla="*/ 2140256 h 2182235"/>
                <a:gd name="connsiteX26" fmla="*/ 790008 w 4644516"/>
                <a:gd name="connsiteY26" fmla="*/ 2182235 h 2182235"/>
                <a:gd name="connsiteX27" fmla="*/ 783748 w 4644516"/>
                <a:gd name="connsiteY27" fmla="*/ 2182235 h 2182235"/>
                <a:gd name="connsiteX28" fmla="*/ 779517 w 4644516"/>
                <a:gd name="connsiteY28" fmla="*/ 2140257 h 2182235"/>
                <a:gd name="connsiteX29" fmla="*/ 424559 w 4644516"/>
                <a:gd name="connsiteY29" fmla="*/ 1850959 h 2182235"/>
                <a:gd name="connsiteX30" fmla="*/ 69603 w 4644516"/>
                <a:gd name="connsiteY30" fmla="*/ 2140257 h 2182235"/>
                <a:gd name="connsiteX31" fmla="*/ 65371 w 4644516"/>
                <a:gd name="connsiteY31" fmla="*/ 2182235 h 2182235"/>
                <a:gd name="connsiteX32" fmla="*/ 0 w 4644516"/>
                <a:gd name="connsiteY32" fmla="*/ 2182235 h 2182235"/>
                <a:gd name="connsiteX33" fmla="*/ 2322258 w 4644516"/>
                <a:gd name="connsiteY33" fmla="*/ 0 h 218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44516" h="2182235">
                  <a:moveTo>
                    <a:pt x="2322258" y="0"/>
                  </a:moveTo>
                  <a:cubicBezTo>
                    <a:pt x="3559326" y="0"/>
                    <a:pt x="4571195" y="964188"/>
                    <a:pt x="4644516" y="2182235"/>
                  </a:cubicBezTo>
                  <a:lnTo>
                    <a:pt x="4516905" y="2182235"/>
                  </a:lnTo>
                  <a:lnTo>
                    <a:pt x="4512672" y="2140252"/>
                  </a:lnTo>
                  <a:cubicBezTo>
                    <a:pt x="4478887" y="1975149"/>
                    <a:pt x="4332805" y="1850953"/>
                    <a:pt x="4157715" y="1850953"/>
                  </a:cubicBezTo>
                  <a:cubicBezTo>
                    <a:pt x="3982625" y="1850953"/>
                    <a:pt x="3836543" y="1975149"/>
                    <a:pt x="3802758" y="2140252"/>
                  </a:cubicBezTo>
                  <a:lnTo>
                    <a:pt x="3798526" y="2182235"/>
                  </a:lnTo>
                  <a:lnTo>
                    <a:pt x="3792265" y="2182235"/>
                  </a:lnTo>
                  <a:lnTo>
                    <a:pt x="3788033" y="2140253"/>
                  </a:lnTo>
                  <a:cubicBezTo>
                    <a:pt x="3754248" y="1975150"/>
                    <a:pt x="3608166" y="1850954"/>
                    <a:pt x="3433076" y="1850954"/>
                  </a:cubicBezTo>
                  <a:cubicBezTo>
                    <a:pt x="3257986" y="1850954"/>
                    <a:pt x="3111904" y="1975150"/>
                    <a:pt x="3078119" y="2140253"/>
                  </a:cubicBezTo>
                  <a:lnTo>
                    <a:pt x="3073887" y="2182235"/>
                  </a:lnTo>
                  <a:lnTo>
                    <a:pt x="3067628" y="2182235"/>
                  </a:lnTo>
                  <a:lnTo>
                    <a:pt x="3063396" y="2140255"/>
                  </a:lnTo>
                  <a:cubicBezTo>
                    <a:pt x="3029611" y="1975152"/>
                    <a:pt x="2883529" y="1850956"/>
                    <a:pt x="2708439" y="1850956"/>
                  </a:cubicBezTo>
                  <a:cubicBezTo>
                    <a:pt x="2533350" y="1850956"/>
                    <a:pt x="2387267" y="1975152"/>
                    <a:pt x="2353482" y="2140255"/>
                  </a:cubicBezTo>
                  <a:lnTo>
                    <a:pt x="2349250" y="2182235"/>
                  </a:lnTo>
                  <a:lnTo>
                    <a:pt x="2233025" y="2182235"/>
                  </a:lnTo>
                  <a:lnTo>
                    <a:pt x="2228793" y="2140255"/>
                  </a:lnTo>
                  <a:cubicBezTo>
                    <a:pt x="2195008" y="1975153"/>
                    <a:pt x="2048925" y="1850957"/>
                    <a:pt x="1873835" y="1850957"/>
                  </a:cubicBezTo>
                  <a:cubicBezTo>
                    <a:pt x="1698746" y="1850957"/>
                    <a:pt x="1552664" y="1975153"/>
                    <a:pt x="1518879" y="2140255"/>
                  </a:cubicBezTo>
                  <a:lnTo>
                    <a:pt x="1514647" y="2182235"/>
                  </a:lnTo>
                  <a:lnTo>
                    <a:pt x="1508386" y="2182235"/>
                  </a:lnTo>
                  <a:lnTo>
                    <a:pt x="1504154" y="2140256"/>
                  </a:lnTo>
                  <a:cubicBezTo>
                    <a:pt x="1470369" y="1975154"/>
                    <a:pt x="1324287" y="1850958"/>
                    <a:pt x="1149196" y="1850958"/>
                  </a:cubicBezTo>
                  <a:cubicBezTo>
                    <a:pt x="974107" y="1850958"/>
                    <a:pt x="828025" y="1975154"/>
                    <a:pt x="794240" y="2140256"/>
                  </a:cubicBezTo>
                  <a:lnTo>
                    <a:pt x="790008" y="2182235"/>
                  </a:lnTo>
                  <a:lnTo>
                    <a:pt x="783748" y="2182235"/>
                  </a:lnTo>
                  <a:lnTo>
                    <a:pt x="779517" y="2140257"/>
                  </a:lnTo>
                  <a:cubicBezTo>
                    <a:pt x="745732" y="1975155"/>
                    <a:pt x="599650" y="1850959"/>
                    <a:pt x="424559" y="1850959"/>
                  </a:cubicBezTo>
                  <a:cubicBezTo>
                    <a:pt x="249470" y="1850959"/>
                    <a:pt x="103387" y="1975155"/>
                    <a:pt x="69603" y="2140257"/>
                  </a:cubicBezTo>
                  <a:lnTo>
                    <a:pt x="65371" y="2182235"/>
                  </a:lnTo>
                  <a:lnTo>
                    <a:pt x="0" y="2182235"/>
                  </a:lnTo>
                  <a:cubicBezTo>
                    <a:pt x="73322" y="964188"/>
                    <a:pt x="1085192" y="0"/>
                    <a:pt x="2322258" y="0"/>
                  </a:cubicBezTo>
                  <a:close/>
                </a:path>
              </a:pathLst>
            </a:cu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a typeface="微软雅黑" panose="020B0503020204020204" pitchFamily="34" charset="-122"/>
              </a:endParaRPr>
            </a:p>
          </p:txBody>
        </p:sp>
        <p:sp>
          <p:nvSpPr>
            <p:cNvPr id="12" name="MH_Other_2"/>
            <p:cNvSpPr/>
            <p:nvPr>
              <p:custDataLst>
                <p:tags r:id="rId4"/>
              </p:custDataLst>
            </p:nvPr>
          </p:nvSpPr>
          <p:spPr>
            <a:xfrm>
              <a:off x="3602761" y="3526264"/>
              <a:ext cx="106865" cy="1637255"/>
            </a:xfrm>
            <a:prstGeom prst="rect">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a typeface="微软雅黑" panose="020B0503020204020204" pitchFamily="34" charset="-122"/>
              </a:endParaRPr>
            </a:p>
          </p:txBody>
        </p:sp>
        <p:sp>
          <p:nvSpPr>
            <p:cNvPr id="13" name="MH_Other_3"/>
            <p:cNvSpPr/>
            <p:nvPr>
              <p:custDataLst>
                <p:tags r:id="rId5"/>
              </p:custDataLst>
            </p:nvPr>
          </p:nvSpPr>
          <p:spPr>
            <a:xfrm>
              <a:off x="2678701" y="5163518"/>
              <a:ext cx="1051609" cy="1118674"/>
            </a:xfrm>
            <a:custGeom>
              <a:avLst/>
              <a:gdLst/>
              <a:ahLst/>
              <a:cxnLst/>
              <a:rect l="l" t="t" r="r" b="b"/>
              <a:pathLst>
                <a:path w="1248189" h="1677576">
                  <a:moveTo>
                    <a:pt x="1051306" y="0"/>
                  </a:moveTo>
                  <a:lnTo>
                    <a:pt x="1248189" y="0"/>
                  </a:lnTo>
                  <a:lnTo>
                    <a:pt x="1248189" y="1029504"/>
                  </a:lnTo>
                  <a:cubicBezTo>
                    <a:pt x="1248189" y="1387424"/>
                    <a:pt x="958037" y="1677576"/>
                    <a:pt x="600117" y="1677576"/>
                  </a:cubicBezTo>
                  <a:cubicBezTo>
                    <a:pt x="328138" y="1677576"/>
                    <a:pt x="95290" y="1510034"/>
                    <a:pt x="0" y="1272183"/>
                  </a:cubicBezTo>
                  <a:lnTo>
                    <a:pt x="257989" y="1272183"/>
                  </a:lnTo>
                  <a:cubicBezTo>
                    <a:pt x="339728" y="1368146"/>
                    <a:pt x="461708" y="1427944"/>
                    <a:pt x="597655" y="1427944"/>
                  </a:cubicBezTo>
                  <a:lnTo>
                    <a:pt x="597654" y="1427945"/>
                  </a:lnTo>
                  <a:cubicBezTo>
                    <a:pt x="848199" y="1427945"/>
                    <a:pt x="1051305" y="1224839"/>
                    <a:pt x="1051305" y="974294"/>
                  </a:cubicBezTo>
                  <a:close/>
                </a:path>
              </a:pathLst>
            </a:cu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a typeface="微软雅黑" panose="020B0503020204020204" pitchFamily="34" charset="-122"/>
              </a:endParaRPr>
            </a:p>
          </p:txBody>
        </p:sp>
        <p:sp>
          <p:nvSpPr>
            <p:cNvPr id="14" name="矩形 13"/>
            <p:cNvSpPr/>
            <p:nvPr/>
          </p:nvSpPr>
          <p:spPr>
            <a:xfrm>
              <a:off x="2651023" y="2401271"/>
              <a:ext cx="2092880" cy="492443"/>
            </a:xfrm>
            <a:prstGeom prst="rect">
              <a:avLst/>
            </a:prstGeom>
            <a:ln>
              <a:noFill/>
            </a:ln>
          </p:spPr>
          <p:txBody>
            <a:bodyPr wrap="none">
              <a:spAutoFit/>
            </a:bodyPr>
            <a:lstStyle/>
            <a:p>
              <a:r>
                <a:rPr lang="zh-CN" altLang="en-US" sz="1800" b="1" dirty="0">
                  <a:solidFill>
                    <a:schemeClr val="bg1"/>
                  </a:solidFill>
                  <a:ea typeface="微软雅黑" panose="020B0503020204020204" pitchFamily="34" charset="-122"/>
                </a:rPr>
                <a:t>撰写审计报告</a:t>
              </a:r>
              <a:endParaRPr lang="zh-CN" altLang="en-US" sz="1800" b="1" dirty="0">
                <a:solidFill>
                  <a:schemeClr val="bg1"/>
                </a:solidFill>
                <a:ea typeface="微软雅黑" panose="020B0503020204020204" pitchFamily="34" charset="-122"/>
              </a:endParaRPr>
            </a:p>
          </p:txBody>
        </p:sp>
      </p:grpSp>
      <p:grpSp>
        <p:nvGrpSpPr>
          <p:cNvPr id="15" name="组合 14"/>
          <p:cNvGrpSpPr/>
          <p:nvPr/>
        </p:nvGrpSpPr>
        <p:grpSpPr>
          <a:xfrm>
            <a:off x="1865828" y="2259176"/>
            <a:ext cx="423996" cy="1428851"/>
            <a:chOff x="2901142" y="3289161"/>
            <a:chExt cx="565328" cy="1905134"/>
          </a:xfrm>
        </p:grpSpPr>
        <p:sp>
          <p:nvSpPr>
            <p:cNvPr id="16" name="MH_Other_6"/>
            <p:cNvSpPr/>
            <p:nvPr>
              <p:custDataLst>
                <p:tags r:id="rId6"/>
              </p:custDataLst>
            </p:nvPr>
          </p:nvSpPr>
          <p:spPr>
            <a:xfrm>
              <a:off x="3052951" y="3289161"/>
              <a:ext cx="413519" cy="394379"/>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rgbClr val="00A7ED"/>
            </a:solidFill>
            <a:ln>
              <a:noFill/>
            </a:ln>
          </p:spPr>
          <p:txBody>
            <a:bodyPr lIns="0" tIns="0" rIns="0" bIns="0" anchor="ctr"/>
            <a:lstStyle/>
            <a:p>
              <a:pPr algn="ctr"/>
              <a:r>
                <a:rPr lang="en-US" altLang="zh-CN"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3</a:t>
              </a:r>
              <a:endParaRPr lang="zh-CN" altLang="en-US"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17" name="矩形 16"/>
            <p:cNvSpPr/>
            <p:nvPr/>
          </p:nvSpPr>
          <p:spPr>
            <a:xfrm>
              <a:off x="2901142" y="4045263"/>
              <a:ext cx="553997" cy="1149032"/>
            </a:xfrm>
            <a:prstGeom prst="rect">
              <a:avLst/>
            </a:prstGeom>
          </p:spPr>
          <p:txBody>
            <a:bodyPr vert="eaVert" wrap="none">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分析详尽</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536374" y="2276041"/>
            <a:ext cx="415498" cy="1411986"/>
            <a:chOff x="3795203" y="3311647"/>
            <a:chExt cx="553998" cy="1882648"/>
          </a:xfrm>
        </p:grpSpPr>
        <p:sp>
          <p:nvSpPr>
            <p:cNvPr id="19" name="MH_Other_7"/>
            <p:cNvSpPr/>
            <p:nvPr>
              <p:custDataLst>
                <p:tags r:id="rId7"/>
              </p:custDataLst>
            </p:nvPr>
          </p:nvSpPr>
          <p:spPr>
            <a:xfrm>
              <a:off x="3856758" y="3311647"/>
              <a:ext cx="413520" cy="394379"/>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rgbClr val="00A7ED"/>
            </a:solidFill>
            <a:ln>
              <a:noFill/>
            </a:ln>
          </p:spPr>
          <p:txBody>
            <a:bodyPr lIns="0" tIns="0" rIns="0" bIns="0" anchor="ctr"/>
            <a:lstStyle/>
            <a:p>
              <a:pPr algn="ctr"/>
              <a:r>
                <a:rPr lang="en-US" altLang="zh-CN"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4</a:t>
              </a:r>
              <a:endParaRPr lang="zh-CN" altLang="en-US"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20" name="矩形 19"/>
            <p:cNvSpPr/>
            <p:nvPr/>
          </p:nvSpPr>
          <p:spPr>
            <a:xfrm>
              <a:off x="3795203" y="4045263"/>
              <a:ext cx="553998" cy="1149032"/>
            </a:xfrm>
            <a:prstGeom prst="rect">
              <a:avLst/>
            </a:prstGeom>
          </p:spPr>
          <p:txBody>
            <a:bodyPr vert="eaVert" wrap="none">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归类合理</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082982" y="2267609"/>
            <a:ext cx="415498" cy="1420419"/>
            <a:chOff x="4524010" y="3300404"/>
            <a:chExt cx="553997" cy="1893892"/>
          </a:xfrm>
        </p:grpSpPr>
        <p:sp>
          <p:nvSpPr>
            <p:cNvPr id="22" name="MH_Other_8"/>
            <p:cNvSpPr/>
            <p:nvPr>
              <p:custDataLst>
                <p:tags r:id="rId8"/>
              </p:custDataLst>
            </p:nvPr>
          </p:nvSpPr>
          <p:spPr>
            <a:xfrm>
              <a:off x="4573835" y="3300404"/>
              <a:ext cx="413519" cy="394379"/>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rgbClr val="00A7ED"/>
            </a:solidFill>
            <a:ln>
              <a:noFill/>
            </a:ln>
          </p:spPr>
          <p:txBody>
            <a:bodyPr lIns="0" tIns="0" rIns="0" bIns="0" anchor="ctr"/>
            <a:lstStyle/>
            <a:p>
              <a:pPr algn="ctr"/>
              <a:r>
                <a:rPr lang="en-US" altLang="zh-CN"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5</a:t>
              </a:r>
              <a:endParaRPr lang="zh-CN" altLang="en-US"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23" name="矩形 22"/>
            <p:cNvSpPr/>
            <p:nvPr/>
          </p:nvSpPr>
          <p:spPr>
            <a:xfrm>
              <a:off x="4524010" y="4045264"/>
              <a:ext cx="553997" cy="1149032"/>
            </a:xfrm>
            <a:prstGeom prst="rect">
              <a:avLst/>
            </a:prstGeom>
          </p:spPr>
          <p:txBody>
            <a:bodyPr vert="eaVert" wrap="none">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评价客观</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567734" y="2259177"/>
            <a:ext cx="415498" cy="1428852"/>
            <a:chOff x="5170349" y="3289161"/>
            <a:chExt cx="553998" cy="1905135"/>
          </a:xfrm>
        </p:grpSpPr>
        <p:sp>
          <p:nvSpPr>
            <p:cNvPr id="25" name="MH_Other_9"/>
            <p:cNvSpPr/>
            <p:nvPr>
              <p:custDataLst>
                <p:tags r:id="rId9"/>
              </p:custDataLst>
            </p:nvPr>
          </p:nvSpPr>
          <p:spPr>
            <a:xfrm>
              <a:off x="5290911" y="3289161"/>
              <a:ext cx="415068" cy="394379"/>
            </a:xfrm>
            <a:custGeom>
              <a:avLst/>
              <a:gdLst/>
              <a:ahLst/>
              <a:cxnLst/>
              <a:rect l="l" t="t" r="r" b="b"/>
              <a:pathLst>
                <a:path w="721662" h="718977">
                  <a:moveTo>
                    <a:pt x="656822" y="405153"/>
                  </a:moveTo>
                  <a:lnTo>
                    <a:pt x="717053" y="405153"/>
                  </a:lnTo>
                  <a:cubicBezTo>
                    <a:pt x="697425" y="572524"/>
                    <a:pt x="561903" y="704007"/>
                    <a:pt x="392694" y="717303"/>
                  </a:cubicBezTo>
                  <a:lnTo>
                    <a:pt x="392694" y="657123"/>
                  </a:lnTo>
                  <a:cubicBezTo>
                    <a:pt x="528616" y="643984"/>
                    <a:pt x="637362" y="539185"/>
                    <a:pt x="656822" y="405153"/>
                  </a:cubicBezTo>
                  <a:close/>
                  <a:moveTo>
                    <a:pt x="4609" y="405153"/>
                  </a:moveTo>
                  <a:lnTo>
                    <a:pt x="64840" y="405153"/>
                  </a:lnTo>
                  <a:cubicBezTo>
                    <a:pt x="85158" y="545087"/>
                    <a:pt x="202798" y="653158"/>
                    <a:pt x="346975" y="658768"/>
                  </a:cubicBezTo>
                  <a:lnTo>
                    <a:pt x="346975" y="718977"/>
                  </a:lnTo>
                  <a:cubicBezTo>
                    <a:pt x="169515" y="713284"/>
                    <a:pt x="24933" y="578458"/>
                    <a:pt x="4609" y="405153"/>
                  </a:cubicBezTo>
                  <a:close/>
                  <a:moveTo>
                    <a:pt x="392694" y="1815"/>
                  </a:moveTo>
                  <a:cubicBezTo>
                    <a:pt x="577134" y="16210"/>
                    <a:pt x="721662" y="170944"/>
                    <a:pt x="721662" y="359434"/>
                  </a:cubicBezTo>
                  <a:lnTo>
                    <a:pt x="661431" y="359434"/>
                  </a:lnTo>
                  <a:cubicBezTo>
                    <a:pt x="661431" y="204235"/>
                    <a:pt x="543816" y="76506"/>
                    <a:pt x="392694" y="62046"/>
                  </a:cubicBezTo>
                  <a:close/>
                  <a:moveTo>
                    <a:pt x="346975" y="0"/>
                  </a:moveTo>
                  <a:lnTo>
                    <a:pt x="346975" y="60231"/>
                  </a:lnTo>
                  <a:cubicBezTo>
                    <a:pt x="187364" y="66415"/>
                    <a:pt x="60231" y="198078"/>
                    <a:pt x="60231" y="359434"/>
                  </a:cubicBezTo>
                  <a:lnTo>
                    <a:pt x="0" y="359434"/>
                  </a:lnTo>
                  <a:cubicBezTo>
                    <a:pt x="0" y="164807"/>
                    <a:pt x="154092" y="6170"/>
                    <a:pt x="346975" y="0"/>
                  </a:cubicBezTo>
                  <a:close/>
                </a:path>
              </a:pathLst>
            </a:custGeom>
            <a:solidFill>
              <a:srgbClr val="00A7ED"/>
            </a:solidFill>
            <a:ln>
              <a:noFill/>
            </a:ln>
          </p:spPr>
          <p:txBody>
            <a:bodyPr lIns="0" tIns="0" rIns="0" bIns="0" anchor="ctr"/>
            <a:lstStyle/>
            <a:p>
              <a:pPr algn="ctr"/>
              <a:r>
                <a:rPr lang="en-US" altLang="zh-CN"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6</a:t>
              </a:r>
              <a:endParaRPr lang="zh-CN" altLang="en-US"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26" name="矩形 25"/>
            <p:cNvSpPr/>
            <p:nvPr/>
          </p:nvSpPr>
          <p:spPr>
            <a:xfrm>
              <a:off x="5170349" y="4045265"/>
              <a:ext cx="553998" cy="1149031"/>
            </a:xfrm>
            <a:prstGeom prst="rect">
              <a:avLst/>
            </a:prstGeom>
          </p:spPr>
          <p:txBody>
            <a:bodyPr vert="eaVert" wrap="none">
              <a:spAutoFit/>
            </a:bodyPr>
            <a:lstStyle/>
            <a:p>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建议可行</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4088" y="818379"/>
            <a:ext cx="3048006" cy="43251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up)">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0"/>
          <p:cNvSpPr>
            <a:spLocks noChangeShapeType="1"/>
          </p:cNvSpPr>
          <p:nvPr/>
        </p:nvSpPr>
        <p:spPr bwMode="auto">
          <a:xfrm>
            <a:off x="2757488" y="2005807"/>
            <a:ext cx="180975" cy="148829"/>
          </a:xfrm>
          <a:prstGeom prst="line">
            <a:avLst/>
          </a:prstGeom>
          <a:noFill/>
          <a:ln w="25400" cap="flat">
            <a:solidFill>
              <a:srgbClr val="0093D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3" name="Line 61"/>
          <p:cNvSpPr>
            <a:spLocks noChangeShapeType="1"/>
          </p:cNvSpPr>
          <p:nvPr/>
        </p:nvSpPr>
        <p:spPr bwMode="auto">
          <a:xfrm>
            <a:off x="3218856" y="1611710"/>
            <a:ext cx="117872" cy="223838"/>
          </a:xfrm>
          <a:prstGeom prst="line">
            <a:avLst/>
          </a:prstGeom>
          <a:noFill/>
          <a:ln w="25400" cap="flat">
            <a:solidFill>
              <a:srgbClr val="0093D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4" name="Line 62"/>
          <p:cNvSpPr>
            <a:spLocks noChangeShapeType="1"/>
          </p:cNvSpPr>
          <p:nvPr/>
        </p:nvSpPr>
        <p:spPr bwMode="auto">
          <a:xfrm flipH="1">
            <a:off x="4616054" y="2005807"/>
            <a:ext cx="179785" cy="148829"/>
          </a:xfrm>
          <a:prstGeom prst="line">
            <a:avLst/>
          </a:prstGeom>
          <a:noFill/>
          <a:ln w="25400" cap="flat">
            <a:solidFill>
              <a:srgbClr val="0093D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5" name="Line 63"/>
          <p:cNvSpPr>
            <a:spLocks noChangeShapeType="1"/>
          </p:cNvSpPr>
          <p:nvPr/>
        </p:nvSpPr>
        <p:spPr bwMode="auto">
          <a:xfrm flipH="1">
            <a:off x="4223148" y="1611710"/>
            <a:ext cx="116681" cy="223838"/>
          </a:xfrm>
          <a:prstGeom prst="line">
            <a:avLst/>
          </a:prstGeom>
          <a:noFill/>
          <a:ln w="25400" cap="flat">
            <a:solidFill>
              <a:srgbClr val="0093D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6" name="Line 64"/>
          <p:cNvSpPr>
            <a:spLocks noChangeShapeType="1"/>
          </p:cNvSpPr>
          <p:nvPr/>
        </p:nvSpPr>
        <p:spPr bwMode="auto">
          <a:xfrm>
            <a:off x="3776663" y="1515270"/>
            <a:ext cx="0" cy="213122"/>
          </a:xfrm>
          <a:prstGeom prst="line">
            <a:avLst/>
          </a:prstGeom>
          <a:noFill/>
          <a:ln w="25400" cap="flat">
            <a:solidFill>
              <a:srgbClr val="0093D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grpSp>
        <p:nvGrpSpPr>
          <p:cNvPr id="7" name="组合 6"/>
          <p:cNvGrpSpPr/>
          <p:nvPr/>
        </p:nvGrpSpPr>
        <p:grpSpPr>
          <a:xfrm>
            <a:off x="2332435" y="1579563"/>
            <a:ext cx="498872" cy="500063"/>
            <a:chOff x="4176713" y="1987551"/>
            <a:chExt cx="665163" cy="666750"/>
          </a:xfrm>
        </p:grpSpPr>
        <p:sp>
          <p:nvSpPr>
            <p:cNvPr id="9" name="Oval 66"/>
            <p:cNvSpPr>
              <a:spLocks noChangeArrowheads="1"/>
            </p:cNvSpPr>
            <p:nvPr/>
          </p:nvSpPr>
          <p:spPr bwMode="auto">
            <a:xfrm>
              <a:off x="4176713" y="1987551"/>
              <a:ext cx="665163" cy="666750"/>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8" name="Freeform 51"/>
            <p:cNvSpPr>
              <a:spLocks noEditPoints="1"/>
            </p:cNvSpPr>
            <p:nvPr/>
          </p:nvSpPr>
          <p:spPr bwMode="auto">
            <a:xfrm>
              <a:off x="4289426" y="2001838"/>
              <a:ext cx="439738" cy="638175"/>
            </a:xfrm>
            <a:custGeom>
              <a:avLst/>
              <a:gdLst>
                <a:gd name="T0" fmla="*/ 28 w 31"/>
                <a:gd name="T1" fmla="*/ 29 h 45"/>
                <a:gd name="T2" fmla="*/ 27 w 31"/>
                <a:gd name="T3" fmla="*/ 27 h 45"/>
                <a:gd name="T4" fmla="*/ 23 w 31"/>
                <a:gd name="T5" fmla="*/ 19 h 45"/>
                <a:gd name="T6" fmla="*/ 23 w 31"/>
                <a:gd name="T7" fmla="*/ 16 h 45"/>
                <a:gd name="T8" fmla="*/ 11 w 31"/>
                <a:gd name="T9" fmla="*/ 6 h 45"/>
                <a:gd name="T10" fmla="*/ 8 w 31"/>
                <a:gd name="T11" fmla="*/ 10 h 45"/>
                <a:gd name="T12" fmla="*/ 8 w 31"/>
                <a:gd name="T13" fmla="*/ 10 h 45"/>
                <a:gd name="T14" fmla="*/ 8 w 31"/>
                <a:gd name="T15" fmla="*/ 17 h 45"/>
                <a:gd name="T16" fmla="*/ 5 w 31"/>
                <a:gd name="T17" fmla="*/ 24 h 45"/>
                <a:gd name="T18" fmla="*/ 0 w 31"/>
                <a:gd name="T19" fmla="*/ 39 h 45"/>
                <a:gd name="T20" fmla="*/ 4 w 31"/>
                <a:gd name="T21" fmla="*/ 42 h 45"/>
                <a:gd name="T22" fmla="*/ 8 w 31"/>
                <a:gd name="T23" fmla="*/ 30 h 45"/>
                <a:gd name="T24" fmla="*/ 9 w 31"/>
                <a:gd name="T25" fmla="*/ 31 h 45"/>
                <a:gd name="T26" fmla="*/ 5 w 31"/>
                <a:gd name="T27" fmla="*/ 43 h 45"/>
                <a:gd name="T28" fmla="*/ 15 w 31"/>
                <a:gd name="T29" fmla="*/ 45 h 45"/>
                <a:gd name="T30" fmla="*/ 25 w 31"/>
                <a:gd name="T31" fmla="*/ 43 h 45"/>
                <a:gd name="T32" fmla="*/ 22 w 31"/>
                <a:gd name="T33" fmla="*/ 31 h 45"/>
                <a:gd name="T34" fmla="*/ 23 w 31"/>
                <a:gd name="T35" fmla="*/ 30 h 45"/>
                <a:gd name="T36" fmla="*/ 27 w 31"/>
                <a:gd name="T37" fmla="*/ 42 h 45"/>
                <a:gd name="T38" fmla="*/ 31 w 31"/>
                <a:gd name="T39" fmla="*/ 39 h 45"/>
                <a:gd name="T40" fmla="*/ 28 w 31"/>
                <a:gd name="T41" fmla="*/ 29 h 45"/>
                <a:gd name="T42" fmla="*/ 18 w 31"/>
                <a:gd name="T43" fmla="*/ 28 h 45"/>
                <a:gd name="T44" fmla="*/ 18 w 31"/>
                <a:gd name="T45" fmla="*/ 31 h 45"/>
                <a:gd name="T46" fmla="*/ 15 w 31"/>
                <a:gd name="T47" fmla="*/ 30 h 45"/>
                <a:gd name="T48" fmla="*/ 13 w 31"/>
                <a:gd name="T49" fmla="*/ 31 h 45"/>
                <a:gd name="T50" fmla="*/ 13 w 31"/>
                <a:gd name="T51" fmla="*/ 28 h 45"/>
                <a:gd name="T52" fmla="*/ 11 w 31"/>
                <a:gd name="T53" fmla="*/ 26 h 45"/>
                <a:gd name="T54" fmla="*/ 14 w 31"/>
                <a:gd name="T55" fmla="*/ 26 h 45"/>
                <a:gd name="T56" fmla="*/ 15 w 31"/>
                <a:gd name="T57" fmla="*/ 23 h 45"/>
                <a:gd name="T58" fmla="*/ 17 w 31"/>
                <a:gd name="T59" fmla="*/ 26 h 45"/>
                <a:gd name="T60" fmla="*/ 20 w 31"/>
                <a:gd name="T61" fmla="*/ 26 h 45"/>
                <a:gd name="T62" fmla="*/ 18 w 31"/>
                <a:gd name="T6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5">
                  <a:moveTo>
                    <a:pt x="28" y="29"/>
                  </a:moveTo>
                  <a:cubicBezTo>
                    <a:pt x="28" y="29"/>
                    <a:pt x="27" y="28"/>
                    <a:pt x="27" y="27"/>
                  </a:cubicBezTo>
                  <a:cubicBezTo>
                    <a:pt x="27" y="26"/>
                    <a:pt x="25" y="21"/>
                    <a:pt x="23" y="19"/>
                  </a:cubicBezTo>
                  <a:cubicBezTo>
                    <a:pt x="23" y="19"/>
                    <a:pt x="22" y="17"/>
                    <a:pt x="23" y="16"/>
                  </a:cubicBezTo>
                  <a:cubicBezTo>
                    <a:pt x="24" y="10"/>
                    <a:pt x="19" y="0"/>
                    <a:pt x="11" y="6"/>
                  </a:cubicBezTo>
                  <a:cubicBezTo>
                    <a:pt x="10" y="6"/>
                    <a:pt x="8" y="9"/>
                    <a:pt x="8" y="10"/>
                  </a:cubicBezTo>
                  <a:cubicBezTo>
                    <a:pt x="8" y="10"/>
                    <a:pt x="8" y="10"/>
                    <a:pt x="8" y="10"/>
                  </a:cubicBezTo>
                  <a:cubicBezTo>
                    <a:pt x="8" y="10"/>
                    <a:pt x="7" y="14"/>
                    <a:pt x="8" y="17"/>
                  </a:cubicBezTo>
                  <a:cubicBezTo>
                    <a:pt x="9" y="20"/>
                    <a:pt x="6" y="21"/>
                    <a:pt x="5" y="24"/>
                  </a:cubicBezTo>
                  <a:cubicBezTo>
                    <a:pt x="4" y="28"/>
                    <a:pt x="3" y="33"/>
                    <a:pt x="0" y="39"/>
                  </a:cubicBezTo>
                  <a:cubicBezTo>
                    <a:pt x="4" y="42"/>
                    <a:pt x="4" y="42"/>
                    <a:pt x="4" y="42"/>
                  </a:cubicBezTo>
                  <a:cubicBezTo>
                    <a:pt x="8" y="30"/>
                    <a:pt x="8" y="30"/>
                    <a:pt x="8" y="30"/>
                  </a:cubicBezTo>
                  <a:cubicBezTo>
                    <a:pt x="8" y="29"/>
                    <a:pt x="9" y="30"/>
                    <a:pt x="9" y="31"/>
                  </a:cubicBezTo>
                  <a:cubicBezTo>
                    <a:pt x="8" y="35"/>
                    <a:pt x="6" y="39"/>
                    <a:pt x="5" y="43"/>
                  </a:cubicBezTo>
                  <a:cubicBezTo>
                    <a:pt x="8" y="44"/>
                    <a:pt x="12" y="45"/>
                    <a:pt x="15" y="45"/>
                  </a:cubicBezTo>
                  <a:cubicBezTo>
                    <a:pt x="18" y="45"/>
                    <a:pt x="23" y="45"/>
                    <a:pt x="25" y="43"/>
                  </a:cubicBezTo>
                  <a:cubicBezTo>
                    <a:pt x="22" y="31"/>
                    <a:pt x="22" y="31"/>
                    <a:pt x="22" y="31"/>
                  </a:cubicBezTo>
                  <a:cubicBezTo>
                    <a:pt x="21" y="30"/>
                    <a:pt x="22" y="29"/>
                    <a:pt x="23" y="30"/>
                  </a:cubicBezTo>
                  <a:cubicBezTo>
                    <a:pt x="25" y="36"/>
                    <a:pt x="26" y="39"/>
                    <a:pt x="27" y="42"/>
                  </a:cubicBezTo>
                  <a:cubicBezTo>
                    <a:pt x="28" y="41"/>
                    <a:pt x="30" y="40"/>
                    <a:pt x="31" y="39"/>
                  </a:cubicBezTo>
                  <a:cubicBezTo>
                    <a:pt x="28" y="29"/>
                    <a:pt x="28" y="29"/>
                    <a:pt x="28" y="29"/>
                  </a:cubicBezTo>
                  <a:close/>
                  <a:moveTo>
                    <a:pt x="18" y="28"/>
                  </a:moveTo>
                  <a:cubicBezTo>
                    <a:pt x="18" y="31"/>
                    <a:pt x="18" y="31"/>
                    <a:pt x="18" y="31"/>
                  </a:cubicBezTo>
                  <a:cubicBezTo>
                    <a:pt x="15" y="30"/>
                    <a:pt x="15" y="30"/>
                    <a:pt x="15" y="30"/>
                  </a:cubicBezTo>
                  <a:cubicBezTo>
                    <a:pt x="13" y="31"/>
                    <a:pt x="13" y="31"/>
                    <a:pt x="13" y="31"/>
                  </a:cubicBezTo>
                  <a:cubicBezTo>
                    <a:pt x="13" y="28"/>
                    <a:pt x="13" y="28"/>
                    <a:pt x="13" y="28"/>
                  </a:cubicBezTo>
                  <a:cubicBezTo>
                    <a:pt x="11" y="26"/>
                    <a:pt x="11" y="26"/>
                    <a:pt x="11" y="26"/>
                  </a:cubicBezTo>
                  <a:cubicBezTo>
                    <a:pt x="14" y="26"/>
                    <a:pt x="14" y="26"/>
                    <a:pt x="14" y="26"/>
                  </a:cubicBezTo>
                  <a:cubicBezTo>
                    <a:pt x="15" y="23"/>
                    <a:pt x="15" y="23"/>
                    <a:pt x="15" y="23"/>
                  </a:cubicBezTo>
                  <a:cubicBezTo>
                    <a:pt x="17" y="26"/>
                    <a:pt x="17" y="26"/>
                    <a:pt x="17" y="26"/>
                  </a:cubicBezTo>
                  <a:cubicBezTo>
                    <a:pt x="20" y="26"/>
                    <a:pt x="20" y="26"/>
                    <a:pt x="20" y="26"/>
                  </a:cubicBezTo>
                  <a:lnTo>
                    <a:pt x="18" y="2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sym typeface="+mn-lt"/>
              </a:endParaRPr>
            </a:p>
          </p:txBody>
        </p:sp>
      </p:grpSp>
      <p:sp>
        <p:nvSpPr>
          <p:cNvPr id="22" name="Freeform 47"/>
          <p:cNvSpPr>
            <a:spLocks noEditPoints="1"/>
          </p:cNvSpPr>
          <p:nvPr/>
        </p:nvSpPr>
        <p:spPr bwMode="auto">
          <a:xfrm>
            <a:off x="2693194" y="1713086"/>
            <a:ext cx="2166938" cy="2171700"/>
          </a:xfrm>
          <a:custGeom>
            <a:avLst/>
            <a:gdLst>
              <a:gd name="T0" fmla="*/ 102 w 204"/>
              <a:gd name="T1" fmla="*/ 4 h 204"/>
              <a:gd name="T2" fmla="*/ 200 w 204"/>
              <a:gd name="T3" fmla="*/ 102 h 204"/>
              <a:gd name="T4" fmla="*/ 102 w 204"/>
              <a:gd name="T5" fmla="*/ 200 h 204"/>
              <a:gd name="T6" fmla="*/ 4 w 204"/>
              <a:gd name="T7" fmla="*/ 102 h 204"/>
              <a:gd name="T8" fmla="*/ 102 w 204"/>
              <a:gd name="T9" fmla="*/ 4 h 204"/>
              <a:gd name="T10" fmla="*/ 102 w 204"/>
              <a:gd name="T11" fmla="*/ 0 h 204"/>
              <a:gd name="T12" fmla="*/ 0 w 204"/>
              <a:gd name="T13" fmla="*/ 102 h 204"/>
              <a:gd name="T14" fmla="*/ 102 w 204"/>
              <a:gd name="T15" fmla="*/ 204 h 204"/>
              <a:gd name="T16" fmla="*/ 204 w 204"/>
              <a:gd name="T17" fmla="*/ 102 h 204"/>
              <a:gd name="T18" fmla="*/ 102 w 20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4"/>
                </a:moveTo>
                <a:cubicBezTo>
                  <a:pt x="156" y="4"/>
                  <a:pt x="200" y="48"/>
                  <a:pt x="200" y="102"/>
                </a:cubicBezTo>
                <a:cubicBezTo>
                  <a:pt x="200" y="156"/>
                  <a:pt x="156" y="200"/>
                  <a:pt x="102" y="200"/>
                </a:cubicBezTo>
                <a:cubicBezTo>
                  <a:pt x="48" y="200"/>
                  <a:pt x="4" y="156"/>
                  <a:pt x="4" y="102"/>
                </a:cubicBezTo>
                <a:cubicBezTo>
                  <a:pt x="4" y="48"/>
                  <a:pt x="48" y="4"/>
                  <a:pt x="102" y="4"/>
                </a:cubicBezTo>
                <a:moveTo>
                  <a:pt x="102" y="0"/>
                </a:moveTo>
                <a:cubicBezTo>
                  <a:pt x="46" y="0"/>
                  <a:pt x="0" y="46"/>
                  <a:pt x="0" y="102"/>
                </a:cubicBezTo>
                <a:cubicBezTo>
                  <a:pt x="0" y="159"/>
                  <a:pt x="46" y="204"/>
                  <a:pt x="102" y="204"/>
                </a:cubicBezTo>
                <a:cubicBezTo>
                  <a:pt x="158" y="204"/>
                  <a:pt x="204" y="159"/>
                  <a:pt x="204" y="102"/>
                </a:cubicBezTo>
                <a:cubicBezTo>
                  <a:pt x="204" y="46"/>
                  <a:pt x="158" y="0"/>
                  <a:pt x="102" y="0"/>
                </a:cubicBezTo>
                <a:close/>
              </a:path>
            </a:pathLst>
          </a:custGeom>
          <a:solidFill>
            <a:srgbClr val="00A7ED"/>
          </a:solidFill>
          <a:ln>
            <a:solidFill>
              <a:srgbClr val="0093DD"/>
            </a:solidFill>
          </a:ln>
        </p:spPr>
        <p:txBody>
          <a:bodyPr vert="horz" wrap="square" lIns="68580" tIns="34290" rIns="68580" bIns="34290" numCol="1" anchor="t" anchorCtr="0" compatLnSpc="1"/>
          <a:lstStyle/>
          <a:p>
            <a:endParaRPr lang="zh-CN" altLang="en-US">
              <a:cs typeface="+mn-ea"/>
              <a:sym typeface="+mn-lt"/>
            </a:endParaRPr>
          </a:p>
        </p:txBody>
      </p:sp>
      <p:sp>
        <p:nvSpPr>
          <p:cNvPr id="23" name="Freeform 49"/>
          <p:cNvSpPr/>
          <p:nvPr/>
        </p:nvSpPr>
        <p:spPr bwMode="auto">
          <a:xfrm>
            <a:off x="739379" y="2751139"/>
            <a:ext cx="2156222" cy="627460"/>
          </a:xfrm>
          <a:custGeom>
            <a:avLst/>
            <a:gdLst>
              <a:gd name="T0" fmla="*/ 200 w 203"/>
              <a:gd name="T1" fmla="*/ 59 h 59"/>
              <a:gd name="T2" fmla="*/ 113 w 203"/>
              <a:gd name="T3" fmla="*/ 4 h 59"/>
              <a:gd name="T4" fmla="*/ 113 w 203"/>
              <a:gd name="T5" fmla="*/ 4 h 59"/>
              <a:gd name="T6" fmla="*/ 0 w 203"/>
              <a:gd name="T7" fmla="*/ 4 h 59"/>
              <a:gd name="T8" fmla="*/ 0 w 203"/>
              <a:gd name="T9" fmla="*/ 0 h 59"/>
              <a:gd name="T10" fmla="*/ 113 w 203"/>
              <a:gd name="T11" fmla="*/ 0 h 59"/>
              <a:gd name="T12" fmla="*/ 113 w 203"/>
              <a:gd name="T13" fmla="*/ 0 h 59"/>
              <a:gd name="T14" fmla="*/ 203 w 203"/>
              <a:gd name="T15" fmla="*/ 57 h 59"/>
              <a:gd name="T16" fmla="*/ 200 w 203"/>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59">
                <a:moveTo>
                  <a:pt x="200" y="59"/>
                </a:moveTo>
                <a:cubicBezTo>
                  <a:pt x="168" y="4"/>
                  <a:pt x="115" y="4"/>
                  <a:pt x="113" y="4"/>
                </a:cubicBezTo>
                <a:cubicBezTo>
                  <a:pt x="113" y="4"/>
                  <a:pt x="113" y="4"/>
                  <a:pt x="113" y="4"/>
                </a:cubicBezTo>
                <a:cubicBezTo>
                  <a:pt x="0" y="4"/>
                  <a:pt x="0" y="4"/>
                  <a:pt x="0" y="4"/>
                </a:cubicBezTo>
                <a:cubicBezTo>
                  <a:pt x="0" y="0"/>
                  <a:pt x="0" y="0"/>
                  <a:pt x="0" y="0"/>
                </a:cubicBezTo>
                <a:cubicBezTo>
                  <a:pt x="113" y="0"/>
                  <a:pt x="113" y="0"/>
                  <a:pt x="113" y="0"/>
                </a:cubicBezTo>
                <a:cubicBezTo>
                  <a:pt x="113" y="0"/>
                  <a:pt x="113" y="0"/>
                  <a:pt x="113" y="0"/>
                </a:cubicBezTo>
                <a:cubicBezTo>
                  <a:pt x="115" y="0"/>
                  <a:pt x="171" y="0"/>
                  <a:pt x="203" y="57"/>
                </a:cubicBezTo>
                <a:lnTo>
                  <a:pt x="200" y="59"/>
                </a:lnTo>
                <a:close/>
              </a:path>
            </a:pathLst>
          </a:custGeom>
          <a:solidFill>
            <a:srgbClr val="00A7ED"/>
          </a:solidFill>
          <a:ln>
            <a:noFill/>
          </a:ln>
        </p:spPr>
        <p:txBody>
          <a:bodyPr vert="horz" wrap="square" lIns="68580" tIns="34290" rIns="68580" bIns="34290" numCol="1" anchor="t" anchorCtr="0" compatLnSpc="1"/>
          <a:lstStyle/>
          <a:p>
            <a:endParaRPr lang="zh-CN" altLang="en-US">
              <a:cs typeface="+mn-ea"/>
              <a:sym typeface="+mn-lt"/>
            </a:endParaRPr>
          </a:p>
        </p:txBody>
      </p:sp>
      <p:sp>
        <p:nvSpPr>
          <p:cNvPr id="24" name="Oval 50"/>
          <p:cNvSpPr>
            <a:spLocks noChangeArrowheads="1"/>
          </p:cNvSpPr>
          <p:nvPr/>
        </p:nvSpPr>
        <p:spPr bwMode="auto">
          <a:xfrm>
            <a:off x="665560" y="2697559"/>
            <a:ext cx="148829" cy="148829"/>
          </a:xfrm>
          <a:prstGeom prst="ellipse">
            <a:avLst/>
          </a:prstGeom>
          <a:solidFill>
            <a:srgbClr val="DA251C"/>
          </a:solidFill>
          <a:ln>
            <a:noFill/>
          </a:ln>
        </p:spPr>
        <p:txBody>
          <a:bodyPr vert="horz" wrap="square" lIns="68580" tIns="34290" rIns="68580" bIns="34290" numCol="1" anchor="t" anchorCtr="0" compatLnSpc="1"/>
          <a:lstStyle/>
          <a:p>
            <a:endParaRPr lang="zh-CN" altLang="en-US">
              <a:cs typeface="+mn-ea"/>
              <a:sym typeface="+mn-lt"/>
            </a:endParaRPr>
          </a:p>
        </p:txBody>
      </p:sp>
      <p:grpSp>
        <p:nvGrpSpPr>
          <p:cNvPr id="39" name="组合 38"/>
          <p:cNvGrpSpPr/>
          <p:nvPr/>
        </p:nvGrpSpPr>
        <p:grpSpPr>
          <a:xfrm>
            <a:off x="5173718" y="2264071"/>
            <a:ext cx="2888182" cy="1419931"/>
            <a:chOff x="7715695" y="3328709"/>
            <a:chExt cx="3850907" cy="1893239"/>
          </a:xfrm>
        </p:grpSpPr>
        <p:sp>
          <p:nvSpPr>
            <p:cNvPr id="40" name="文本框 48"/>
            <p:cNvSpPr txBox="1"/>
            <p:nvPr/>
          </p:nvSpPr>
          <p:spPr>
            <a:xfrm>
              <a:off x="7766823" y="4037269"/>
              <a:ext cx="3648398" cy="483722"/>
            </a:xfrm>
            <a:prstGeom prst="rect">
              <a:avLst/>
            </a:prstGeom>
            <a:noFill/>
          </p:spPr>
          <p:txBody>
            <a:bodyPr wrap="square" rtlCol="0" anchor="ctr">
              <a:spAutoFit/>
            </a:bodyPr>
            <a:lstStyle/>
            <a:p>
              <a:pPr algn="just">
                <a:lnSpc>
                  <a:spcPct val="120000"/>
                </a:lnSpc>
              </a:pP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41" name="圆角矩形标注 40"/>
            <p:cNvSpPr/>
            <p:nvPr/>
          </p:nvSpPr>
          <p:spPr>
            <a:xfrm>
              <a:off x="7715695" y="3328709"/>
              <a:ext cx="3850907" cy="1893239"/>
            </a:xfrm>
            <a:prstGeom prst="wedgeRoundRectCallout">
              <a:avLst>
                <a:gd name="adj1" fmla="val -59272"/>
                <a:gd name="adj2" fmla="val 33223"/>
                <a:gd name="adj3" fmla="val 16667"/>
              </a:avLst>
            </a:prstGeom>
            <a:noFill/>
            <a:ln>
              <a:solidFill>
                <a:srgbClr val="00A7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52" name="组合 51"/>
          <p:cNvGrpSpPr/>
          <p:nvPr/>
        </p:nvGrpSpPr>
        <p:grpSpPr>
          <a:xfrm>
            <a:off x="2854414" y="1121768"/>
            <a:ext cx="498872" cy="500063"/>
            <a:chOff x="2617590" y="900113"/>
            <a:chExt cx="498872" cy="500063"/>
          </a:xfrm>
        </p:grpSpPr>
        <p:sp>
          <p:nvSpPr>
            <p:cNvPr id="38" name="Oval 66"/>
            <p:cNvSpPr>
              <a:spLocks noChangeArrowheads="1"/>
            </p:cNvSpPr>
            <p:nvPr/>
          </p:nvSpPr>
          <p:spPr bwMode="auto">
            <a:xfrm>
              <a:off x="2617590" y="900113"/>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5" name="KSO_Shape"/>
            <p:cNvSpPr/>
            <p:nvPr/>
          </p:nvSpPr>
          <p:spPr bwMode="auto">
            <a:xfrm>
              <a:off x="2725341" y="989052"/>
              <a:ext cx="321645" cy="322183"/>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51" name="组合 50"/>
          <p:cNvGrpSpPr/>
          <p:nvPr/>
        </p:nvGrpSpPr>
        <p:grpSpPr>
          <a:xfrm>
            <a:off x="3527227" y="1002941"/>
            <a:ext cx="498872" cy="500063"/>
            <a:chOff x="3317735" y="536019"/>
            <a:chExt cx="498872" cy="500063"/>
          </a:xfrm>
        </p:grpSpPr>
        <p:sp>
          <p:nvSpPr>
            <p:cNvPr id="46" name="Oval 66"/>
            <p:cNvSpPr>
              <a:spLocks noChangeArrowheads="1"/>
            </p:cNvSpPr>
            <p:nvPr/>
          </p:nvSpPr>
          <p:spPr bwMode="auto">
            <a:xfrm>
              <a:off x="3317735" y="536019"/>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3" name="KSO_Shape"/>
            <p:cNvSpPr/>
            <p:nvPr/>
          </p:nvSpPr>
          <p:spPr bwMode="auto">
            <a:xfrm>
              <a:off x="3406079" y="624958"/>
              <a:ext cx="322183" cy="322183"/>
            </a:xfrm>
            <a:custGeom>
              <a:avLst/>
              <a:gdLst>
                <a:gd name="T0" fmla="*/ 1005084 w 1400175"/>
                <a:gd name="T1" fmla="*/ 368263 h 1400175"/>
                <a:gd name="T2" fmla="*/ 1051988 w 1400175"/>
                <a:gd name="T3" fmla="*/ 408595 h 1400175"/>
                <a:gd name="T4" fmla="*/ 1072554 w 1400175"/>
                <a:gd name="T5" fmla="*/ 469454 h 1400175"/>
                <a:gd name="T6" fmla="*/ 1302380 w 1400175"/>
                <a:gd name="T7" fmla="*/ 1145027 h 1400175"/>
                <a:gd name="T8" fmla="*/ 1309956 w 1400175"/>
                <a:gd name="T9" fmla="*/ 1206967 h 1400175"/>
                <a:gd name="T10" fmla="*/ 1284340 w 1400175"/>
                <a:gd name="T11" fmla="*/ 1264946 h 1400175"/>
                <a:gd name="T12" fmla="*/ 1231303 w 1400175"/>
                <a:gd name="T13" fmla="*/ 1302397 h 1400175"/>
                <a:gd name="T14" fmla="*/ 1169246 w 1400175"/>
                <a:gd name="T15" fmla="*/ 1306718 h 1400175"/>
                <a:gd name="T16" fmla="*/ 1111880 w 1400175"/>
                <a:gd name="T17" fmla="*/ 1278630 h 1400175"/>
                <a:gd name="T18" fmla="*/ 841284 w 1400175"/>
                <a:gd name="T19" fmla="*/ 992699 h 1400175"/>
                <a:gd name="T20" fmla="*/ 834790 w 1400175"/>
                <a:gd name="T21" fmla="*/ 463332 h 1400175"/>
                <a:gd name="T22" fmla="*/ 857520 w 1400175"/>
                <a:gd name="T23" fmla="*/ 404273 h 1400175"/>
                <a:gd name="T24" fmla="*/ 906588 w 1400175"/>
                <a:gd name="T25" fmla="*/ 365741 h 1400175"/>
                <a:gd name="T26" fmla="*/ 879397 w 1400175"/>
                <a:gd name="T27" fmla="*/ 241996 h 1400175"/>
                <a:gd name="T28" fmla="*/ 691057 w 1400175"/>
                <a:gd name="T29" fmla="*/ 288091 h 1400175"/>
                <a:gd name="T30" fmla="*/ 525405 w 1400175"/>
                <a:gd name="T31" fmla="*/ 380280 h 1400175"/>
                <a:gd name="T32" fmla="*/ 390722 w 1400175"/>
                <a:gd name="T33" fmla="*/ 511721 h 1400175"/>
                <a:gd name="T34" fmla="*/ 294212 w 1400175"/>
                <a:gd name="T35" fmla="*/ 674853 h 1400175"/>
                <a:gd name="T36" fmla="*/ 243797 w 1400175"/>
                <a:gd name="T37" fmla="*/ 861751 h 1400175"/>
                <a:gd name="T38" fmla="*/ 246317 w 1400175"/>
                <a:gd name="T39" fmla="*/ 1061254 h 1400175"/>
                <a:gd name="T40" fmla="*/ 301415 w 1400175"/>
                <a:gd name="T41" fmla="*/ 1246352 h 1400175"/>
                <a:gd name="T42" fmla="*/ 401886 w 1400175"/>
                <a:gd name="T43" fmla="*/ 1406963 h 1400175"/>
                <a:gd name="T44" fmla="*/ 539450 w 1400175"/>
                <a:gd name="T45" fmla="*/ 1535163 h 1400175"/>
                <a:gd name="T46" fmla="*/ 707263 w 1400175"/>
                <a:gd name="T47" fmla="*/ 1623392 h 1400175"/>
                <a:gd name="T48" fmla="*/ 897763 w 1400175"/>
                <a:gd name="T49" fmla="*/ 1665165 h 1400175"/>
                <a:gd name="T50" fmla="*/ 1096546 w 1400175"/>
                <a:gd name="T51" fmla="*/ 1652561 h 1400175"/>
                <a:gd name="T52" fmla="*/ 1277683 w 1400175"/>
                <a:gd name="T53" fmla="*/ 1588820 h 1400175"/>
                <a:gd name="T54" fmla="*/ 1432891 w 1400175"/>
                <a:gd name="T55" fmla="*/ 1481507 h 1400175"/>
                <a:gd name="T56" fmla="*/ 1554250 w 1400175"/>
                <a:gd name="T57" fmla="*/ 1337461 h 1400175"/>
                <a:gd name="T58" fmla="*/ 1634916 w 1400175"/>
                <a:gd name="T59" fmla="*/ 1164967 h 1400175"/>
                <a:gd name="T60" fmla="*/ 1666605 w 1400175"/>
                <a:gd name="T61" fmla="*/ 970867 h 1400175"/>
                <a:gd name="T62" fmla="*/ 1644278 w 1400175"/>
                <a:gd name="T63" fmla="*/ 774244 h 1400175"/>
                <a:gd name="T64" fmla="*/ 1571895 w 1400175"/>
                <a:gd name="T65" fmla="*/ 597429 h 1400175"/>
                <a:gd name="T66" fmla="*/ 1457380 w 1400175"/>
                <a:gd name="T67" fmla="*/ 447622 h 1400175"/>
                <a:gd name="T68" fmla="*/ 1307932 w 1400175"/>
                <a:gd name="T69" fmla="*/ 332744 h 1400175"/>
                <a:gd name="T70" fmla="*/ 1130756 w 1400175"/>
                <a:gd name="T71" fmla="*/ 260722 h 1400175"/>
                <a:gd name="T72" fmla="*/ 934135 w 1400175"/>
                <a:gd name="T73" fmla="*/ 238395 h 1400175"/>
                <a:gd name="T74" fmla="*/ 1190535 w 1400175"/>
                <a:gd name="T75" fmla="*/ 29890 h 1400175"/>
                <a:gd name="T76" fmla="*/ 1426770 w 1400175"/>
                <a:gd name="T77" fmla="*/ 126039 h 1400175"/>
                <a:gd name="T78" fmla="*/ 1626272 w 1400175"/>
                <a:gd name="T79" fmla="*/ 279087 h 1400175"/>
                <a:gd name="T80" fmla="*/ 1778600 w 1400175"/>
                <a:gd name="T81" fmla="*/ 478590 h 1400175"/>
                <a:gd name="T82" fmla="*/ 1875110 w 1400175"/>
                <a:gd name="T83" fmla="*/ 714465 h 1400175"/>
                <a:gd name="T84" fmla="*/ 1904641 w 1400175"/>
                <a:gd name="T85" fmla="*/ 977348 h 1400175"/>
                <a:gd name="T86" fmla="*/ 1862507 w 1400175"/>
                <a:gd name="T87" fmla="*/ 1235909 h 1400175"/>
                <a:gd name="T88" fmla="*/ 1755193 w 1400175"/>
                <a:gd name="T89" fmla="*/ 1466022 h 1400175"/>
                <a:gd name="T90" fmla="*/ 1592782 w 1400175"/>
                <a:gd name="T91" fmla="*/ 1657603 h 1400175"/>
                <a:gd name="T92" fmla="*/ 1386076 w 1400175"/>
                <a:gd name="T93" fmla="*/ 1800928 h 1400175"/>
                <a:gd name="T94" fmla="*/ 1144801 w 1400175"/>
                <a:gd name="T95" fmla="*/ 1885554 h 1400175"/>
                <a:gd name="T96" fmla="*/ 879397 w 1400175"/>
                <a:gd name="T97" fmla="*/ 1902479 h 1400175"/>
                <a:gd name="T98" fmla="*/ 625156 w 1400175"/>
                <a:gd name="T99" fmla="*/ 1847382 h 1400175"/>
                <a:gd name="T100" fmla="*/ 401527 w 1400175"/>
                <a:gd name="T101" fmla="*/ 1729265 h 1400175"/>
                <a:gd name="T102" fmla="*/ 217509 w 1400175"/>
                <a:gd name="T103" fmla="*/ 1558571 h 1400175"/>
                <a:gd name="T104" fmla="*/ 84267 w 1400175"/>
                <a:gd name="T105" fmla="*/ 1344664 h 1400175"/>
                <a:gd name="T106" fmla="*/ 11163 w 1400175"/>
                <a:gd name="T107" fmla="*/ 1097626 h 1400175"/>
                <a:gd name="T108" fmla="*/ 7562 w 1400175"/>
                <a:gd name="T109" fmla="*/ 831141 h 1400175"/>
                <a:gd name="T110" fmla="*/ 74903 w 1400175"/>
                <a:gd name="T111" fmla="*/ 581943 h 1400175"/>
                <a:gd name="T112" fmla="*/ 203464 w 1400175"/>
                <a:gd name="T113" fmla="*/ 364795 h 1400175"/>
                <a:gd name="T114" fmla="*/ 382800 w 1400175"/>
                <a:gd name="T115" fmla="*/ 189419 h 1400175"/>
                <a:gd name="T116" fmla="*/ 603189 w 1400175"/>
                <a:gd name="T117" fmla="*/ 66261 h 1400175"/>
                <a:gd name="T118" fmla="*/ 855269 w 1400175"/>
                <a:gd name="T119" fmla="*/ 5041 h 14001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0175" h="1400175">
                  <a:moveTo>
                    <a:pt x="696043" y="261938"/>
                  </a:moveTo>
                  <a:lnTo>
                    <a:pt x="700551" y="261938"/>
                  </a:lnTo>
                  <a:lnTo>
                    <a:pt x="705059" y="261938"/>
                  </a:lnTo>
                  <a:lnTo>
                    <a:pt x="709832" y="262203"/>
                  </a:lnTo>
                  <a:lnTo>
                    <a:pt x="714075" y="262732"/>
                  </a:lnTo>
                  <a:lnTo>
                    <a:pt x="718318" y="263526"/>
                  </a:lnTo>
                  <a:lnTo>
                    <a:pt x="722561" y="264850"/>
                  </a:lnTo>
                  <a:lnTo>
                    <a:pt x="726804" y="265908"/>
                  </a:lnTo>
                  <a:lnTo>
                    <a:pt x="730782" y="267232"/>
                  </a:lnTo>
                  <a:lnTo>
                    <a:pt x="734760" y="268820"/>
                  </a:lnTo>
                  <a:lnTo>
                    <a:pt x="738737" y="270673"/>
                  </a:lnTo>
                  <a:lnTo>
                    <a:pt x="742450" y="272525"/>
                  </a:lnTo>
                  <a:lnTo>
                    <a:pt x="746163" y="274643"/>
                  </a:lnTo>
                  <a:lnTo>
                    <a:pt x="749610" y="276760"/>
                  </a:lnTo>
                  <a:lnTo>
                    <a:pt x="753057" y="279143"/>
                  </a:lnTo>
                  <a:lnTo>
                    <a:pt x="756505" y="281789"/>
                  </a:lnTo>
                  <a:lnTo>
                    <a:pt x="759422" y="284701"/>
                  </a:lnTo>
                  <a:lnTo>
                    <a:pt x="762604" y="287612"/>
                  </a:lnTo>
                  <a:lnTo>
                    <a:pt x="765521" y="290524"/>
                  </a:lnTo>
                  <a:lnTo>
                    <a:pt x="768438" y="293700"/>
                  </a:lnTo>
                  <a:lnTo>
                    <a:pt x="770825" y="297141"/>
                  </a:lnTo>
                  <a:lnTo>
                    <a:pt x="773211" y="300317"/>
                  </a:lnTo>
                  <a:lnTo>
                    <a:pt x="775598" y="304287"/>
                  </a:lnTo>
                  <a:lnTo>
                    <a:pt x="777719" y="307728"/>
                  </a:lnTo>
                  <a:lnTo>
                    <a:pt x="779576" y="311434"/>
                  </a:lnTo>
                  <a:lnTo>
                    <a:pt x="781432" y="315404"/>
                  </a:lnTo>
                  <a:lnTo>
                    <a:pt x="783023" y="319374"/>
                  </a:lnTo>
                  <a:lnTo>
                    <a:pt x="784349" y="323609"/>
                  </a:lnTo>
                  <a:lnTo>
                    <a:pt x="785675" y="327580"/>
                  </a:lnTo>
                  <a:lnTo>
                    <a:pt x="786736" y="331815"/>
                  </a:lnTo>
                  <a:lnTo>
                    <a:pt x="787266" y="336050"/>
                  </a:lnTo>
                  <a:lnTo>
                    <a:pt x="787796" y="340549"/>
                  </a:lnTo>
                  <a:lnTo>
                    <a:pt x="788327" y="345049"/>
                  </a:lnTo>
                  <a:lnTo>
                    <a:pt x="788327" y="349548"/>
                  </a:lnTo>
                  <a:lnTo>
                    <a:pt x="788327" y="663463"/>
                  </a:lnTo>
                  <a:lnTo>
                    <a:pt x="938156" y="812745"/>
                  </a:lnTo>
                  <a:lnTo>
                    <a:pt x="941073" y="815921"/>
                  </a:lnTo>
                  <a:lnTo>
                    <a:pt x="943990" y="819362"/>
                  </a:lnTo>
                  <a:lnTo>
                    <a:pt x="946641" y="822803"/>
                  </a:lnTo>
                  <a:lnTo>
                    <a:pt x="949028" y="826508"/>
                  </a:lnTo>
                  <a:lnTo>
                    <a:pt x="951415" y="830214"/>
                  </a:lnTo>
                  <a:lnTo>
                    <a:pt x="953801" y="833919"/>
                  </a:lnTo>
                  <a:lnTo>
                    <a:pt x="955658" y="837625"/>
                  </a:lnTo>
                  <a:lnTo>
                    <a:pt x="957249" y="841595"/>
                  </a:lnTo>
                  <a:lnTo>
                    <a:pt x="958840" y="845830"/>
                  </a:lnTo>
                  <a:lnTo>
                    <a:pt x="960166" y="849800"/>
                  </a:lnTo>
                  <a:lnTo>
                    <a:pt x="961226" y="853771"/>
                  </a:lnTo>
                  <a:lnTo>
                    <a:pt x="962022" y="857741"/>
                  </a:lnTo>
                  <a:lnTo>
                    <a:pt x="962818" y="861976"/>
                  </a:lnTo>
                  <a:lnTo>
                    <a:pt x="963348" y="866211"/>
                  </a:lnTo>
                  <a:lnTo>
                    <a:pt x="963613" y="870446"/>
                  </a:lnTo>
                  <a:lnTo>
                    <a:pt x="963613" y="874416"/>
                  </a:lnTo>
                  <a:lnTo>
                    <a:pt x="963613" y="878651"/>
                  </a:lnTo>
                  <a:lnTo>
                    <a:pt x="963348" y="883150"/>
                  </a:lnTo>
                  <a:lnTo>
                    <a:pt x="962818" y="887121"/>
                  </a:lnTo>
                  <a:lnTo>
                    <a:pt x="962022" y="891356"/>
                  </a:lnTo>
                  <a:lnTo>
                    <a:pt x="961226" y="895326"/>
                  </a:lnTo>
                  <a:lnTo>
                    <a:pt x="960166" y="899296"/>
                  </a:lnTo>
                  <a:lnTo>
                    <a:pt x="958840" y="903531"/>
                  </a:lnTo>
                  <a:lnTo>
                    <a:pt x="957249" y="907501"/>
                  </a:lnTo>
                  <a:lnTo>
                    <a:pt x="955658" y="911472"/>
                  </a:lnTo>
                  <a:lnTo>
                    <a:pt x="953801" y="915177"/>
                  </a:lnTo>
                  <a:lnTo>
                    <a:pt x="951415" y="919147"/>
                  </a:lnTo>
                  <a:lnTo>
                    <a:pt x="949028" y="922853"/>
                  </a:lnTo>
                  <a:lnTo>
                    <a:pt x="946641" y="926294"/>
                  </a:lnTo>
                  <a:lnTo>
                    <a:pt x="943990" y="929735"/>
                  </a:lnTo>
                  <a:lnTo>
                    <a:pt x="941073" y="933176"/>
                  </a:lnTo>
                  <a:lnTo>
                    <a:pt x="938156" y="936352"/>
                  </a:lnTo>
                  <a:lnTo>
                    <a:pt x="934708" y="939793"/>
                  </a:lnTo>
                  <a:lnTo>
                    <a:pt x="931261" y="942440"/>
                  </a:lnTo>
                  <a:lnTo>
                    <a:pt x="927813" y="945086"/>
                  </a:lnTo>
                  <a:lnTo>
                    <a:pt x="924101" y="947733"/>
                  </a:lnTo>
                  <a:lnTo>
                    <a:pt x="920653" y="949851"/>
                  </a:lnTo>
                  <a:lnTo>
                    <a:pt x="916941" y="951968"/>
                  </a:lnTo>
                  <a:lnTo>
                    <a:pt x="912698" y="953821"/>
                  </a:lnTo>
                  <a:lnTo>
                    <a:pt x="908985" y="955674"/>
                  </a:lnTo>
                  <a:lnTo>
                    <a:pt x="905008" y="957262"/>
                  </a:lnTo>
                  <a:lnTo>
                    <a:pt x="901030" y="958585"/>
                  </a:lnTo>
                  <a:lnTo>
                    <a:pt x="897052" y="959644"/>
                  </a:lnTo>
                  <a:lnTo>
                    <a:pt x="892544" y="960438"/>
                  </a:lnTo>
                  <a:lnTo>
                    <a:pt x="888566" y="961232"/>
                  </a:lnTo>
                  <a:lnTo>
                    <a:pt x="884323" y="961761"/>
                  </a:lnTo>
                  <a:lnTo>
                    <a:pt x="880345" y="962026"/>
                  </a:lnTo>
                  <a:lnTo>
                    <a:pt x="875837" y="962026"/>
                  </a:lnTo>
                  <a:lnTo>
                    <a:pt x="871594" y="962026"/>
                  </a:lnTo>
                  <a:lnTo>
                    <a:pt x="867617" y="961761"/>
                  </a:lnTo>
                  <a:lnTo>
                    <a:pt x="863374" y="961232"/>
                  </a:lnTo>
                  <a:lnTo>
                    <a:pt x="859396" y="960438"/>
                  </a:lnTo>
                  <a:lnTo>
                    <a:pt x="854888" y="959644"/>
                  </a:lnTo>
                  <a:lnTo>
                    <a:pt x="850910" y="958585"/>
                  </a:lnTo>
                  <a:lnTo>
                    <a:pt x="846932" y="957262"/>
                  </a:lnTo>
                  <a:lnTo>
                    <a:pt x="842955" y="955674"/>
                  </a:lnTo>
                  <a:lnTo>
                    <a:pt x="839242" y="953821"/>
                  </a:lnTo>
                  <a:lnTo>
                    <a:pt x="834999" y="951968"/>
                  </a:lnTo>
                  <a:lnTo>
                    <a:pt x="831286" y="949851"/>
                  </a:lnTo>
                  <a:lnTo>
                    <a:pt x="827839" y="947733"/>
                  </a:lnTo>
                  <a:lnTo>
                    <a:pt x="824127" y="945086"/>
                  </a:lnTo>
                  <a:lnTo>
                    <a:pt x="820679" y="942440"/>
                  </a:lnTo>
                  <a:lnTo>
                    <a:pt x="817232" y="939793"/>
                  </a:lnTo>
                  <a:lnTo>
                    <a:pt x="813784" y="936352"/>
                  </a:lnTo>
                  <a:lnTo>
                    <a:pt x="638763" y="761396"/>
                  </a:lnTo>
                  <a:lnTo>
                    <a:pt x="635846" y="758484"/>
                  </a:lnTo>
                  <a:lnTo>
                    <a:pt x="633194" y="755308"/>
                  </a:lnTo>
                  <a:lnTo>
                    <a:pt x="630277" y="752132"/>
                  </a:lnTo>
                  <a:lnTo>
                    <a:pt x="627891" y="748427"/>
                  </a:lnTo>
                  <a:lnTo>
                    <a:pt x="625769" y="744986"/>
                  </a:lnTo>
                  <a:lnTo>
                    <a:pt x="623648" y="741545"/>
                  </a:lnTo>
                  <a:lnTo>
                    <a:pt x="621791" y="737839"/>
                  </a:lnTo>
                  <a:lnTo>
                    <a:pt x="619935" y="733869"/>
                  </a:lnTo>
                  <a:lnTo>
                    <a:pt x="618344" y="729634"/>
                  </a:lnTo>
                  <a:lnTo>
                    <a:pt x="617018" y="725664"/>
                  </a:lnTo>
                  <a:lnTo>
                    <a:pt x="615957" y="721693"/>
                  </a:lnTo>
                  <a:lnTo>
                    <a:pt x="614897" y="717459"/>
                  </a:lnTo>
                  <a:lnTo>
                    <a:pt x="614101" y="712959"/>
                  </a:lnTo>
                  <a:lnTo>
                    <a:pt x="613571" y="708724"/>
                  </a:lnTo>
                  <a:lnTo>
                    <a:pt x="613040" y="704224"/>
                  </a:lnTo>
                  <a:lnTo>
                    <a:pt x="612775" y="699989"/>
                  </a:lnTo>
                  <a:lnTo>
                    <a:pt x="612775" y="699725"/>
                  </a:lnTo>
                  <a:lnTo>
                    <a:pt x="612775" y="349548"/>
                  </a:lnTo>
                  <a:lnTo>
                    <a:pt x="613040" y="345049"/>
                  </a:lnTo>
                  <a:lnTo>
                    <a:pt x="613571" y="340549"/>
                  </a:lnTo>
                  <a:lnTo>
                    <a:pt x="614101" y="336050"/>
                  </a:lnTo>
                  <a:lnTo>
                    <a:pt x="614897" y="331815"/>
                  </a:lnTo>
                  <a:lnTo>
                    <a:pt x="615692" y="327580"/>
                  </a:lnTo>
                  <a:lnTo>
                    <a:pt x="617018" y="323609"/>
                  </a:lnTo>
                  <a:lnTo>
                    <a:pt x="618344" y="319374"/>
                  </a:lnTo>
                  <a:lnTo>
                    <a:pt x="619935" y="315404"/>
                  </a:lnTo>
                  <a:lnTo>
                    <a:pt x="621526" y="311434"/>
                  </a:lnTo>
                  <a:lnTo>
                    <a:pt x="623382" y="307728"/>
                  </a:lnTo>
                  <a:lnTo>
                    <a:pt x="625504" y="304287"/>
                  </a:lnTo>
                  <a:lnTo>
                    <a:pt x="627891" y="300317"/>
                  </a:lnTo>
                  <a:lnTo>
                    <a:pt x="630277" y="297141"/>
                  </a:lnTo>
                  <a:lnTo>
                    <a:pt x="633194" y="293700"/>
                  </a:lnTo>
                  <a:lnTo>
                    <a:pt x="635846" y="290524"/>
                  </a:lnTo>
                  <a:lnTo>
                    <a:pt x="638763" y="287612"/>
                  </a:lnTo>
                  <a:lnTo>
                    <a:pt x="641680" y="284701"/>
                  </a:lnTo>
                  <a:lnTo>
                    <a:pt x="644862" y="281789"/>
                  </a:lnTo>
                  <a:lnTo>
                    <a:pt x="648045" y="279143"/>
                  </a:lnTo>
                  <a:lnTo>
                    <a:pt x="651757" y="276760"/>
                  </a:lnTo>
                  <a:lnTo>
                    <a:pt x="655205" y="274643"/>
                  </a:lnTo>
                  <a:lnTo>
                    <a:pt x="658917" y="272525"/>
                  </a:lnTo>
                  <a:lnTo>
                    <a:pt x="662630" y="270673"/>
                  </a:lnTo>
                  <a:lnTo>
                    <a:pt x="666342" y="268820"/>
                  </a:lnTo>
                  <a:lnTo>
                    <a:pt x="670585" y="267232"/>
                  </a:lnTo>
                  <a:lnTo>
                    <a:pt x="674563" y="265908"/>
                  </a:lnTo>
                  <a:lnTo>
                    <a:pt x="678806" y="264850"/>
                  </a:lnTo>
                  <a:lnTo>
                    <a:pt x="682784" y="263526"/>
                  </a:lnTo>
                  <a:lnTo>
                    <a:pt x="687027" y="262732"/>
                  </a:lnTo>
                  <a:lnTo>
                    <a:pt x="691800" y="262203"/>
                  </a:lnTo>
                  <a:lnTo>
                    <a:pt x="696043" y="261938"/>
                  </a:lnTo>
                  <a:close/>
                  <a:moveTo>
                    <a:pt x="686589" y="175220"/>
                  </a:moveTo>
                  <a:lnTo>
                    <a:pt x="673355" y="175750"/>
                  </a:lnTo>
                  <a:lnTo>
                    <a:pt x="659856" y="176544"/>
                  </a:lnTo>
                  <a:lnTo>
                    <a:pt x="646357" y="177867"/>
                  </a:lnTo>
                  <a:lnTo>
                    <a:pt x="633387" y="179191"/>
                  </a:lnTo>
                  <a:lnTo>
                    <a:pt x="620418" y="181043"/>
                  </a:lnTo>
                  <a:lnTo>
                    <a:pt x="607183" y="183161"/>
                  </a:lnTo>
                  <a:lnTo>
                    <a:pt x="594743" y="185808"/>
                  </a:lnTo>
                  <a:lnTo>
                    <a:pt x="581774" y="188454"/>
                  </a:lnTo>
                  <a:lnTo>
                    <a:pt x="569069" y="191631"/>
                  </a:lnTo>
                  <a:lnTo>
                    <a:pt x="556364" y="195072"/>
                  </a:lnTo>
                  <a:lnTo>
                    <a:pt x="544189" y="198777"/>
                  </a:lnTo>
                  <a:lnTo>
                    <a:pt x="532013" y="202747"/>
                  </a:lnTo>
                  <a:lnTo>
                    <a:pt x="519838" y="206982"/>
                  </a:lnTo>
                  <a:lnTo>
                    <a:pt x="507927" y="211747"/>
                  </a:lnTo>
                  <a:lnTo>
                    <a:pt x="496016" y="216511"/>
                  </a:lnTo>
                  <a:lnTo>
                    <a:pt x="484370" y="221540"/>
                  </a:lnTo>
                  <a:lnTo>
                    <a:pt x="472724" y="226834"/>
                  </a:lnTo>
                  <a:lnTo>
                    <a:pt x="461343" y="232657"/>
                  </a:lnTo>
                  <a:lnTo>
                    <a:pt x="450226" y="238480"/>
                  </a:lnTo>
                  <a:lnTo>
                    <a:pt x="438845" y="244567"/>
                  </a:lnTo>
                  <a:lnTo>
                    <a:pt x="428258" y="251184"/>
                  </a:lnTo>
                  <a:lnTo>
                    <a:pt x="417406" y="257801"/>
                  </a:lnTo>
                  <a:lnTo>
                    <a:pt x="406818" y="264684"/>
                  </a:lnTo>
                  <a:lnTo>
                    <a:pt x="396496" y="272095"/>
                  </a:lnTo>
                  <a:lnTo>
                    <a:pt x="386173" y="279506"/>
                  </a:lnTo>
                  <a:lnTo>
                    <a:pt x="376115" y="287182"/>
                  </a:lnTo>
                  <a:lnTo>
                    <a:pt x="366322" y="295122"/>
                  </a:lnTo>
                  <a:lnTo>
                    <a:pt x="356793" y="303327"/>
                  </a:lnTo>
                  <a:lnTo>
                    <a:pt x="347264" y="311532"/>
                  </a:lnTo>
                  <a:lnTo>
                    <a:pt x="338001" y="320002"/>
                  </a:lnTo>
                  <a:lnTo>
                    <a:pt x="329001" y="329002"/>
                  </a:lnTo>
                  <a:lnTo>
                    <a:pt x="320267" y="338001"/>
                  </a:lnTo>
                  <a:lnTo>
                    <a:pt x="311532" y="347265"/>
                  </a:lnTo>
                  <a:lnTo>
                    <a:pt x="303327" y="356529"/>
                  </a:lnTo>
                  <a:lnTo>
                    <a:pt x="295386" y="366322"/>
                  </a:lnTo>
                  <a:lnTo>
                    <a:pt x="287181" y="376115"/>
                  </a:lnTo>
                  <a:lnTo>
                    <a:pt x="279505" y="386173"/>
                  </a:lnTo>
                  <a:lnTo>
                    <a:pt x="272094" y="396496"/>
                  </a:lnTo>
                  <a:lnTo>
                    <a:pt x="264948" y="406818"/>
                  </a:lnTo>
                  <a:lnTo>
                    <a:pt x="258066" y="417406"/>
                  </a:lnTo>
                  <a:lnTo>
                    <a:pt x="251184" y="427993"/>
                  </a:lnTo>
                  <a:lnTo>
                    <a:pt x="244832" y="439110"/>
                  </a:lnTo>
                  <a:lnTo>
                    <a:pt x="238744" y="449962"/>
                  </a:lnTo>
                  <a:lnTo>
                    <a:pt x="232657" y="461343"/>
                  </a:lnTo>
                  <a:lnTo>
                    <a:pt x="226834" y="472725"/>
                  </a:lnTo>
                  <a:lnTo>
                    <a:pt x="221540" y="484106"/>
                  </a:lnTo>
                  <a:lnTo>
                    <a:pt x="216246" y="496017"/>
                  </a:lnTo>
                  <a:lnTo>
                    <a:pt x="211482" y="507663"/>
                  </a:lnTo>
                  <a:lnTo>
                    <a:pt x="206982" y="519838"/>
                  </a:lnTo>
                  <a:lnTo>
                    <a:pt x="202747" y="532014"/>
                  </a:lnTo>
                  <a:lnTo>
                    <a:pt x="198512" y="544189"/>
                  </a:lnTo>
                  <a:lnTo>
                    <a:pt x="195072" y="556629"/>
                  </a:lnTo>
                  <a:lnTo>
                    <a:pt x="191631" y="569069"/>
                  </a:lnTo>
                  <a:lnTo>
                    <a:pt x="188454" y="581510"/>
                  </a:lnTo>
                  <a:lnTo>
                    <a:pt x="185808" y="594479"/>
                  </a:lnTo>
                  <a:lnTo>
                    <a:pt x="183425" y="607448"/>
                  </a:lnTo>
                  <a:lnTo>
                    <a:pt x="181043" y="620153"/>
                  </a:lnTo>
                  <a:lnTo>
                    <a:pt x="179191" y="633387"/>
                  </a:lnTo>
                  <a:lnTo>
                    <a:pt x="177602" y="646622"/>
                  </a:lnTo>
                  <a:lnTo>
                    <a:pt x="176544" y="659856"/>
                  </a:lnTo>
                  <a:lnTo>
                    <a:pt x="175750" y="673090"/>
                  </a:lnTo>
                  <a:lnTo>
                    <a:pt x="175220" y="686589"/>
                  </a:lnTo>
                  <a:lnTo>
                    <a:pt x="174956" y="700352"/>
                  </a:lnTo>
                  <a:lnTo>
                    <a:pt x="175220" y="713587"/>
                  </a:lnTo>
                  <a:lnTo>
                    <a:pt x="175750" y="727085"/>
                  </a:lnTo>
                  <a:lnTo>
                    <a:pt x="176544" y="740584"/>
                  </a:lnTo>
                  <a:lnTo>
                    <a:pt x="177602" y="753818"/>
                  </a:lnTo>
                  <a:lnTo>
                    <a:pt x="179191" y="766788"/>
                  </a:lnTo>
                  <a:lnTo>
                    <a:pt x="181043" y="780022"/>
                  </a:lnTo>
                  <a:lnTo>
                    <a:pt x="183425" y="792992"/>
                  </a:lnTo>
                  <a:lnTo>
                    <a:pt x="185808" y="805696"/>
                  </a:lnTo>
                  <a:lnTo>
                    <a:pt x="188454" y="818666"/>
                  </a:lnTo>
                  <a:lnTo>
                    <a:pt x="191631" y="831371"/>
                  </a:lnTo>
                  <a:lnTo>
                    <a:pt x="195072" y="843546"/>
                  </a:lnTo>
                  <a:lnTo>
                    <a:pt x="198512" y="856251"/>
                  </a:lnTo>
                  <a:lnTo>
                    <a:pt x="202747" y="868426"/>
                  </a:lnTo>
                  <a:lnTo>
                    <a:pt x="206982" y="880337"/>
                  </a:lnTo>
                  <a:lnTo>
                    <a:pt x="211482" y="892512"/>
                  </a:lnTo>
                  <a:lnTo>
                    <a:pt x="216246" y="904423"/>
                  </a:lnTo>
                  <a:lnTo>
                    <a:pt x="221540" y="916069"/>
                  </a:lnTo>
                  <a:lnTo>
                    <a:pt x="226834" y="927715"/>
                  </a:lnTo>
                  <a:lnTo>
                    <a:pt x="232657" y="939097"/>
                  </a:lnTo>
                  <a:lnTo>
                    <a:pt x="238744" y="950213"/>
                  </a:lnTo>
                  <a:lnTo>
                    <a:pt x="244832" y="961330"/>
                  </a:lnTo>
                  <a:lnTo>
                    <a:pt x="251184" y="972182"/>
                  </a:lnTo>
                  <a:lnTo>
                    <a:pt x="258066" y="983034"/>
                  </a:lnTo>
                  <a:lnTo>
                    <a:pt x="264948" y="993357"/>
                  </a:lnTo>
                  <a:lnTo>
                    <a:pt x="272094" y="1003944"/>
                  </a:lnTo>
                  <a:lnTo>
                    <a:pt x="279505" y="1014267"/>
                  </a:lnTo>
                  <a:lnTo>
                    <a:pt x="287181" y="1024060"/>
                  </a:lnTo>
                  <a:lnTo>
                    <a:pt x="295386" y="1034118"/>
                  </a:lnTo>
                  <a:lnTo>
                    <a:pt x="303327" y="1043647"/>
                  </a:lnTo>
                  <a:lnTo>
                    <a:pt x="311532" y="1053175"/>
                  </a:lnTo>
                  <a:lnTo>
                    <a:pt x="320267" y="1062175"/>
                  </a:lnTo>
                  <a:lnTo>
                    <a:pt x="329001" y="1071438"/>
                  </a:lnTo>
                  <a:lnTo>
                    <a:pt x="338001" y="1080173"/>
                  </a:lnTo>
                  <a:lnTo>
                    <a:pt x="347264" y="1088908"/>
                  </a:lnTo>
                  <a:lnTo>
                    <a:pt x="356793" y="1097113"/>
                  </a:lnTo>
                  <a:lnTo>
                    <a:pt x="366322" y="1105053"/>
                  </a:lnTo>
                  <a:lnTo>
                    <a:pt x="376115" y="1113258"/>
                  </a:lnTo>
                  <a:lnTo>
                    <a:pt x="386173" y="1120670"/>
                  </a:lnTo>
                  <a:lnTo>
                    <a:pt x="396496" y="1128345"/>
                  </a:lnTo>
                  <a:lnTo>
                    <a:pt x="406818" y="1135492"/>
                  </a:lnTo>
                  <a:lnTo>
                    <a:pt x="417406" y="1142374"/>
                  </a:lnTo>
                  <a:lnTo>
                    <a:pt x="428258" y="1149255"/>
                  </a:lnTo>
                  <a:lnTo>
                    <a:pt x="438845" y="1155608"/>
                  </a:lnTo>
                  <a:lnTo>
                    <a:pt x="450226" y="1161695"/>
                  </a:lnTo>
                  <a:lnTo>
                    <a:pt x="461343" y="1167783"/>
                  </a:lnTo>
                  <a:lnTo>
                    <a:pt x="472724" y="1173342"/>
                  </a:lnTo>
                  <a:lnTo>
                    <a:pt x="484370" y="1178635"/>
                  </a:lnTo>
                  <a:lnTo>
                    <a:pt x="496016" y="1183929"/>
                  </a:lnTo>
                  <a:lnTo>
                    <a:pt x="507927" y="1188693"/>
                  </a:lnTo>
                  <a:lnTo>
                    <a:pt x="519838" y="1193193"/>
                  </a:lnTo>
                  <a:lnTo>
                    <a:pt x="532013" y="1197428"/>
                  </a:lnTo>
                  <a:lnTo>
                    <a:pt x="544189" y="1201663"/>
                  </a:lnTo>
                  <a:lnTo>
                    <a:pt x="556364" y="1205368"/>
                  </a:lnTo>
                  <a:lnTo>
                    <a:pt x="569069" y="1208809"/>
                  </a:lnTo>
                  <a:lnTo>
                    <a:pt x="581774" y="1211721"/>
                  </a:lnTo>
                  <a:lnTo>
                    <a:pt x="594743" y="1214632"/>
                  </a:lnTo>
                  <a:lnTo>
                    <a:pt x="607183" y="1217014"/>
                  </a:lnTo>
                  <a:lnTo>
                    <a:pt x="620418" y="1219396"/>
                  </a:lnTo>
                  <a:lnTo>
                    <a:pt x="633387" y="1221249"/>
                  </a:lnTo>
                  <a:lnTo>
                    <a:pt x="646357" y="1222573"/>
                  </a:lnTo>
                  <a:lnTo>
                    <a:pt x="659856" y="1223896"/>
                  </a:lnTo>
                  <a:lnTo>
                    <a:pt x="673355" y="1224690"/>
                  </a:lnTo>
                  <a:lnTo>
                    <a:pt x="686589" y="1225219"/>
                  </a:lnTo>
                  <a:lnTo>
                    <a:pt x="700088" y="1225219"/>
                  </a:lnTo>
                  <a:lnTo>
                    <a:pt x="713851" y="1225219"/>
                  </a:lnTo>
                  <a:lnTo>
                    <a:pt x="727350" y="1224690"/>
                  </a:lnTo>
                  <a:lnTo>
                    <a:pt x="740320" y="1223896"/>
                  </a:lnTo>
                  <a:lnTo>
                    <a:pt x="753818" y="1222573"/>
                  </a:lnTo>
                  <a:lnTo>
                    <a:pt x="767053" y="1221249"/>
                  </a:lnTo>
                  <a:lnTo>
                    <a:pt x="780022" y="1219396"/>
                  </a:lnTo>
                  <a:lnTo>
                    <a:pt x="792992" y="1217014"/>
                  </a:lnTo>
                  <a:lnTo>
                    <a:pt x="805961" y="1214632"/>
                  </a:lnTo>
                  <a:lnTo>
                    <a:pt x="818401" y="1211721"/>
                  </a:lnTo>
                  <a:lnTo>
                    <a:pt x="831106" y="1208809"/>
                  </a:lnTo>
                  <a:lnTo>
                    <a:pt x="843811" y="1205368"/>
                  </a:lnTo>
                  <a:lnTo>
                    <a:pt x="855986" y="1201663"/>
                  </a:lnTo>
                  <a:lnTo>
                    <a:pt x="868426" y="1197428"/>
                  </a:lnTo>
                  <a:lnTo>
                    <a:pt x="880602" y="1193193"/>
                  </a:lnTo>
                  <a:lnTo>
                    <a:pt x="892512" y="1188693"/>
                  </a:lnTo>
                  <a:lnTo>
                    <a:pt x="904423" y="1183929"/>
                  </a:lnTo>
                  <a:lnTo>
                    <a:pt x="916069" y="1178635"/>
                  </a:lnTo>
                  <a:lnTo>
                    <a:pt x="927451" y="1173342"/>
                  </a:lnTo>
                  <a:lnTo>
                    <a:pt x="939097" y="1167783"/>
                  </a:lnTo>
                  <a:lnTo>
                    <a:pt x="950213" y="1161695"/>
                  </a:lnTo>
                  <a:lnTo>
                    <a:pt x="961330" y="1155608"/>
                  </a:lnTo>
                  <a:lnTo>
                    <a:pt x="972447" y="1149255"/>
                  </a:lnTo>
                  <a:lnTo>
                    <a:pt x="983034" y="1142374"/>
                  </a:lnTo>
                  <a:lnTo>
                    <a:pt x="993622" y="1135492"/>
                  </a:lnTo>
                  <a:lnTo>
                    <a:pt x="1003944" y="1128345"/>
                  </a:lnTo>
                  <a:lnTo>
                    <a:pt x="1014267" y="1120670"/>
                  </a:lnTo>
                  <a:lnTo>
                    <a:pt x="1024060" y="1113258"/>
                  </a:lnTo>
                  <a:lnTo>
                    <a:pt x="1034118" y="1105053"/>
                  </a:lnTo>
                  <a:lnTo>
                    <a:pt x="1043382" y="1097113"/>
                  </a:lnTo>
                  <a:lnTo>
                    <a:pt x="1053175" y="1088908"/>
                  </a:lnTo>
                  <a:lnTo>
                    <a:pt x="1062175" y="1080173"/>
                  </a:lnTo>
                  <a:lnTo>
                    <a:pt x="1071174" y="1071438"/>
                  </a:lnTo>
                  <a:lnTo>
                    <a:pt x="1079908" y="1062175"/>
                  </a:lnTo>
                  <a:lnTo>
                    <a:pt x="1088643" y="1053175"/>
                  </a:lnTo>
                  <a:lnTo>
                    <a:pt x="1096848" y="1043647"/>
                  </a:lnTo>
                  <a:lnTo>
                    <a:pt x="1105318" y="1034118"/>
                  </a:lnTo>
                  <a:lnTo>
                    <a:pt x="1112994" y="1024060"/>
                  </a:lnTo>
                  <a:lnTo>
                    <a:pt x="1120934" y="1014267"/>
                  </a:lnTo>
                  <a:lnTo>
                    <a:pt x="1128345" y="1003944"/>
                  </a:lnTo>
                  <a:lnTo>
                    <a:pt x="1135227" y="993357"/>
                  </a:lnTo>
                  <a:lnTo>
                    <a:pt x="1142374" y="983034"/>
                  </a:lnTo>
                  <a:lnTo>
                    <a:pt x="1148991" y="972182"/>
                  </a:lnTo>
                  <a:lnTo>
                    <a:pt x="1155343" y="961330"/>
                  </a:lnTo>
                  <a:lnTo>
                    <a:pt x="1161960" y="950213"/>
                  </a:lnTo>
                  <a:lnTo>
                    <a:pt x="1167783" y="939097"/>
                  </a:lnTo>
                  <a:lnTo>
                    <a:pt x="1173342" y="927715"/>
                  </a:lnTo>
                  <a:lnTo>
                    <a:pt x="1178900" y="916069"/>
                  </a:lnTo>
                  <a:lnTo>
                    <a:pt x="1183929" y="904423"/>
                  </a:lnTo>
                  <a:lnTo>
                    <a:pt x="1188693" y="892512"/>
                  </a:lnTo>
                  <a:lnTo>
                    <a:pt x="1193193" y="880337"/>
                  </a:lnTo>
                  <a:lnTo>
                    <a:pt x="1197692" y="868426"/>
                  </a:lnTo>
                  <a:lnTo>
                    <a:pt x="1201663" y="856251"/>
                  </a:lnTo>
                  <a:lnTo>
                    <a:pt x="1205368" y="843546"/>
                  </a:lnTo>
                  <a:lnTo>
                    <a:pt x="1208544" y="831371"/>
                  </a:lnTo>
                  <a:lnTo>
                    <a:pt x="1211721" y="818666"/>
                  </a:lnTo>
                  <a:lnTo>
                    <a:pt x="1214632" y="805696"/>
                  </a:lnTo>
                  <a:lnTo>
                    <a:pt x="1217014" y="792992"/>
                  </a:lnTo>
                  <a:lnTo>
                    <a:pt x="1219132" y="780022"/>
                  </a:lnTo>
                  <a:lnTo>
                    <a:pt x="1220985" y="766788"/>
                  </a:lnTo>
                  <a:lnTo>
                    <a:pt x="1222573" y="753818"/>
                  </a:lnTo>
                  <a:lnTo>
                    <a:pt x="1223631" y="740584"/>
                  </a:lnTo>
                  <a:lnTo>
                    <a:pt x="1224425" y="727085"/>
                  </a:lnTo>
                  <a:lnTo>
                    <a:pt x="1224955" y="713587"/>
                  </a:lnTo>
                  <a:lnTo>
                    <a:pt x="1225219" y="700352"/>
                  </a:lnTo>
                  <a:lnTo>
                    <a:pt x="1224955" y="686589"/>
                  </a:lnTo>
                  <a:lnTo>
                    <a:pt x="1224425" y="673090"/>
                  </a:lnTo>
                  <a:lnTo>
                    <a:pt x="1223631" y="659856"/>
                  </a:lnTo>
                  <a:lnTo>
                    <a:pt x="1222573" y="646622"/>
                  </a:lnTo>
                  <a:lnTo>
                    <a:pt x="1220985" y="633387"/>
                  </a:lnTo>
                  <a:lnTo>
                    <a:pt x="1219132" y="620153"/>
                  </a:lnTo>
                  <a:lnTo>
                    <a:pt x="1217014" y="607448"/>
                  </a:lnTo>
                  <a:lnTo>
                    <a:pt x="1214632" y="594479"/>
                  </a:lnTo>
                  <a:lnTo>
                    <a:pt x="1211721" y="581510"/>
                  </a:lnTo>
                  <a:lnTo>
                    <a:pt x="1208544" y="569069"/>
                  </a:lnTo>
                  <a:lnTo>
                    <a:pt x="1205368" y="556629"/>
                  </a:lnTo>
                  <a:lnTo>
                    <a:pt x="1201663" y="544189"/>
                  </a:lnTo>
                  <a:lnTo>
                    <a:pt x="1197692" y="532014"/>
                  </a:lnTo>
                  <a:lnTo>
                    <a:pt x="1193193" y="519838"/>
                  </a:lnTo>
                  <a:lnTo>
                    <a:pt x="1188693" y="507663"/>
                  </a:lnTo>
                  <a:lnTo>
                    <a:pt x="1183929" y="496017"/>
                  </a:lnTo>
                  <a:lnTo>
                    <a:pt x="1178900" y="484106"/>
                  </a:lnTo>
                  <a:lnTo>
                    <a:pt x="1173342" y="472725"/>
                  </a:lnTo>
                  <a:lnTo>
                    <a:pt x="1167783" y="461343"/>
                  </a:lnTo>
                  <a:lnTo>
                    <a:pt x="1161960" y="449962"/>
                  </a:lnTo>
                  <a:lnTo>
                    <a:pt x="1155343" y="439110"/>
                  </a:lnTo>
                  <a:lnTo>
                    <a:pt x="1148991" y="427993"/>
                  </a:lnTo>
                  <a:lnTo>
                    <a:pt x="1142374" y="417406"/>
                  </a:lnTo>
                  <a:lnTo>
                    <a:pt x="1135227" y="406818"/>
                  </a:lnTo>
                  <a:lnTo>
                    <a:pt x="1128345" y="396496"/>
                  </a:lnTo>
                  <a:lnTo>
                    <a:pt x="1120934" y="386173"/>
                  </a:lnTo>
                  <a:lnTo>
                    <a:pt x="1112994" y="376115"/>
                  </a:lnTo>
                  <a:lnTo>
                    <a:pt x="1105318" y="366322"/>
                  </a:lnTo>
                  <a:lnTo>
                    <a:pt x="1096848" y="356529"/>
                  </a:lnTo>
                  <a:lnTo>
                    <a:pt x="1088643" y="347265"/>
                  </a:lnTo>
                  <a:lnTo>
                    <a:pt x="1079908" y="338001"/>
                  </a:lnTo>
                  <a:lnTo>
                    <a:pt x="1071174" y="329002"/>
                  </a:lnTo>
                  <a:lnTo>
                    <a:pt x="1062175" y="320002"/>
                  </a:lnTo>
                  <a:lnTo>
                    <a:pt x="1053175" y="311532"/>
                  </a:lnTo>
                  <a:lnTo>
                    <a:pt x="1043382" y="303327"/>
                  </a:lnTo>
                  <a:lnTo>
                    <a:pt x="1034118" y="295122"/>
                  </a:lnTo>
                  <a:lnTo>
                    <a:pt x="1024060" y="287182"/>
                  </a:lnTo>
                  <a:lnTo>
                    <a:pt x="1014267" y="279506"/>
                  </a:lnTo>
                  <a:lnTo>
                    <a:pt x="1003944" y="272095"/>
                  </a:lnTo>
                  <a:lnTo>
                    <a:pt x="993622" y="264684"/>
                  </a:lnTo>
                  <a:lnTo>
                    <a:pt x="983034" y="257801"/>
                  </a:lnTo>
                  <a:lnTo>
                    <a:pt x="972447" y="251184"/>
                  </a:lnTo>
                  <a:lnTo>
                    <a:pt x="961330" y="244567"/>
                  </a:lnTo>
                  <a:lnTo>
                    <a:pt x="950213" y="238480"/>
                  </a:lnTo>
                  <a:lnTo>
                    <a:pt x="939097" y="232657"/>
                  </a:lnTo>
                  <a:lnTo>
                    <a:pt x="927451" y="226834"/>
                  </a:lnTo>
                  <a:lnTo>
                    <a:pt x="916069" y="221540"/>
                  </a:lnTo>
                  <a:lnTo>
                    <a:pt x="904423" y="216511"/>
                  </a:lnTo>
                  <a:lnTo>
                    <a:pt x="892512" y="211747"/>
                  </a:lnTo>
                  <a:lnTo>
                    <a:pt x="880602" y="206982"/>
                  </a:lnTo>
                  <a:lnTo>
                    <a:pt x="868426" y="202747"/>
                  </a:lnTo>
                  <a:lnTo>
                    <a:pt x="855986" y="198777"/>
                  </a:lnTo>
                  <a:lnTo>
                    <a:pt x="843811" y="195072"/>
                  </a:lnTo>
                  <a:lnTo>
                    <a:pt x="831106" y="191631"/>
                  </a:lnTo>
                  <a:lnTo>
                    <a:pt x="818401" y="188454"/>
                  </a:lnTo>
                  <a:lnTo>
                    <a:pt x="805961" y="185808"/>
                  </a:lnTo>
                  <a:lnTo>
                    <a:pt x="792992" y="183161"/>
                  </a:lnTo>
                  <a:lnTo>
                    <a:pt x="780022" y="181043"/>
                  </a:lnTo>
                  <a:lnTo>
                    <a:pt x="767053" y="179191"/>
                  </a:lnTo>
                  <a:lnTo>
                    <a:pt x="753818" y="177867"/>
                  </a:lnTo>
                  <a:lnTo>
                    <a:pt x="740320" y="176544"/>
                  </a:lnTo>
                  <a:lnTo>
                    <a:pt x="727350" y="175750"/>
                  </a:lnTo>
                  <a:lnTo>
                    <a:pt x="713851" y="175220"/>
                  </a:lnTo>
                  <a:lnTo>
                    <a:pt x="700088" y="175220"/>
                  </a:lnTo>
                  <a:lnTo>
                    <a:pt x="686589" y="175220"/>
                  </a:lnTo>
                  <a:close/>
                  <a:moveTo>
                    <a:pt x="700088" y="0"/>
                  </a:moveTo>
                  <a:lnTo>
                    <a:pt x="718086" y="265"/>
                  </a:lnTo>
                  <a:lnTo>
                    <a:pt x="736085" y="794"/>
                  </a:lnTo>
                  <a:lnTo>
                    <a:pt x="754083" y="1853"/>
                  </a:lnTo>
                  <a:lnTo>
                    <a:pt x="771817" y="3705"/>
                  </a:lnTo>
                  <a:lnTo>
                    <a:pt x="789286" y="5823"/>
                  </a:lnTo>
                  <a:lnTo>
                    <a:pt x="806755" y="8205"/>
                  </a:lnTo>
                  <a:lnTo>
                    <a:pt x="824224" y="11117"/>
                  </a:lnTo>
                  <a:lnTo>
                    <a:pt x="841429" y="14293"/>
                  </a:lnTo>
                  <a:lnTo>
                    <a:pt x="858368" y="17998"/>
                  </a:lnTo>
                  <a:lnTo>
                    <a:pt x="875043" y="21969"/>
                  </a:lnTo>
                  <a:lnTo>
                    <a:pt x="891718" y="26733"/>
                  </a:lnTo>
                  <a:lnTo>
                    <a:pt x="908393" y="31497"/>
                  </a:lnTo>
                  <a:lnTo>
                    <a:pt x="924539" y="36791"/>
                  </a:lnTo>
                  <a:lnTo>
                    <a:pt x="940950" y="42614"/>
                  </a:lnTo>
                  <a:lnTo>
                    <a:pt x="956831" y="48702"/>
                  </a:lnTo>
                  <a:lnTo>
                    <a:pt x="972712" y="55054"/>
                  </a:lnTo>
                  <a:lnTo>
                    <a:pt x="988063" y="61936"/>
                  </a:lnTo>
                  <a:lnTo>
                    <a:pt x="1003679" y="69082"/>
                  </a:lnTo>
                  <a:lnTo>
                    <a:pt x="1018766" y="76493"/>
                  </a:lnTo>
                  <a:lnTo>
                    <a:pt x="1033853" y="84699"/>
                  </a:lnTo>
                  <a:lnTo>
                    <a:pt x="1048676" y="92639"/>
                  </a:lnTo>
                  <a:lnTo>
                    <a:pt x="1062969" y="101374"/>
                  </a:lnTo>
                  <a:lnTo>
                    <a:pt x="1077526" y="110373"/>
                  </a:lnTo>
                  <a:lnTo>
                    <a:pt x="1091554" y="119637"/>
                  </a:lnTo>
                  <a:lnTo>
                    <a:pt x="1105583" y="129165"/>
                  </a:lnTo>
                  <a:lnTo>
                    <a:pt x="1118817" y="139223"/>
                  </a:lnTo>
                  <a:lnTo>
                    <a:pt x="1132316" y="149281"/>
                  </a:lnTo>
                  <a:lnTo>
                    <a:pt x="1145550" y="159869"/>
                  </a:lnTo>
                  <a:lnTo>
                    <a:pt x="1158519" y="170721"/>
                  </a:lnTo>
                  <a:lnTo>
                    <a:pt x="1170695" y="181837"/>
                  </a:lnTo>
                  <a:lnTo>
                    <a:pt x="1183135" y="193483"/>
                  </a:lnTo>
                  <a:lnTo>
                    <a:pt x="1195310" y="205129"/>
                  </a:lnTo>
                  <a:lnTo>
                    <a:pt x="1206956" y="217040"/>
                  </a:lnTo>
                  <a:lnTo>
                    <a:pt x="1218338" y="229480"/>
                  </a:lnTo>
                  <a:lnTo>
                    <a:pt x="1229454" y="241920"/>
                  </a:lnTo>
                  <a:lnTo>
                    <a:pt x="1240306" y="254890"/>
                  </a:lnTo>
                  <a:lnTo>
                    <a:pt x="1250894" y="268124"/>
                  </a:lnTo>
                  <a:lnTo>
                    <a:pt x="1261216" y="281094"/>
                  </a:lnTo>
                  <a:lnTo>
                    <a:pt x="1271274" y="294857"/>
                  </a:lnTo>
                  <a:lnTo>
                    <a:pt x="1280538" y="308886"/>
                  </a:lnTo>
                  <a:lnTo>
                    <a:pt x="1290067" y="322914"/>
                  </a:lnTo>
                  <a:lnTo>
                    <a:pt x="1298801" y="336942"/>
                  </a:lnTo>
                  <a:lnTo>
                    <a:pt x="1307271" y="351764"/>
                  </a:lnTo>
                  <a:lnTo>
                    <a:pt x="1315741" y="366587"/>
                  </a:lnTo>
                  <a:lnTo>
                    <a:pt x="1323682" y="381409"/>
                  </a:lnTo>
                  <a:lnTo>
                    <a:pt x="1331358" y="396761"/>
                  </a:lnTo>
                  <a:lnTo>
                    <a:pt x="1338239" y="411847"/>
                  </a:lnTo>
                  <a:lnTo>
                    <a:pt x="1345121" y="427728"/>
                  </a:lnTo>
                  <a:lnTo>
                    <a:pt x="1351738" y="443345"/>
                  </a:lnTo>
                  <a:lnTo>
                    <a:pt x="1357826" y="459490"/>
                  </a:lnTo>
                  <a:lnTo>
                    <a:pt x="1363384" y="475636"/>
                  </a:lnTo>
                  <a:lnTo>
                    <a:pt x="1368943" y="492047"/>
                  </a:lnTo>
                  <a:lnTo>
                    <a:pt x="1373707" y="508722"/>
                  </a:lnTo>
                  <a:lnTo>
                    <a:pt x="1378206" y="525132"/>
                  </a:lnTo>
                  <a:lnTo>
                    <a:pt x="1382177" y="542072"/>
                  </a:lnTo>
                  <a:lnTo>
                    <a:pt x="1386147" y="559011"/>
                  </a:lnTo>
                  <a:lnTo>
                    <a:pt x="1389323" y="576216"/>
                  </a:lnTo>
                  <a:lnTo>
                    <a:pt x="1392235" y="593420"/>
                  </a:lnTo>
                  <a:lnTo>
                    <a:pt x="1394617" y="610889"/>
                  </a:lnTo>
                  <a:lnTo>
                    <a:pt x="1396470" y="628623"/>
                  </a:lnTo>
                  <a:lnTo>
                    <a:pt x="1398058" y="646357"/>
                  </a:lnTo>
                  <a:lnTo>
                    <a:pt x="1399116" y="664091"/>
                  </a:lnTo>
                  <a:lnTo>
                    <a:pt x="1399911" y="682089"/>
                  </a:lnTo>
                  <a:lnTo>
                    <a:pt x="1400175" y="700352"/>
                  </a:lnTo>
                  <a:lnTo>
                    <a:pt x="1399911" y="718351"/>
                  </a:lnTo>
                  <a:lnTo>
                    <a:pt x="1399116" y="736349"/>
                  </a:lnTo>
                  <a:lnTo>
                    <a:pt x="1398058" y="754083"/>
                  </a:lnTo>
                  <a:lnTo>
                    <a:pt x="1396470" y="771817"/>
                  </a:lnTo>
                  <a:lnTo>
                    <a:pt x="1394617" y="789551"/>
                  </a:lnTo>
                  <a:lnTo>
                    <a:pt x="1392235" y="806755"/>
                  </a:lnTo>
                  <a:lnTo>
                    <a:pt x="1389323" y="823959"/>
                  </a:lnTo>
                  <a:lnTo>
                    <a:pt x="1386147" y="841164"/>
                  </a:lnTo>
                  <a:lnTo>
                    <a:pt x="1382177" y="858104"/>
                  </a:lnTo>
                  <a:lnTo>
                    <a:pt x="1378206" y="875043"/>
                  </a:lnTo>
                  <a:lnTo>
                    <a:pt x="1373707" y="891718"/>
                  </a:lnTo>
                  <a:lnTo>
                    <a:pt x="1368943" y="908393"/>
                  </a:lnTo>
                  <a:lnTo>
                    <a:pt x="1363384" y="924804"/>
                  </a:lnTo>
                  <a:lnTo>
                    <a:pt x="1357826" y="940950"/>
                  </a:lnTo>
                  <a:lnTo>
                    <a:pt x="1351738" y="957095"/>
                  </a:lnTo>
                  <a:lnTo>
                    <a:pt x="1345121" y="972712"/>
                  </a:lnTo>
                  <a:lnTo>
                    <a:pt x="1338239" y="988328"/>
                  </a:lnTo>
                  <a:lnTo>
                    <a:pt x="1331358" y="1003679"/>
                  </a:lnTo>
                  <a:lnTo>
                    <a:pt x="1323682" y="1019031"/>
                  </a:lnTo>
                  <a:lnTo>
                    <a:pt x="1315741" y="1033853"/>
                  </a:lnTo>
                  <a:lnTo>
                    <a:pt x="1307271" y="1048676"/>
                  </a:lnTo>
                  <a:lnTo>
                    <a:pt x="1298801" y="1063233"/>
                  </a:lnTo>
                  <a:lnTo>
                    <a:pt x="1290067" y="1077526"/>
                  </a:lnTo>
                  <a:lnTo>
                    <a:pt x="1280538" y="1091554"/>
                  </a:lnTo>
                  <a:lnTo>
                    <a:pt x="1271274" y="1105318"/>
                  </a:lnTo>
                  <a:lnTo>
                    <a:pt x="1261216" y="1119081"/>
                  </a:lnTo>
                  <a:lnTo>
                    <a:pt x="1250894" y="1132316"/>
                  </a:lnTo>
                  <a:lnTo>
                    <a:pt x="1240306" y="1145550"/>
                  </a:lnTo>
                  <a:lnTo>
                    <a:pt x="1229454" y="1158255"/>
                  </a:lnTo>
                  <a:lnTo>
                    <a:pt x="1218338" y="1170959"/>
                  </a:lnTo>
                  <a:lnTo>
                    <a:pt x="1206956" y="1183400"/>
                  </a:lnTo>
                  <a:lnTo>
                    <a:pt x="1195310" y="1195046"/>
                  </a:lnTo>
                  <a:lnTo>
                    <a:pt x="1183135" y="1206956"/>
                  </a:lnTo>
                  <a:lnTo>
                    <a:pt x="1170695" y="1218338"/>
                  </a:lnTo>
                  <a:lnTo>
                    <a:pt x="1158519" y="1229454"/>
                  </a:lnTo>
                  <a:lnTo>
                    <a:pt x="1145550" y="1240571"/>
                  </a:lnTo>
                  <a:lnTo>
                    <a:pt x="1132316" y="1250894"/>
                  </a:lnTo>
                  <a:lnTo>
                    <a:pt x="1118817" y="1261216"/>
                  </a:lnTo>
                  <a:lnTo>
                    <a:pt x="1105583" y="1271010"/>
                  </a:lnTo>
                  <a:lnTo>
                    <a:pt x="1091554" y="1280803"/>
                  </a:lnTo>
                  <a:lnTo>
                    <a:pt x="1077526" y="1289802"/>
                  </a:lnTo>
                  <a:lnTo>
                    <a:pt x="1062969" y="1299066"/>
                  </a:lnTo>
                  <a:lnTo>
                    <a:pt x="1048676" y="1307536"/>
                  </a:lnTo>
                  <a:lnTo>
                    <a:pt x="1033853" y="1316006"/>
                  </a:lnTo>
                  <a:lnTo>
                    <a:pt x="1018766" y="1323682"/>
                  </a:lnTo>
                  <a:lnTo>
                    <a:pt x="1003679" y="1331358"/>
                  </a:lnTo>
                  <a:lnTo>
                    <a:pt x="988063" y="1338504"/>
                  </a:lnTo>
                  <a:lnTo>
                    <a:pt x="972712" y="1345121"/>
                  </a:lnTo>
                  <a:lnTo>
                    <a:pt x="956831" y="1351738"/>
                  </a:lnTo>
                  <a:lnTo>
                    <a:pt x="940950" y="1357826"/>
                  </a:lnTo>
                  <a:lnTo>
                    <a:pt x="924539" y="1363384"/>
                  </a:lnTo>
                  <a:lnTo>
                    <a:pt x="908393" y="1368943"/>
                  </a:lnTo>
                  <a:lnTo>
                    <a:pt x="891718" y="1373707"/>
                  </a:lnTo>
                  <a:lnTo>
                    <a:pt x="875043" y="1378206"/>
                  </a:lnTo>
                  <a:lnTo>
                    <a:pt x="858368" y="1382177"/>
                  </a:lnTo>
                  <a:lnTo>
                    <a:pt x="841429" y="1385882"/>
                  </a:lnTo>
                  <a:lnTo>
                    <a:pt x="824224" y="1389588"/>
                  </a:lnTo>
                  <a:lnTo>
                    <a:pt x="806755" y="1392235"/>
                  </a:lnTo>
                  <a:lnTo>
                    <a:pt x="789286" y="1394617"/>
                  </a:lnTo>
                  <a:lnTo>
                    <a:pt x="771817" y="1396734"/>
                  </a:lnTo>
                  <a:lnTo>
                    <a:pt x="754083" y="1398322"/>
                  </a:lnTo>
                  <a:lnTo>
                    <a:pt x="736085" y="1399381"/>
                  </a:lnTo>
                  <a:lnTo>
                    <a:pt x="718086" y="1399911"/>
                  </a:lnTo>
                  <a:lnTo>
                    <a:pt x="700088" y="1400175"/>
                  </a:lnTo>
                  <a:lnTo>
                    <a:pt x="682089" y="1399911"/>
                  </a:lnTo>
                  <a:lnTo>
                    <a:pt x="664091" y="1399381"/>
                  </a:lnTo>
                  <a:lnTo>
                    <a:pt x="646357" y="1398322"/>
                  </a:lnTo>
                  <a:lnTo>
                    <a:pt x="628623" y="1396734"/>
                  </a:lnTo>
                  <a:lnTo>
                    <a:pt x="610889" y="1394617"/>
                  </a:lnTo>
                  <a:lnTo>
                    <a:pt x="593420" y="1392235"/>
                  </a:lnTo>
                  <a:lnTo>
                    <a:pt x="576480" y="1389588"/>
                  </a:lnTo>
                  <a:lnTo>
                    <a:pt x="559276" y="1385882"/>
                  </a:lnTo>
                  <a:lnTo>
                    <a:pt x="542071" y="1382177"/>
                  </a:lnTo>
                  <a:lnTo>
                    <a:pt x="525132" y="1378206"/>
                  </a:lnTo>
                  <a:lnTo>
                    <a:pt x="508457" y="1373707"/>
                  </a:lnTo>
                  <a:lnTo>
                    <a:pt x="492046" y="1368943"/>
                  </a:lnTo>
                  <a:lnTo>
                    <a:pt x="475636" y="1363384"/>
                  </a:lnTo>
                  <a:lnTo>
                    <a:pt x="459490" y="1357826"/>
                  </a:lnTo>
                  <a:lnTo>
                    <a:pt x="443344" y="1351738"/>
                  </a:lnTo>
                  <a:lnTo>
                    <a:pt x="427728" y="1345121"/>
                  </a:lnTo>
                  <a:lnTo>
                    <a:pt x="412112" y="1338504"/>
                  </a:lnTo>
                  <a:lnTo>
                    <a:pt x="396760" y="1331358"/>
                  </a:lnTo>
                  <a:lnTo>
                    <a:pt x="381409" y="1323682"/>
                  </a:lnTo>
                  <a:lnTo>
                    <a:pt x="366322" y="1316006"/>
                  </a:lnTo>
                  <a:lnTo>
                    <a:pt x="351764" y="1307536"/>
                  </a:lnTo>
                  <a:lnTo>
                    <a:pt x="337206" y="1299066"/>
                  </a:lnTo>
                  <a:lnTo>
                    <a:pt x="322914" y="1289802"/>
                  </a:lnTo>
                  <a:lnTo>
                    <a:pt x="308621" y="1280803"/>
                  </a:lnTo>
                  <a:lnTo>
                    <a:pt x="295122" y="1271010"/>
                  </a:lnTo>
                  <a:lnTo>
                    <a:pt x="281358" y="1261216"/>
                  </a:lnTo>
                  <a:lnTo>
                    <a:pt x="267859" y="1250894"/>
                  </a:lnTo>
                  <a:lnTo>
                    <a:pt x="254625" y="1240571"/>
                  </a:lnTo>
                  <a:lnTo>
                    <a:pt x="242185" y="1229454"/>
                  </a:lnTo>
                  <a:lnTo>
                    <a:pt x="229480" y="1218338"/>
                  </a:lnTo>
                  <a:lnTo>
                    <a:pt x="217040" y="1206956"/>
                  </a:lnTo>
                  <a:lnTo>
                    <a:pt x="205129" y="1195046"/>
                  </a:lnTo>
                  <a:lnTo>
                    <a:pt x="193483" y="1183400"/>
                  </a:lnTo>
                  <a:lnTo>
                    <a:pt x="182102" y="1170959"/>
                  </a:lnTo>
                  <a:lnTo>
                    <a:pt x="170721" y="1158255"/>
                  </a:lnTo>
                  <a:lnTo>
                    <a:pt x="159869" y="1145550"/>
                  </a:lnTo>
                  <a:lnTo>
                    <a:pt x="149546" y="1132316"/>
                  </a:lnTo>
                  <a:lnTo>
                    <a:pt x="139223" y="1119081"/>
                  </a:lnTo>
                  <a:lnTo>
                    <a:pt x="129430" y="1105318"/>
                  </a:lnTo>
                  <a:lnTo>
                    <a:pt x="119637" y="1091554"/>
                  </a:lnTo>
                  <a:lnTo>
                    <a:pt x="110373" y="1077526"/>
                  </a:lnTo>
                  <a:lnTo>
                    <a:pt x="101374" y="1063233"/>
                  </a:lnTo>
                  <a:lnTo>
                    <a:pt x="92904" y="1048676"/>
                  </a:lnTo>
                  <a:lnTo>
                    <a:pt x="84434" y="1033853"/>
                  </a:lnTo>
                  <a:lnTo>
                    <a:pt x="76758" y="1019031"/>
                  </a:lnTo>
                  <a:lnTo>
                    <a:pt x="69347" y="1003679"/>
                  </a:lnTo>
                  <a:lnTo>
                    <a:pt x="61936" y="988328"/>
                  </a:lnTo>
                  <a:lnTo>
                    <a:pt x="55054" y="972712"/>
                  </a:lnTo>
                  <a:lnTo>
                    <a:pt x="48437" y="957095"/>
                  </a:lnTo>
                  <a:lnTo>
                    <a:pt x="42614" y="940950"/>
                  </a:lnTo>
                  <a:lnTo>
                    <a:pt x="36791" y="924804"/>
                  </a:lnTo>
                  <a:lnTo>
                    <a:pt x="31762" y="908393"/>
                  </a:lnTo>
                  <a:lnTo>
                    <a:pt x="26468" y="891718"/>
                  </a:lnTo>
                  <a:lnTo>
                    <a:pt x="22233" y="875043"/>
                  </a:lnTo>
                  <a:lnTo>
                    <a:pt x="17998" y="858104"/>
                  </a:lnTo>
                  <a:lnTo>
                    <a:pt x="14293" y="841164"/>
                  </a:lnTo>
                  <a:lnTo>
                    <a:pt x="10852" y="823959"/>
                  </a:lnTo>
                  <a:lnTo>
                    <a:pt x="8205" y="806755"/>
                  </a:lnTo>
                  <a:lnTo>
                    <a:pt x="5558" y="789551"/>
                  </a:lnTo>
                  <a:lnTo>
                    <a:pt x="3705" y="771817"/>
                  </a:lnTo>
                  <a:lnTo>
                    <a:pt x="2117" y="754083"/>
                  </a:lnTo>
                  <a:lnTo>
                    <a:pt x="1059" y="736349"/>
                  </a:lnTo>
                  <a:lnTo>
                    <a:pt x="265" y="718351"/>
                  </a:lnTo>
                  <a:lnTo>
                    <a:pt x="0" y="700352"/>
                  </a:lnTo>
                  <a:lnTo>
                    <a:pt x="265" y="682089"/>
                  </a:lnTo>
                  <a:lnTo>
                    <a:pt x="1059" y="664091"/>
                  </a:lnTo>
                  <a:lnTo>
                    <a:pt x="2117" y="646357"/>
                  </a:lnTo>
                  <a:lnTo>
                    <a:pt x="3705" y="628623"/>
                  </a:lnTo>
                  <a:lnTo>
                    <a:pt x="5558" y="610889"/>
                  </a:lnTo>
                  <a:lnTo>
                    <a:pt x="8205" y="593420"/>
                  </a:lnTo>
                  <a:lnTo>
                    <a:pt x="10852" y="576216"/>
                  </a:lnTo>
                  <a:lnTo>
                    <a:pt x="14293" y="559011"/>
                  </a:lnTo>
                  <a:lnTo>
                    <a:pt x="17998" y="542072"/>
                  </a:lnTo>
                  <a:lnTo>
                    <a:pt x="22233" y="525132"/>
                  </a:lnTo>
                  <a:lnTo>
                    <a:pt x="26468" y="508722"/>
                  </a:lnTo>
                  <a:lnTo>
                    <a:pt x="31762" y="492047"/>
                  </a:lnTo>
                  <a:lnTo>
                    <a:pt x="36791" y="475636"/>
                  </a:lnTo>
                  <a:lnTo>
                    <a:pt x="42614" y="459490"/>
                  </a:lnTo>
                  <a:lnTo>
                    <a:pt x="48437" y="443345"/>
                  </a:lnTo>
                  <a:lnTo>
                    <a:pt x="55054" y="427728"/>
                  </a:lnTo>
                  <a:lnTo>
                    <a:pt x="61936" y="411847"/>
                  </a:lnTo>
                  <a:lnTo>
                    <a:pt x="69347" y="396761"/>
                  </a:lnTo>
                  <a:lnTo>
                    <a:pt x="76758" y="381409"/>
                  </a:lnTo>
                  <a:lnTo>
                    <a:pt x="84434" y="366587"/>
                  </a:lnTo>
                  <a:lnTo>
                    <a:pt x="92904" y="351764"/>
                  </a:lnTo>
                  <a:lnTo>
                    <a:pt x="101374" y="336942"/>
                  </a:lnTo>
                  <a:lnTo>
                    <a:pt x="110373" y="322914"/>
                  </a:lnTo>
                  <a:lnTo>
                    <a:pt x="119637" y="308886"/>
                  </a:lnTo>
                  <a:lnTo>
                    <a:pt x="129430" y="294857"/>
                  </a:lnTo>
                  <a:lnTo>
                    <a:pt x="139223" y="281094"/>
                  </a:lnTo>
                  <a:lnTo>
                    <a:pt x="149546" y="268124"/>
                  </a:lnTo>
                  <a:lnTo>
                    <a:pt x="159869" y="254890"/>
                  </a:lnTo>
                  <a:lnTo>
                    <a:pt x="170721" y="241920"/>
                  </a:lnTo>
                  <a:lnTo>
                    <a:pt x="182102" y="229480"/>
                  </a:lnTo>
                  <a:lnTo>
                    <a:pt x="193483" y="217040"/>
                  </a:lnTo>
                  <a:lnTo>
                    <a:pt x="205129" y="205129"/>
                  </a:lnTo>
                  <a:lnTo>
                    <a:pt x="217040" y="193483"/>
                  </a:lnTo>
                  <a:lnTo>
                    <a:pt x="229480" y="181837"/>
                  </a:lnTo>
                  <a:lnTo>
                    <a:pt x="242185" y="170721"/>
                  </a:lnTo>
                  <a:lnTo>
                    <a:pt x="254625" y="159869"/>
                  </a:lnTo>
                  <a:lnTo>
                    <a:pt x="267859" y="149281"/>
                  </a:lnTo>
                  <a:lnTo>
                    <a:pt x="281358" y="139223"/>
                  </a:lnTo>
                  <a:lnTo>
                    <a:pt x="295122" y="129165"/>
                  </a:lnTo>
                  <a:lnTo>
                    <a:pt x="308621" y="119637"/>
                  </a:lnTo>
                  <a:lnTo>
                    <a:pt x="322914" y="110373"/>
                  </a:lnTo>
                  <a:lnTo>
                    <a:pt x="337206" y="101374"/>
                  </a:lnTo>
                  <a:lnTo>
                    <a:pt x="351764" y="92639"/>
                  </a:lnTo>
                  <a:lnTo>
                    <a:pt x="366322" y="84699"/>
                  </a:lnTo>
                  <a:lnTo>
                    <a:pt x="381409" y="76493"/>
                  </a:lnTo>
                  <a:lnTo>
                    <a:pt x="396760" y="69082"/>
                  </a:lnTo>
                  <a:lnTo>
                    <a:pt x="412112" y="61936"/>
                  </a:lnTo>
                  <a:lnTo>
                    <a:pt x="427728" y="55054"/>
                  </a:lnTo>
                  <a:lnTo>
                    <a:pt x="443344" y="48702"/>
                  </a:lnTo>
                  <a:lnTo>
                    <a:pt x="459490" y="42614"/>
                  </a:lnTo>
                  <a:lnTo>
                    <a:pt x="475636" y="36791"/>
                  </a:lnTo>
                  <a:lnTo>
                    <a:pt x="492046" y="31497"/>
                  </a:lnTo>
                  <a:lnTo>
                    <a:pt x="508457" y="26733"/>
                  </a:lnTo>
                  <a:lnTo>
                    <a:pt x="525132" y="21969"/>
                  </a:lnTo>
                  <a:lnTo>
                    <a:pt x="542071" y="17998"/>
                  </a:lnTo>
                  <a:lnTo>
                    <a:pt x="559276" y="14293"/>
                  </a:lnTo>
                  <a:lnTo>
                    <a:pt x="576480" y="11117"/>
                  </a:lnTo>
                  <a:lnTo>
                    <a:pt x="593420" y="8205"/>
                  </a:lnTo>
                  <a:lnTo>
                    <a:pt x="610889" y="5823"/>
                  </a:lnTo>
                  <a:lnTo>
                    <a:pt x="628623" y="3705"/>
                  </a:lnTo>
                  <a:lnTo>
                    <a:pt x="646357" y="1853"/>
                  </a:lnTo>
                  <a:lnTo>
                    <a:pt x="664091" y="794"/>
                  </a:lnTo>
                  <a:lnTo>
                    <a:pt x="682089" y="265"/>
                  </a:lnTo>
                  <a:lnTo>
                    <a:pt x="70008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50" name="组合 49"/>
          <p:cNvGrpSpPr/>
          <p:nvPr/>
        </p:nvGrpSpPr>
        <p:grpSpPr>
          <a:xfrm>
            <a:off x="4189458" y="1125562"/>
            <a:ext cx="498872" cy="500063"/>
            <a:chOff x="4240270" y="383312"/>
            <a:chExt cx="498872" cy="500063"/>
          </a:xfrm>
        </p:grpSpPr>
        <p:sp>
          <p:nvSpPr>
            <p:cNvPr id="47" name="Oval 66"/>
            <p:cNvSpPr>
              <a:spLocks noChangeArrowheads="1"/>
            </p:cNvSpPr>
            <p:nvPr/>
          </p:nvSpPr>
          <p:spPr bwMode="auto">
            <a:xfrm>
              <a:off x="4240270" y="383312"/>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 name="KSO_Shape"/>
            <p:cNvSpPr/>
            <p:nvPr/>
          </p:nvSpPr>
          <p:spPr bwMode="auto">
            <a:xfrm>
              <a:off x="4328614" y="501186"/>
              <a:ext cx="322183" cy="247544"/>
            </a:xfrm>
            <a:custGeom>
              <a:avLst/>
              <a:gdLst>
                <a:gd name="T0" fmla="*/ 1846366 w 1263650"/>
                <a:gd name="T1" fmla="*/ 293374 h 971550"/>
                <a:gd name="T2" fmla="*/ 1872692 w 1263650"/>
                <a:gd name="T3" fmla="*/ 304534 h 971550"/>
                <a:gd name="T4" fmla="*/ 1892236 w 1263650"/>
                <a:gd name="T5" fmla="*/ 324464 h 971550"/>
                <a:gd name="T6" fmla="*/ 1903405 w 1263650"/>
                <a:gd name="T7" fmla="*/ 350374 h 971550"/>
                <a:gd name="T8" fmla="*/ 1904601 w 1263650"/>
                <a:gd name="T9" fmla="*/ 1397906 h 971550"/>
                <a:gd name="T10" fmla="*/ 1896225 w 1263650"/>
                <a:gd name="T11" fmla="*/ 1425409 h 971550"/>
                <a:gd name="T12" fmla="*/ 1878276 w 1263650"/>
                <a:gd name="T13" fmla="*/ 1446535 h 971550"/>
                <a:gd name="T14" fmla="*/ 1853546 w 1263650"/>
                <a:gd name="T15" fmla="*/ 1460487 h 971550"/>
                <a:gd name="T16" fmla="*/ 1538837 w 1263650"/>
                <a:gd name="T17" fmla="*/ 1463675 h 971550"/>
                <a:gd name="T18" fmla="*/ 291972 w 1263650"/>
                <a:gd name="T19" fmla="*/ 1463675 h 971550"/>
                <a:gd name="T20" fmla="*/ 50917 w 1263650"/>
                <a:gd name="T21" fmla="*/ 1460487 h 971550"/>
                <a:gd name="T22" fmla="*/ 26254 w 1263650"/>
                <a:gd name="T23" fmla="*/ 1446535 h 971550"/>
                <a:gd name="T24" fmla="*/ 8751 w 1263650"/>
                <a:gd name="T25" fmla="*/ 1425409 h 971550"/>
                <a:gd name="T26" fmla="*/ 398 w 1263650"/>
                <a:gd name="T27" fmla="*/ 1397906 h 971550"/>
                <a:gd name="T28" fmla="*/ 1194 w 1263650"/>
                <a:gd name="T29" fmla="*/ 350374 h 971550"/>
                <a:gd name="T30" fmla="*/ 12332 w 1263650"/>
                <a:gd name="T31" fmla="*/ 324464 h 971550"/>
                <a:gd name="T32" fmla="*/ 32221 w 1263650"/>
                <a:gd name="T33" fmla="*/ 304534 h 971550"/>
                <a:gd name="T34" fmla="*/ 58076 w 1263650"/>
                <a:gd name="T35" fmla="*/ 293374 h 971550"/>
                <a:gd name="T36" fmla="*/ 725812 w 1263650"/>
                <a:gd name="T37" fmla="*/ 146606 h 971550"/>
                <a:gd name="T38" fmla="*/ 703084 w 1263650"/>
                <a:gd name="T39" fmla="*/ 150988 h 971550"/>
                <a:gd name="T40" fmla="*/ 686338 w 1263650"/>
                <a:gd name="T41" fmla="*/ 160550 h 971550"/>
                <a:gd name="T42" fmla="*/ 674376 w 1263650"/>
                <a:gd name="T43" fmla="*/ 172899 h 971550"/>
                <a:gd name="T44" fmla="*/ 663211 w 1263650"/>
                <a:gd name="T45" fmla="*/ 196404 h 971550"/>
                <a:gd name="T46" fmla="*/ 659225 w 1263650"/>
                <a:gd name="T47" fmla="*/ 219511 h 971550"/>
                <a:gd name="T48" fmla="*/ 1245350 w 1263650"/>
                <a:gd name="T49" fmla="*/ 213137 h 971550"/>
                <a:gd name="T50" fmla="*/ 1240167 w 1263650"/>
                <a:gd name="T51" fmla="*/ 190429 h 971550"/>
                <a:gd name="T52" fmla="*/ 1230996 w 1263650"/>
                <a:gd name="T53" fmla="*/ 173298 h 971550"/>
                <a:gd name="T54" fmla="*/ 1219034 w 1263650"/>
                <a:gd name="T55" fmla="*/ 161745 h 971550"/>
                <a:gd name="T56" fmla="*/ 1195111 w 1263650"/>
                <a:gd name="T57" fmla="*/ 150191 h 971550"/>
                <a:gd name="T58" fmla="*/ 1171984 w 1263650"/>
                <a:gd name="T59" fmla="*/ 146208 h 971550"/>
                <a:gd name="T60" fmla="*/ 1181953 w 1263650"/>
                <a:gd name="T61" fmla="*/ 398 h 971550"/>
                <a:gd name="T62" fmla="*/ 1222224 w 1263650"/>
                <a:gd name="T63" fmla="*/ 5577 h 971550"/>
                <a:gd name="T64" fmla="*/ 1260900 w 1263650"/>
                <a:gd name="T65" fmla="*/ 17928 h 971550"/>
                <a:gd name="T66" fmla="*/ 1296785 w 1263650"/>
                <a:gd name="T67" fmla="*/ 37050 h 971550"/>
                <a:gd name="T68" fmla="*/ 1329481 w 1263650"/>
                <a:gd name="T69" fmla="*/ 63344 h 971550"/>
                <a:gd name="T70" fmla="*/ 1356196 w 1263650"/>
                <a:gd name="T71" fmla="*/ 96012 h 971550"/>
                <a:gd name="T72" fmla="*/ 1376530 w 1263650"/>
                <a:gd name="T73" fmla="*/ 135451 h 971550"/>
                <a:gd name="T74" fmla="*/ 1388891 w 1263650"/>
                <a:gd name="T75" fmla="*/ 180867 h 971550"/>
                <a:gd name="T76" fmla="*/ 1391682 w 1263650"/>
                <a:gd name="T77" fmla="*/ 283652 h 971550"/>
                <a:gd name="T78" fmla="*/ 366161 w 1263650"/>
                <a:gd name="T79" fmla="*/ 1463675 h 971550"/>
                <a:gd name="T80" fmla="*/ 513291 w 1263650"/>
                <a:gd name="T81" fmla="*/ 209552 h 971550"/>
                <a:gd name="T82" fmla="*/ 518474 w 1263650"/>
                <a:gd name="T83" fmla="*/ 169713 h 971550"/>
                <a:gd name="T84" fmla="*/ 530836 w 1263650"/>
                <a:gd name="T85" fmla="*/ 131069 h 971550"/>
                <a:gd name="T86" fmla="*/ 550372 w 1263650"/>
                <a:gd name="T87" fmla="*/ 94418 h 971550"/>
                <a:gd name="T88" fmla="*/ 576289 w 1263650"/>
                <a:gd name="T89" fmla="*/ 62148 h 971550"/>
                <a:gd name="T90" fmla="*/ 608985 w 1263650"/>
                <a:gd name="T91" fmla="*/ 35057 h 971550"/>
                <a:gd name="T92" fmla="*/ 648458 w 1263650"/>
                <a:gd name="T93" fmla="*/ 15138 h 971550"/>
                <a:gd name="T94" fmla="*/ 693914 w 1263650"/>
                <a:gd name="T95" fmla="*/ 2789 h 9715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3650" h="971550">
                  <a:moveTo>
                    <a:pt x="1020762" y="193675"/>
                  </a:moveTo>
                  <a:lnTo>
                    <a:pt x="1214967" y="193675"/>
                  </a:lnTo>
                  <a:lnTo>
                    <a:pt x="1219994" y="193940"/>
                  </a:lnTo>
                  <a:lnTo>
                    <a:pt x="1224756" y="194734"/>
                  </a:lnTo>
                  <a:lnTo>
                    <a:pt x="1229519" y="196321"/>
                  </a:lnTo>
                  <a:lnTo>
                    <a:pt x="1233752" y="197909"/>
                  </a:lnTo>
                  <a:lnTo>
                    <a:pt x="1237985" y="199761"/>
                  </a:lnTo>
                  <a:lnTo>
                    <a:pt x="1242219" y="202142"/>
                  </a:lnTo>
                  <a:lnTo>
                    <a:pt x="1245923" y="205052"/>
                  </a:lnTo>
                  <a:lnTo>
                    <a:pt x="1249362" y="208227"/>
                  </a:lnTo>
                  <a:lnTo>
                    <a:pt x="1252537" y="211667"/>
                  </a:lnTo>
                  <a:lnTo>
                    <a:pt x="1255183" y="215371"/>
                  </a:lnTo>
                  <a:lnTo>
                    <a:pt x="1257829" y="219340"/>
                  </a:lnTo>
                  <a:lnTo>
                    <a:pt x="1259946" y="223573"/>
                  </a:lnTo>
                  <a:lnTo>
                    <a:pt x="1261533" y="228071"/>
                  </a:lnTo>
                  <a:lnTo>
                    <a:pt x="1262592" y="232569"/>
                  </a:lnTo>
                  <a:lnTo>
                    <a:pt x="1263385" y="237596"/>
                  </a:lnTo>
                  <a:lnTo>
                    <a:pt x="1263650" y="242623"/>
                  </a:lnTo>
                  <a:lnTo>
                    <a:pt x="1263650" y="922867"/>
                  </a:lnTo>
                  <a:lnTo>
                    <a:pt x="1263385" y="927894"/>
                  </a:lnTo>
                  <a:lnTo>
                    <a:pt x="1262592" y="932656"/>
                  </a:lnTo>
                  <a:lnTo>
                    <a:pt x="1261533" y="937154"/>
                  </a:lnTo>
                  <a:lnTo>
                    <a:pt x="1259946" y="941652"/>
                  </a:lnTo>
                  <a:lnTo>
                    <a:pt x="1257829" y="946150"/>
                  </a:lnTo>
                  <a:lnTo>
                    <a:pt x="1255183" y="950119"/>
                  </a:lnTo>
                  <a:lnTo>
                    <a:pt x="1252537" y="953823"/>
                  </a:lnTo>
                  <a:lnTo>
                    <a:pt x="1249362" y="957263"/>
                  </a:lnTo>
                  <a:lnTo>
                    <a:pt x="1245923" y="960173"/>
                  </a:lnTo>
                  <a:lnTo>
                    <a:pt x="1242219" y="963348"/>
                  </a:lnTo>
                  <a:lnTo>
                    <a:pt x="1237985" y="965729"/>
                  </a:lnTo>
                  <a:lnTo>
                    <a:pt x="1233752" y="967846"/>
                  </a:lnTo>
                  <a:lnTo>
                    <a:pt x="1229519" y="969434"/>
                  </a:lnTo>
                  <a:lnTo>
                    <a:pt x="1224756" y="970492"/>
                  </a:lnTo>
                  <a:lnTo>
                    <a:pt x="1219994" y="971286"/>
                  </a:lnTo>
                  <a:lnTo>
                    <a:pt x="1214967" y="971550"/>
                  </a:lnTo>
                  <a:lnTo>
                    <a:pt x="1020762" y="971550"/>
                  </a:lnTo>
                  <a:lnTo>
                    <a:pt x="1020762" y="193675"/>
                  </a:lnTo>
                  <a:close/>
                  <a:moveTo>
                    <a:pt x="48287" y="193675"/>
                  </a:moveTo>
                  <a:lnTo>
                    <a:pt x="193675" y="193675"/>
                  </a:lnTo>
                  <a:lnTo>
                    <a:pt x="193675" y="971550"/>
                  </a:lnTo>
                  <a:lnTo>
                    <a:pt x="48287" y="971550"/>
                  </a:lnTo>
                  <a:lnTo>
                    <a:pt x="43274" y="971286"/>
                  </a:lnTo>
                  <a:lnTo>
                    <a:pt x="38524" y="970492"/>
                  </a:lnTo>
                  <a:lnTo>
                    <a:pt x="33775" y="969434"/>
                  </a:lnTo>
                  <a:lnTo>
                    <a:pt x="29289" y="967846"/>
                  </a:lnTo>
                  <a:lnTo>
                    <a:pt x="25331" y="965729"/>
                  </a:lnTo>
                  <a:lnTo>
                    <a:pt x="21373" y="963348"/>
                  </a:lnTo>
                  <a:lnTo>
                    <a:pt x="17415" y="960173"/>
                  </a:lnTo>
                  <a:lnTo>
                    <a:pt x="13985" y="957263"/>
                  </a:lnTo>
                  <a:lnTo>
                    <a:pt x="10819" y="953823"/>
                  </a:lnTo>
                  <a:lnTo>
                    <a:pt x="8180" y="950119"/>
                  </a:lnTo>
                  <a:lnTo>
                    <a:pt x="5805" y="946150"/>
                  </a:lnTo>
                  <a:lnTo>
                    <a:pt x="3694" y="941652"/>
                  </a:lnTo>
                  <a:lnTo>
                    <a:pt x="2111" y="937154"/>
                  </a:lnTo>
                  <a:lnTo>
                    <a:pt x="792" y="932656"/>
                  </a:lnTo>
                  <a:lnTo>
                    <a:pt x="264" y="927894"/>
                  </a:lnTo>
                  <a:lnTo>
                    <a:pt x="0" y="922867"/>
                  </a:lnTo>
                  <a:lnTo>
                    <a:pt x="0" y="242623"/>
                  </a:lnTo>
                  <a:lnTo>
                    <a:pt x="264" y="237596"/>
                  </a:lnTo>
                  <a:lnTo>
                    <a:pt x="792" y="232569"/>
                  </a:lnTo>
                  <a:lnTo>
                    <a:pt x="2111" y="228071"/>
                  </a:lnTo>
                  <a:lnTo>
                    <a:pt x="3694" y="223573"/>
                  </a:lnTo>
                  <a:lnTo>
                    <a:pt x="5805" y="219340"/>
                  </a:lnTo>
                  <a:lnTo>
                    <a:pt x="8180" y="215371"/>
                  </a:lnTo>
                  <a:lnTo>
                    <a:pt x="10819" y="211667"/>
                  </a:lnTo>
                  <a:lnTo>
                    <a:pt x="13985" y="208227"/>
                  </a:lnTo>
                  <a:lnTo>
                    <a:pt x="17415" y="205052"/>
                  </a:lnTo>
                  <a:lnTo>
                    <a:pt x="21373" y="202142"/>
                  </a:lnTo>
                  <a:lnTo>
                    <a:pt x="25331" y="199761"/>
                  </a:lnTo>
                  <a:lnTo>
                    <a:pt x="29289" y="197909"/>
                  </a:lnTo>
                  <a:lnTo>
                    <a:pt x="33775" y="196321"/>
                  </a:lnTo>
                  <a:lnTo>
                    <a:pt x="38524" y="194734"/>
                  </a:lnTo>
                  <a:lnTo>
                    <a:pt x="43274" y="193940"/>
                  </a:lnTo>
                  <a:lnTo>
                    <a:pt x="48287" y="193675"/>
                  </a:lnTo>
                  <a:close/>
                  <a:moveTo>
                    <a:pt x="485687" y="97049"/>
                  </a:moveTo>
                  <a:lnTo>
                    <a:pt x="481455" y="97313"/>
                  </a:lnTo>
                  <a:lnTo>
                    <a:pt x="477223" y="97578"/>
                  </a:lnTo>
                  <a:lnTo>
                    <a:pt x="473520" y="98371"/>
                  </a:lnTo>
                  <a:lnTo>
                    <a:pt x="470082" y="99164"/>
                  </a:lnTo>
                  <a:lnTo>
                    <a:pt x="466379" y="100222"/>
                  </a:lnTo>
                  <a:lnTo>
                    <a:pt x="463205" y="101544"/>
                  </a:lnTo>
                  <a:lnTo>
                    <a:pt x="460560" y="102867"/>
                  </a:lnTo>
                  <a:lnTo>
                    <a:pt x="457916" y="104718"/>
                  </a:lnTo>
                  <a:lnTo>
                    <a:pt x="455271" y="106569"/>
                  </a:lnTo>
                  <a:lnTo>
                    <a:pt x="453155" y="108420"/>
                  </a:lnTo>
                  <a:lnTo>
                    <a:pt x="451039" y="110535"/>
                  </a:lnTo>
                  <a:lnTo>
                    <a:pt x="448923" y="112386"/>
                  </a:lnTo>
                  <a:lnTo>
                    <a:pt x="447336" y="114766"/>
                  </a:lnTo>
                  <a:lnTo>
                    <a:pt x="445749" y="116882"/>
                  </a:lnTo>
                  <a:lnTo>
                    <a:pt x="443369" y="121377"/>
                  </a:lnTo>
                  <a:lnTo>
                    <a:pt x="441253" y="126137"/>
                  </a:lnTo>
                  <a:lnTo>
                    <a:pt x="439930" y="130368"/>
                  </a:lnTo>
                  <a:lnTo>
                    <a:pt x="438872" y="134335"/>
                  </a:lnTo>
                  <a:lnTo>
                    <a:pt x="438079" y="138037"/>
                  </a:lnTo>
                  <a:lnTo>
                    <a:pt x="437550" y="143590"/>
                  </a:lnTo>
                  <a:lnTo>
                    <a:pt x="437286" y="145706"/>
                  </a:lnTo>
                  <a:lnTo>
                    <a:pt x="437286" y="194099"/>
                  </a:lnTo>
                  <a:lnTo>
                    <a:pt x="826082" y="194099"/>
                  </a:lnTo>
                  <a:lnTo>
                    <a:pt x="826082" y="145706"/>
                  </a:lnTo>
                  <a:lnTo>
                    <a:pt x="826082" y="141475"/>
                  </a:lnTo>
                  <a:lnTo>
                    <a:pt x="825553" y="136979"/>
                  </a:lnTo>
                  <a:lnTo>
                    <a:pt x="824760" y="133277"/>
                  </a:lnTo>
                  <a:lnTo>
                    <a:pt x="823702" y="129575"/>
                  </a:lnTo>
                  <a:lnTo>
                    <a:pt x="822644" y="126402"/>
                  </a:lnTo>
                  <a:lnTo>
                    <a:pt x="821321" y="123228"/>
                  </a:lnTo>
                  <a:lnTo>
                    <a:pt x="819999" y="120320"/>
                  </a:lnTo>
                  <a:lnTo>
                    <a:pt x="818412" y="117675"/>
                  </a:lnTo>
                  <a:lnTo>
                    <a:pt x="816561" y="115031"/>
                  </a:lnTo>
                  <a:lnTo>
                    <a:pt x="814709" y="112915"/>
                  </a:lnTo>
                  <a:lnTo>
                    <a:pt x="812858" y="110800"/>
                  </a:lnTo>
                  <a:lnTo>
                    <a:pt x="810742" y="108949"/>
                  </a:lnTo>
                  <a:lnTo>
                    <a:pt x="808626" y="107362"/>
                  </a:lnTo>
                  <a:lnTo>
                    <a:pt x="806510" y="105775"/>
                  </a:lnTo>
                  <a:lnTo>
                    <a:pt x="801749" y="103396"/>
                  </a:lnTo>
                  <a:lnTo>
                    <a:pt x="797253" y="101016"/>
                  </a:lnTo>
                  <a:lnTo>
                    <a:pt x="792757" y="99693"/>
                  </a:lnTo>
                  <a:lnTo>
                    <a:pt x="788789" y="98636"/>
                  </a:lnTo>
                  <a:lnTo>
                    <a:pt x="784822" y="97842"/>
                  </a:lnTo>
                  <a:lnTo>
                    <a:pt x="779532" y="97313"/>
                  </a:lnTo>
                  <a:lnTo>
                    <a:pt x="777416" y="97049"/>
                  </a:lnTo>
                  <a:lnTo>
                    <a:pt x="485687" y="97049"/>
                  </a:lnTo>
                  <a:close/>
                  <a:moveTo>
                    <a:pt x="485687" y="0"/>
                  </a:moveTo>
                  <a:lnTo>
                    <a:pt x="777416" y="0"/>
                  </a:lnTo>
                  <a:lnTo>
                    <a:pt x="784029" y="264"/>
                  </a:lnTo>
                  <a:lnTo>
                    <a:pt x="790905" y="529"/>
                  </a:lnTo>
                  <a:lnTo>
                    <a:pt x="797253" y="1322"/>
                  </a:lnTo>
                  <a:lnTo>
                    <a:pt x="803865" y="2380"/>
                  </a:lnTo>
                  <a:lnTo>
                    <a:pt x="810742" y="3702"/>
                  </a:lnTo>
                  <a:lnTo>
                    <a:pt x="817090" y="5289"/>
                  </a:lnTo>
                  <a:lnTo>
                    <a:pt x="823437" y="7140"/>
                  </a:lnTo>
                  <a:lnTo>
                    <a:pt x="830049" y="9255"/>
                  </a:lnTo>
                  <a:lnTo>
                    <a:pt x="836397" y="11900"/>
                  </a:lnTo>
                  <a:lnTo>
                    <a:pt x="842480" y="14808"/>
                  </a:lnTo>
                  <a:lnTo>
                    <a:pt x="848564" y="17717"/>
                  </a:lnTo>
                  <a:lnTo>
                    <a:pt x="854647" y="21155"/>
                  </a:lnTo>
                  <a:lnTo>
                    <a:pt x="860201" y="24593"/>
                  </a:lnTo>
                  <a:lnTo>
                    <a:pt x="866020" y="28824"/>
                  </a:lnTo>
                  <a:lnTo>
                    <a:pt x="871574" y="33055"/>
                  </a:lnTo>
                  <a:lnTo>
                    <a:pt x="876599" y="37286"/>
                  </a:lnTo>
                  <a:lnTo>
                    <a:pt x="881889" y="42046"/>
                  </a:lnTo>
                  <a:lnTo>
                    <a:pt x="886650" y="47334"/>
                  </a:lnTo>
                  <a:lnTo>
                    <a:pt x="891411" y="52359"/>
                  </a:lnTo>
                  <a:lnTo>
                    <a:pt x="895642" y="57912"/>
                  </a:lnTo>
                  <a:lnTo>
                    <a:pt x="899610" y="63730"/>
                  </a:lnTo>
                  <a:lnTo>
                    <a:pt x="903577" y="70076"/>
                  </a:lnTo>
                  <a:lnTo>
                    <a:pt x="907280" y="76423"/>
                  </a:lnTo>
                  <a:lnTo>
                    <a:pt x="910189" y="82769"/>
                  </a:lnTo>
                  <a:lnTo>
                    <a:pt x="913098" y="89909"/>
                  </a:lnTo>
                  <a:lnTo>
                    <a:pt x="915743" y="97049"/>
                  </a:lnTo>
                  <a:lnTo>
                    <a:pt x="917859" y="104718"/>
                  </a:lnTo>
                  <a:lnTo>
                    <a:pt x="919975" y="112386"/>
                  </a:lnTo>
                  <a:lnTo>
                    <a:pt x="921298" y="120055"/>
                  </a:lnTo>
                  <a:lnTo>
                    <a:pt x="922356" y="128517"/>
                  </a:lnTo>
                  <a:lnTo>
                    <a:pt x="923149" y="136979"/>
                  </a:lnTo>
                  <a:lnTo>
                    <a:pt x="923149" y="145706"/>
                  </a:lnTo>
                  <a:lnTo>
                    <a:pt x="923149" y="188281"/>
                  </a:lnTo>
                  <a:lnTo>
                    <a:pt x="923149" y="194099"/>
                  </a:lnTo>
                  <a:lnTo>
                    <a:pt x="971550" y="194099"/>
                  </a:lnTo>
                  <a:lnTo>
                    <a:pt x="971550" y="971550"/>
                  </a:lnTo>
                  <a:lnTo>
                    <a:pt x="242887" y="971550"/>
                  </a:lnTo>
                  <a:lnTo>
                    <a:pt x="242887" y="194099"/>
                  </a:lnTo>
                  <a:lnTo>
                    <a:pt x="340219" y="194099"/>
                  </a:lnTo>
                  <a:lnTo>
                    <a:pt x="340219" y="145706"/>
                  </a:lnTo>
                  <a:lnTo>
                    <a:pt x="340483" y="139095"/>
                  </a:lnTo>
                  <a:lnTo>
                    <a:pt x="340748" y="132484"/>
                  </a:lnTo>
                  <a:lnTo>
                    <a:pt x="341541" y="125873"/>
                  </a:lnTo>
                  <a:lnTo>
                    <a:pt x="342599" y="118997"/>
                  </a:lnTo>
                  <a:lnTo>
                    <a:pt x="343921" y="112651"/>
                  </a:lnTo>
                  <a:lnTo>
                    <a:pt x="345508" y="106040"/>
                  </a:lnTo>
                  <a:lnTo>
                    <a:pt x="347360" y="99429"/>
                  </a:lnTo>
                  <a:lnTo>
                    <a:pt x="349476" y="93082"/>
                  </a:lnTo>
                  <a:lnTo>
                    <a:pt x="352121" y="87000"/>
                  </a:lnTo>
                  <a:lnTo>
                    <a:pt x="354765" y="80654"/>
                  </a:lnTo>
                  <a:lnTo>
                    <a:pt x="358204" y="74572"/>
                  </a:lnTo>
                  <a:lnTo>
                    <a:pt x="361378" y="68754"/>
                  </a:lnTo>
                  <a:lnTo>
                    <a:pt x="365080" y="62672"/>
                  </a:lnTo>
                  <a:lnTo>
                    <a:pt x="368783" y="57119"/>
                  </a:lnTo>
                  <a:lnTo>
                    <a:pt x="373015" y="51830"/>
                  </a:lnTo>
                  <a:lnTo>
                    <a:pt x="377776" y="46277"/>
                  </a:lnTo>
                  <a:lnTo>
                    <a:pt x="382272" y="41252"/>
                  </a:lnTo>
                  <a:lnTo>
                    <a:pt x="387297" y="36492"/>
                  </a:lnTo>
                  <a:lnTo>
                    <a:pt x="392587" y="31997"/>
                  </a:lnTo>
                  <a:lnTo>
                    <a:pt x="398406" y="27237"/>
                  </a:lnTo>
                  <a:lnTo>
                    <a:pt x="403960" y="23270"/>
                  </a:lnTo>
                  <a:lnTo>
                    <a:pt x="410043" y="19568"/>
                  </a:lnTo>
                  <a:lnTo>
                    <a:pt x="416656" y="16131"/>
                  </a:lnTo>
                  <a:lnTo>
                    <a:pt x="423268" y="12957"/>
                  </a:lnTo>
                  <a:lnTo>
                    <a:pt x="430144" y="10048"/>
                  </a:lnTo>
                  <a:lnTo>
                    <a:pt x="437286" y="7404"/>
                  </a:lnTo>
                  <a:lnTo>
                    <a:pt x="444691" y="5024"/>
                  </a:lnTo>
                  <a:lnTo>
                    <a:pt x="452626" y="3173"/>
                  </a:lnTo>
                  <a:lnTo>
                    <a:pt x="460296" y="1851"/>
                  </a:lnTo>
                  <a:lnTo>
                    <a:pt x="468495" y="793"/>
                  </a:lnTo>
                  <a:lnTo>
                    <a:pt x="477223" y="264"/>
                  </a:lnTo>
                  <a:lnTo>
                    <a:pt x="4856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49" name="组合 48"/>
          <p:cNvGrpSpPr/>
          <p:nvPr/>
        </p:nvGrpSpPr>
        <p:grpSpPr>
          <a:xfrm>
            <a:off x="4742119" y="1604790"/>
            <a:ext cx="498872" cy="500063"/>
            <a:chOff x="5043347" y="383312"/>
            <a:chExt cx="498872" cy="500063"/>
          </a:xfrm>
        </p:grpSpPr>
        <p:sp>
          <p:nvSpPr>
            <p:cNvPr id="48" name="Oval 66"/>
            <p:cNvSpPr>
              <a:spLocks noChangeArrowheads="1"/>
            </p:cNvSpPr>
            <p:nvPr/>
          </p:nvSpPr>
          <p:spPr bwMode="auto">
            <a:xfrm>
              <a:off x="5043347" y="383312"/>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4" name="KSO_Shape"/>
            <p:cNvSpPr/>
            <p:nvPr/>
          </p:nvSpPr>
          <p:spPr bwMode="auto">
            <a:xfrm>
              <a:off x="5130900" y="463865"/>
              <a:ext cx="303925" cy="322183"/>
            </a:xfrm>
            <a:custGeom>
              <a:avLst/>
              <a:gdLst>
                <a:gd name="T0" fmla="*/ 1414681 w 923925"/>
                <a:gd name="T1" fmla="*/ 1371891 h 979488"/>
                <a:gd name="T2" fmla="*/ 1491066 w 923925"/>
                <a:gd name="T3" fmla="*/ 1330916 h 979488"/>
                <a:gd name="T4" fmla="*/ 1545375 w 923925"/>
                <a:gd name="T5" fmla="*/ 1264829 h 979488"/>
                <a:gd name="T6" fmla="*/ 1571426 w 923925"/>
                <a:gd name="T7" fmla="*/ 1181116 h 979488"/>
                <a:gd name="T8" fmla="*/ 1562154 w 923925"/>
                <a:gd name="T9" fmla="*/ 1091677 h 979488"/>
                <a:gd name="T10" fmla="*/ 1521091 w 923925"/>
                <a:gd name="T11" fmla="*/ 1015456 h 979488"/>
                <a:gd name="T12" fmla="*/ 1454861 w 923925"/>
                <a:gd name="T13" fmla="*/ 961264 h 979488"/>
                <a:gd name="T14" fmla="*/ 1370969 w 923925"/>
                <a:gd name="T15" fmla="*/ 935270 h 979488"/>
                <a:gd name="T16" fmla="*/ 1416006 w 923925"/>
                <a:gd name="T17" fmla="*/ 714976 h 979488"/>
                <a:gd name="T18" fmla="*/ 1580698 w 923925"/>
                <a:gd name="T19" fmla="*/ 774896 h 979488"/>
                <a:gd name="T20" fmla="*/ 1707859 w 923925"/>
                <a:gd name="T21" fmla="*/ 890330 h 979488"/>
                <a:gd name="T22" fmla="*/ 1782921 w 923925"/>
                <a:gd name="T23" fmla="*/ 1046296 h 979488"/>
                <a:gd name="T24" fmla="*/ 1796608 w 923925"/>
                <a:gd name="T25" fmla="*/ 1181116 h 979488"/>
                <a:gd name="T26" fmla="*/ 1752896 w 923925"/>
                <a:gd name="T27" fmla="*/ 1352504 h 979488"/>
                <a:gd name="T28" fmla="*/ 1650018 w 923925"/>
                <a:gd name="T29" fmla="*/ 1490409 h 979488"/>
                <a:gd name="T30" fmla="*/ 1502545 w 923925"/>
                <a:gd name="T31" fmla="*/ 1579407 h 979488"/>
                <a:gd name="T32" fmla="*/ 1347566 w 923925"/>
                <a:gd name="T33" fmla="*/ 1606282 h 979488"/>
                <a:gd name="T34" fmla="*/ 1324607 w 923925"/>
                <a:gd name="T35" fmla="*/ 1722598 h 979488"/>
                <a:gd name="T36" fmla="*/ 1259702 w 923925"/>
                <a:gd name="T37" fmla="*/ 1817764 h 979488"/>
                <a:gd name="T38" fmla="*/ 1164772 w 923925"/>
                <a:gd name="T39" fmla="*/ 1882089 h 979488"/>
                <a:gd name="T40" fmla="*/ 1048207 w 923925"/>
                <a:gd name="T41" fmla="*/ 1905000 h 979488"/>
                <a:gd name="T42" fmla="*/ 196925 w 923925"/>
                <a:gd name="T43" fmla="*/ 1887377 h 979488"/>
                <a:gd name="T44" fmla="*/ 98463 w 923925"/>
                <a:gd name="T45" fmla="*/ 1827457 h 979488"/>
                <a:gd name="T46" fmla="*/ 30025 w 923925"/>
                <a:gd name="T47" fmla="*/ 1735816 h 979488"/>
                <a:gd name="T48" fmla="*/ 442 w 923925"/>
                <a:gd name="T49" fmla="*/ 1622144 h 979488"/>
                <a:gd name="T50" fmla="*/ 986731 w 923925"/>
                <a:gd name="T51" fmla="*/ 2651 h 979488"/>
                <a:gd name="T52" fmla="*/ 1006595 w 923925"/>
                <a:gd name="T53" fmla="*/ 22528 h 979488"/>
                <a:gd name="T54" fmla="*/ 1006595 w 923925"/>
                <a:gd name="T55" fmla="*/ 51682 h 979488"/>
                <a:gd name="T56" fmla="*/ 986731 w 923925"/>
                <a:gd name="T57" fmla="*/ 71558 h 979488"/>
                <a:gd name="T58" fmla="*/ 893148 w 923925"/>
                <a:gd name="T59" fmla="*/ 80836 h 979488"/>
                <a:gd name="T60" fmla="*/ 614166 w 923925"/>
                <a:gd name="T61" fmla="*/ 137376 h 979488"/>
                <a:gd name="T62" fmla="*/ 495863 w 923925"/>
                <a:gd name="T63" fmla="*/ 182874 h 979488"/>
                <a:gd name="T64" fmla="*/ 656101 w 923925"/>
                <a:gd name="T65" fmla="*/ 216445 h 979488"/>
                <a:gd name="T66" fmla="*/ 937290 w 923925"/>
                <a:gd name="T67" fmla="*/ 266359 h 979488"/>
                <a:gd name="T68" fmla="*/ 991585 w 923925"/>
                <a:gd name="T69" fmla="*/ 295071 h 979488"/>
                <a:gd name="T70" fmla="*/ 1009684 w 923925"/>
                <a:gd name="T71" fmla="*/ 336595 h 979488"/>
                <a:gd name="T72" fmla="*/ 992468 w 923925"/>
                <a:gd name="T73" fmla="*/ 379882 h 979488"/>
                <a:gd name="T74" fmla="*/ 930669 w 923925"/>
                <a:gd name="T75" fmla="*/ 414780 h 979488"/>
                <a:gd name="T76" fmla="*/ 726289 w 923925"/>
                <a:gd name="T77" fmla="*/ 462486 h 979488"/>
                <a:gd name="T78" fmla="*/ 638886 w 923925"/>
                <a:gd name="T79" fmla="*/ 495174 h 979488"/>
                <a:gd name="T80" fmla="*/ 687885 w 923925"/>
                <a:gd name="T81" fmla="*/ 517260 h 979488"/>
                <a:gd name="T82" fmla="*/ 762044 w 923925"/>
                <a:gd name="T83" fmla="*/ 526977 h 979488"/>
                <a:gd name="T84" fmla="*/ 781909 w 923925"/>
                <a:gd name="T85" fmla="*/ 546855 h 979488"/>
                <a:gd name="T86" fmla="*/ 781909 w 923925"/>
                <a:gd name="T87" fmla="*/ 576009 h 979488"/>
                <a:gd name="T88" fmla="*/ 762044 w 923925"/>
                <a:gd name="T89" fmla="*/ 595886 h 979488"/>
                <a:gd name="T90" fmla="*/ 682145 w 923925"/>
                <a:gd name="T91" fmla="*/ 593235 h 979488"/>
                <a:gd name="T92" fmla="*/ 602689 w 923925"/>
                <a:gd name="T93" fmla="*/ 563198 h 979488"/>
                <a:gd name="T94" fmla="*/ 567375 w 923925"/>
                <a:gd name="T95" fmla="*/ 521677 h 979488"/>
                <a:gd name="T96" fmla="*/ 562960 w 923925"/>
                <a:gd name="T97" fmla="*/ 468669 h 979488"/>
                <a:gd name="T98" fmla="*/ 591653 w 923925"/>
                <a:gd name="T99" fmla="*/ 431564 h 979488"/>
                <a:gd name="T100" fmla="*/ 692739 w 923925"/>
                <a:gd name="T101" fmla="*/ 393135 h 979488"/>
                <a:gd name="T102" fmla="*/ 905948 w 923925"/>
                <a:gd name="T103" fmla="*/ 344546 h 979488"/>
                <a:gd name="T104" fmla="*/ 762044 w 923925"/>
                <a:gd name="T105" fmla="*/ 307883 h 979488"/>
                <a:gd name="T106" fmla="*/ 483502 w 923925"/>
                <a:gd name="T107" fmla="*/ 257525 h 979488"/>
                <a:gd name="T108" fmla="*/ 428765 w 923925"/>
                <a:gd name="T109" fmla="*/ 228813 h 979488"/>
                <a:gd name="T110" fmla="*/ 410667 w 923925"/>
                <a:gd name="T111" fmla="*/ 187291 h 979488"/>
                <a:gd name="T112" fmla="*/ 433622 w 923925"/>
                <a:gd name="T113" fmla="*/ 141351 h 979488"/>
                <a:gd name="T114" fmla="*/ 512637 w 923925"/>
                <a:gd name="T115" fmla="*/ 93645 h 979488"/>
                <a:gd name="T116" fmla="*/ 703334 w 923925"/>
                <a:gd name="T117" fmla="*/ 38429 h 979488"/>
                <a:gd name="T118" fmla="*/ 959804 w 923925"/>
                <a:gd name="T119" fmla="*/ 883 h 9794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3925" h="979488">
                  <a:moveTo>
                    <a:pt x="692830" y="480431"/>
                  </a:moveTo>
                  <a:lnTo>
                    <a:pt x="692830" y="710591"/>
                  </a:lnTo>
                  <a:lnTo>
                    <a:pt x="698960" y="710591"/>
                  </a:lnTo>
                  <a:lnTo>
                    <a:pt x="704862" y="710138"/>
                  </a:lnTo>
                  <a:lnTo>
                    <a:pt x="710537" y="709458"/>
                  </a:lnTo>
                  <a:lnTo>
                    <a:pt x="716439" y="708552"/>
                  </a:lnTo>
                  <a:lnTo>
                    <a:pt x="721888" y="707193"/>
                  </a:lnTo>
                  <a:lnTo>
                    <a:pt x="727336" y="705381"/>
                  </a:lnTo>
                  <a:lnTo>
                    <a:pt x="732557" y="703795"/>
                  </a:lnTo>
                  <a:lnTo>
                    <a:pt x="737778" y="701756"/>
                  </a:lnTo>
                  <a:lnTo>
                    <a:pt x="742999" y="699491"/>
                  </a:lnTo>
                  <a:lnTo>
                    <a:pt x="747994" y="696772"/>
                  </a:lnTo>
                  <a:lnTo>
                    <a:pt x="752761" y="694054"/>
                  </a:lnTo>
                  <a:lnTo>
                    <a:pt x="757528" y="691109"/>
                  </a:lnTo>
                  <a:lnTo>
                    <a:pt x="762068" y="687711"/>
                  </a:lnTo>
                  <a:lnTo>
                    <a:pt x="766608" y="684313"/>
                  </a:lnTo>
                  <a:lnTo>
                    <a:pt x="770467" y="680915"/>
                  </a:lnTo>
                  <a:lnTo>
                    <a:pt x="774781" y="677064"/>
                  </a:lnTo>
                  <a:lnTo>
                    <a:pt x="778413" y="672760"/>
                  </a:lnTo>
                  <a:lnTo>
                    <a:pt x="782045" y="668909"/>
                  </a:lnTo>
                  <a:lnTo>
                    <a:pt x="785450" y="664378"/>
                  </a:lnTo>
                  <a:lnTo>
                    <a:pt x="788628" y="659847"/>
                  </a:lnTo>
                  <a:lnTo>
                    <a:pt x="791806" y="655090"/>
                  </a:lnTo>
                  <a:lnTo>
                    <a:pt x="794530" y="650333"/>
                  </a:lnTo>
                  <a:lnTo>
                    <a:pt x="797254" y="645349"/>
                  </a:lnTo>
                  <a:lnTo>
                    <a:pt x="799525" y="640139"/>
                  </a:lnTo>
                  <a:lnTo>
                    <a:pt x="801341" y="634928"/>
                  </a:lnTo>
                  <a:lnTo>
                    <a:pt x="803157" y="629718"/>
                  </a:lnTo>
                  <a:lnTo>
                    <a:pt x="804973" y="624281"/>
                  </a:lnTo>
                  <a:lnTo>
                    <a:pt x="806108" y="618844"/>
                  </a:lnTo>
                  <a:lnTo>
                    <a:pt x="807243" y="613181"/>
                  </a:lnTo>
                  <a:lnTo>
                    <a:pt x="807924" y="607291"/>
                  </a:lnTo>
                  <a:lnTo>
                    <a:pt x="808378" y="601401"/>
                  </a:lnTo>
                  <a:lnTo>
                    <a:pt x="808378" y="595511"/>
                  </a:lnTo>
                  <a:lnTo>
                    <a:pt x="808378" y="589621"/>
                  </a:lnTo>
                  <a:lnTo>
                    <a:pt x="807924" y="583731"/>
                  </a:lnTo>
                  <a:lnTo>
                    <a:pt x="807243" y="578068"/>
                  </a:lnTo>
                  <a:lnTo>
                    <a:pt x="806108" y="572178"/>
                  </a:lnTo>
                  <a:lnTo>
                    <a:pt x="804973" y="566741"/>
                  </a:lnTo>
                  <a:lnTo>
                    <a:pt x="803157" y="561304"/>
                  </a:lnTo>
                  <a:lnTo>
                    <a:pt x="801341" y="556094"/>
                  </a:lnTo>
                  <a:lnTo>
                    <a:pt x="799525" y="550884"/>
                  </a:lnTo>
                  <a:lnTo>
                    <a:pt x="797254" y="545674"/>
                  </a:lnTo>
                  <a:lnTo>
                    <a:pt x="794530" y="540690"/>
                  </a:lnTo>
                  <a:lnTo>
                    <a:pt x="791806" y="535933"/>
                  </a:lnTo>
                  <a:lnTo>
                    <a:pt x="788628" y="531175"/>
                  </a:lnTo>
                  <a:lnTo>
                    <a:pt x="785450" y="526645"/>
                  </a:lnTo>
                  <a:lnTo>
                    <a:pt x="782045" y="522114"/>
                  </a:lnTo>
                  <a:lnTo>
                    <a:pt x="778413" y="518036"/>
                  </a:lnTo>
                  <a:lnTo>
                    <a:pt x="774781" y="513959"/>
                  </a:lnTo>
                  <a:lnTo>
                    <a:pt x="770467" y="510334"/>
                  </a:lnTo>
                  <a:lnTo>
                    <a:pt x="766608" y="506710"/>
                  </a:lnTo>
                  <a:lnTo>
                    <a:pt x="762068" y="503312"/>
                  </a:lnTo>
                  <a:lnTo>
                    <a:pt x="757528" y="500140"/>
                  </a:lnTo>
                  <a:lnTo>
                    <a:pt x="752761" y="496969"/>
                  </a:lnTo>
                  <a:lnTo>
                    <a:pt x="747994" y="494250"/>
                  </a:lnTo>
                  <a:lnTo>
                    <a:pt x="742999" y="491532"/>
                  </a:lnTo>
                  <a:lnTo>
                    <a:pt x="737778" y="489266"/>
                  </a:lnTo>
                  <a:lnTo>
                    <a:pt x="732557" y="487454"/>
                  </a:lnTo>
                  <a:lnTo>
                    <a:pt x="727336" y="485642"/>
                  </a:lnTo>
                  <a:lnTo>
                    <a:pt x="721888" y="483829"/>
                  </a:lnTo>
                  <a:lnTo>
                    <a:pt x="716439" y="482697"/>
                  </a:lnTo>
                  <a:lnTo>
                    <a:pt x="710537" y="481564"/>
                  </a:lnTo>
                  <a:lnTo>
                    <a:pt x="704862" y="480885"/>
                  </a:lnTo>
                  <a:lnTo>
                    <a:pt x="698960" y="480431"/>
                  </a:lnTo>
                  <a:lnTo>
                    <a:pt x="692830" y="480431"/>
                  </a:lnTo>
                  <a:close/>
                  <a:moveTo>
                    <a:pt x="0" y="365125"/>
                  </a:moveTo>
                  <a:lnTo>
                    <a:pt x="692830" y="365125"/>
                  </a:lnTo>
                  <a:lnTo>
                    <a:pt x="698960" y="365125"/>
                  </a:lnTo>
                  <a:lnTo>
                    <a:pt x="704862" y="365352"/>
                  </a:lnTo>
                  <a:lnTo>
                    <a:pt x="716666" y="366258"/>
                  </a:lnTo>
                  <a:lnTo>
                    <a:pt x="728017" y="367617"/>
                  </a:lnTo>
                  <a:lnTo>
                    <a:pt x="739594" y="369882"/>
                  </a:lnTo>
                  <a:lnTo>
                    <a:pt x="750718" y="372374"/>
                  </a:lnTo>
                  <a:lnTo>
                    <a:pt x="761841" y="375319"/>
                  </a:lnTo>
                  <a:lnTo>
                    <a:pt x="772510" y="378944"/>
                  </a:lnTo>
                  <a:lnTo>
                    <a:pt x="782953" y="383248"/>
                  </a:lnTo>
                  <a:lnTo>
                    <a:pt x="793168" y="387779"/>
                  </a:lnTo>
                  <a:lnTo>
                    <a:pt x="803157" y="392989"/>
                  </a:lnTo>
                  <a:lnTo>
                    <a:pt x="812691" y="398426"/>
                  </a:lnTo>
                  <a:lnTo>
                    <a:pt x="822225" y="404542"/>
                  </a:lnTo>
                  <a:lnTo>
                    <a:pt x="831079" y="410885"/>
                  </a:lnTo>
                  <a:lnTo>
                    <a:pt x="839932" y="417681"/>
                  </a:lnTo>
                  <a:lnTo>
                    <a:pt x="848331" y="424930"/>
                  </a:lnTo>
                  <a:lnTo>
                    <a:pt x="856277" y="432633"/>
                  </a:lnTo>
                  <a:lnTo>
                    <a:pt x="863995" y="440561"/>
                  </a:lnTo>
                  <a:lnTo>
                    <a:pt x="871259" y="448943"/>
                  </a:lnTo>
                  <a:lnTo>
                    <a:pt x="878069" y="457778"/>
                  </a:lnTo>
                  <a:lnTo>
                    <a:pt x="884426" y="466613"/>
                  </a:lnTo>
                  <a:lnTo>
                    <a:pt x="890555" y="476127"/>
                  </a:lnTo>
                  <a:lnTo>
                    <a:pt x="896003" y="485642"/>
                  </a:lnTo>
                  <a:lnTo>
                    <a:pt x="901224" y="495609"/>
                  </a:lnTo>
                  <a:lnTo>
                    <a:pt x="905765" y="505803"/>
                  </a:lnTo>
                  <a:lnTo>
                    <a:pt x="910078" y="516224"/>
                  </a:lnTo>
                  <a:lnTo>
                    <a:pt x="913483" y="526871"/>
                  </a:lnTo>
                  <a:lnTo>
                    <a:pt x="916661" y="537971"/>
                  </a:lnTo>
                  <a:lnTo>
                    <a:pt x="919158" y="549072"/>
                  </a:lnTo>
                  <a:lnTo>
                    <a:pt x="921201" y="560625"/>
                  </a:lnTo>
                  <a:lnTo>
                    <a:pt x="922790" y="571952"/>
                  </a:lnTo>
                  <a:lnTo>
                    <a:pt x="923698" y="583731"/>
                  </a:lnTo>
                  <a:lnTo>
                    <a:pt x="923925" y="589621"/>
                  </a:lnTo>
                  <a:lnTo>
                    <a:pt x="923925" y="595511"/>
                  </a:lnTo>
                  <a:lnTo>
                    <a:pt x="923925" y="601401"/>
                  </a:lnTo>
                  <a:lnTo>
                    <a:pt x="923698" y="607291"/>
                  </a:lnTo>
                  <a:lnTo>
                    <a:pt x="922790" y="619071"/>
                  </a:lnTo>
                  <a:lnTo>
                    <a:pt x="921201" y="630624"/>
                  </a:lnTo>
                  <a:lnTo>
                    <a:pt x="919158" y="641951"/>
                  </a:lnTo>
                  <a:lnTo>
                    <a:pt x="916661" y="653278"/>
                  </a:lnTo>
                  <a:lnTo>
                    <a:pt x="913483" y="664151"/>
                  </a:lnTo>
                  <a:lnTo>
                    <a:pt x="910078" y="674799"/>
                  </a:lnTo>
                  <a:lnTo>
                    <a:pt x="905765" y="685219"/>
                  </a:lnTo>
                  <a:lnTo>
                    <a:pt x="901224" y="695413"/>
                  </a:lnTo>
                  <a:lnTo>
                    <a:pt x="896003" y="705381"/>
                  </a:lnTo>
                  <a:lnTo>
                    <a:pt x="890555" y="714895"/>
                  </a:lnTo>
                  <a:lnTo>
                    <a:pt x="884426" y="724410"/>
                  </a:lnTo>
                  <a:lnTo>
                    <a:pt x="878069" y="733245"/>
                  </a:lnTo>
                  <a:lnTo>
                    <a:pt x="871259" y="742079"/>
                  </a:lnTo>
                  <a:lnTo>
                    <a:pt x="863995" y="750461"/>
                  </a:lnTo>
                  <a:lnTo>
                    <a:pt x="856277" y="758390"/>
                  </a:lnTo>
                  <a:lnTo>
                    <a:pt x="848331" y="766319"/>
                  </a:lnTo>
                  <a:lnTo>
                    <a:pt x="839932" y="773341"/>
                  </a:lnTo>
                  <a:lnTo>
                    <a:pt x="831079" y="780137"/>
                  </a:lnTo>
                  <a:lnTo>
                    <a:pt x="822225" y="786707"/>
                  </a:lnTo>
                  <a:lnTo>
                    <a:pt x="812691" y="792597"/>
                  </a:lnTo>
                  <a:lnTo>
                    <a:pt x="803157" y="798034"/>
                  </a:lnTo>
                  <a:lnTo>
                    <a:pt x="793168" y="803244"/>
                  </a:lnTo>
                  <a:lnTo>
                    <a:pt x="782953" y="807775"/>
                  </a:lnTo>
                  <a:lnTo>
                    <a:pt x="772510" y="812079"/>
                  </a:lnTo>
                  <a:lnTo>
                    <a:pt x="761841" y="815477"/>
                  </a:lnTo>
                  <a:lnTo>
                    <a:pt x="750718" y="818648"/>
                  </a:lnTo>
                  <a:lnTo>
                    <a:pt x="739594" y="821140"/>
                  </a:lnTo>
                  <a:lnTo>
                    <a:pt x="728017" y="823179"/>
                  </a:lnTo>
                  <a:lnTo>
                    <a:pt x="716666" y="824765"/>
                  </a:lnTo>
                  <a:lnTo>
                    <a:pt x="704862" y="825671"/>
                  </a:lnTo>
                  <a:lnTo>
                    <a:pt x="698960" y="825897"/>
                  </a:lnTo>
                  <a:lnTo>
                    <a:pt x="692830" y="825897"/>
                  </a:lnTo>
                  <a:lnTo>
                    <a:pt x="692830" y="834053"/>
                  </a:lnTo>
                  <a:lnTo>
                    <a:pt x="692149" y="841755"/>
                  </a:lnTo>
                  <a:lnTo>
                    <a:pt x="691241" y="849457"/>
                  </a:lnTo>
                  <a:lnTo>
                    <a:pt x="689879" y="856933"/>
                  </a:lnTo>
                  <a:lnTo>
                    <a:pt x="688063" y="864408"/>
                  </a:lnTo>
                  <a:lnTo>
                    <a:pt x="686247" y="871431"/>
                  </a:lnTo>
                  <a:lnTo>
                    <a:pt x="683750" y="878680"/>
                  </a:lnTo>
                  <a:lnTo>
                    <a:pt x="681026" y="885703"/>
                  </a:lnTo>
                  <a:lnTo>
                    <a:pt x="677621" y="892499"/>
                  </a:lnTo>
                  <a:lnTo>
                    <a:pt x="674443" y="899068"/>
                  </a:lnTo>
                  <a:lnTo>
                    <a:pt x="670584" y="905411"/>
                  </a:lnTo>
                  <a:lnTo>
                    <a:pt x="666724" y="911981"/>
                  </a:lnTo>
                  <a:lnTo>
                    <a:pt x="662184" y="917871"/>
                  </a:lnTo>
                  <a:lnTo>
                    <a:pt x="657644" y="923534"/>
                  </a:lnTo>
                  <a:lnTo>
                    <a:pt x="652877" y="929197"/>
                  </a:lnTo>
                  <a:lnTo>
                    <a:pt x="647656" y="934634"/>
                  </a:lnTo>
                  <a:lnTo>
                    <a:pt x="642435" y="939618"/>
                  </a:lnTo>
                  <a:lnTo>
                    <a:pt x="636759" y="944375"/>
                  </a:lnTo>
                  <a:lnTo>
                    <a:pt x="631084" y="948906"/>
                  </a:lnTo>
                  <a:lnTo>
                    <a:pt x="624955" y="953210"/>
                  </a:lnTo>
                  <a:lnTo>
                    <a:pt x="618826" y="957514"/>
                  </a:lnTo>
                  <a:lnTo>
                    <a:pt x="612242" y="960912"/>
                  </a:lnTo>
                  <a:lnTo>
                    <a:pt x="605659" y="964310"/>
                  </a:lnTo>
                  <a:lnTo>
                    <a:pt x="598849" y="967708"/>
                  </a:lnTo>
                  <a:lnTo>
                    <a:pt x="591812" y="970427"/>
                  </a:lnTo>
                  <a:lnTo>
                    <a:pt x="584547" y="972692"/>
                  </a:lnTo>
                  <a:lnTo>
                    <a:pt x="577283" y="974957"/>
                  </a:lnTo>
                  <a:lnTo>
                    <a:pt x="569792" y="976543"/>
                  </a:lnTo>
                  <a:lnTo>
                    <a:pt x="562301" y="977902"/>
                  </a:lnTo>
                  <a:lnTo>
                    <a:pt x="554582" y="978809"/>
                  </a:lnTo>
                  <a:lnTo>
                    <a:pt x="546864" y="979262"/>
                  </a:lnTo>
                  <a:lnTo>
                    <a:pt x="538919" y="979488"/>
                  </a:lnTo>
                  <a:lnTo>
                    <a:pt x="154139" y="979488"/>
                  </a:lnTo>
                  <a:lnTo>
                    <a:pt x="146194" y="979262"/>
                  </a:lnTo>
                  <a:lnTo>
                    <a:pt x="138475" y="978809"/>
                  </a:lnTo>
                  <a:lnTo>
                    <a:pt x="130757" y="977902"/>
                  </a:lnTo>
                  <a:lnTo>
                    <a:pt x="123266" y="976543"/>
                  </a:lnTo>
                  <a:lnTo>
                    <a:pt x="115775" y="974957"/>
                  </a:lnTo>
                  <a:lnTo>
                    <a:pt x="108510" y="972692"/>
                  </a:lnTo>
                  <a:lnTo>
                    <a:pt x="101246" y="970427"/>
                  </a:lnTo>
                  <a:lnTo>
                    <a:pt x="94209" y="967708"/>
                  </a:lnTo>
                  <a:lnTo>
                    <a:pt x="87626" y="964310"/>
                  </a:lnTo>
                  <a:lnTo>
                    <a:pt x="80815" y="960912"/>
                  </a:lnTo>
                  <a:lnTo>
                    <a:pt x="74459" y="957514"/>
                  </a:lnTo>
                  <a:lnTo>
                    <a:pt x="68103" y="953210"/>
                  </a:lnTo>
                  <a:lnTo>
                    <a:pt x="62201" y="948906"/>
                  </a:lnTo>
                  <a:lnTo>
                    <a:pt x="56298" y="944375"/>
                  </a:lnTo>
                  <a:lnTo>
                    <a:pt x="50623" y="939618"/>
                  </a:lnTo>
                  <a:lnTo>
                    <a:pt x="45402" y="934634"/>
                  </a:lnTo>
                  <a:lnTo>
                    <a:pt x="40181" y="929197"/>
                  </a:lnTo>
                  <a:lnTo>
                    <a:pt x="35414" y="923534"/>
                  </a:lnTo>
                  <a:lnTo>
                    <a:pt x="30646" y="917871"/>
                  </a:lnTo>
                  <a:lnTo>
                    <a:pt x="26560" y="911981"/>
                  </a:lnTo>
                  <a:lnTo>
                    <a:pt x="22474" y="905411"/>
                  </a:lnTo>
                  <a:lnTo>
                    <a:pt x="18615" y="899068"/>
                  </a:lnTo>
                  <a:lnTo>
                    <a:pt x="15437" y="892499"/>
                  </a:lnTo>
                  <a:lnTo>
                    <a:pt x="12259" y="885703"/>
                  </a:lnTo>
                  <a:lnTo>
                    <a:pt x="9535" y="878680"/>
                  </a:lnTo>
                  <a:lnTo>
                    <a:pt x="7038" y="871431"/>
                  </a:lnTo>
                  <a:lnTo>
                    <a:pt x="4994" y="864408"/>
                  </a:lnTo>
                  <a:lnTo>
                    <a:pt x="3178" y="856933"/>
                  </a:lnTo>
                  <a:lnTo>
                    <a:pt x="2043" y="849457"/>
                  </a:lnTo>
                  <a:lnTo>
                    <a:pt x="908" y="841755"/>
                  </a:lnTo>
                  <a:lnTo>
                    <a:pt x="227" y="834053"/>
                  </a:lnTo>
                  <a:lnTo>
                    <a:pt x="0" y="825897"/>
                  </a:lnTo>
                  <a:lnTo>
                    <a:pt x="0" y="441694"/>
                  </a:lnTo>
                  <a:lnTo>
                    <a:pt x="0" y="365125"/>
                  </a:lnTo>
                  <a:close/>
                  <a:moveTo>
                    <a:pt x="499822" y="0"/>
                  </a:moveTo>
                  <a:lnTo>
                    <a:pt x="501865" y="227"/>
                  </a:lnTo>
                  <a:lnTo>
                    <a:pt x="503680" y="454"/>
                  </a:lnTo>
                  <a:lnTo>
                    <a:pt x="505496" y="908"/>
                  </a:lnTo>
                  <a:lnTo>
                    <a:pt x="507312" y="1363"/>
                  </a:lnTo>
                  <a:lnTo>
                    <a:pt x="509127" y="2271"/>
                  </a:lnTo>
                  <a:lnTo>
                    <a:pt x="510489" y="3180"/>
                  </a:lnTo>
                  <a:lnTo>
                    <a:pt x="512078" y="4315"/>
                  </a:lnTo>
                  <a:lnTo>
                    <a:pt x="513439" y="5678"/>
                  </a:lnTo>
                  <a:lnTo>
                    <a:pt x="514801" y="6814"/>
                  </a:lnTo>
                  <a:lnTo>
                    <a:pt x="515709" y="8403"/>
                  </a:lnTo>
                  <a:lnTo>
                    <a:pt x="516844" y="10220"/>
                  </a:lnTo>
                  <a:lnTo>
                    <a:pt x="517525" y="11583"/>
                  </a:lnTo>
                  <a:lnTo>
                    <a:pt x="518205" y="13400"/>
                  </a:lnTo>
                  <a:lnTo>
                    <a:pt x="518659" y="15444"/>
                  </a:lnTo>
                  <a:lnTo>
                    <a:pt x="519113" y="17261"/>
                  </a:lnTo>
                  <a:lnTo>
                    <a:pt x="519113" y="19078"/>
                  </a:lnTo>
                  <a:lnTo>
                    <a:pt x="519113" y="21122"/>
                  </a:lnTo>
                  <a:lnTo>
                    <a:pt x="518659" y="23166"/>
                  </a:lnTo>
                  <a:lnTo>
                    <a:pt x="518205" y="24983"/>
                  </a:lnTo>
                  <a:lnTo>
                    <a:pt x="517525" y="26573"/>
                  </a:lnTo>
                  <a:lnTo>
                    <a:pt x="516844" y="28390"/>
                  </a:lnTo>
                  <a:lnTo>
                    <a:pt x="515709" y="29980"/>
                  </a:lnTo>
                  <a:lnTo>
                    <a:pt x="514801" y="31343"/>
                  </a:lnTo>
                  <a:lnTo>
                    <a:pt x="513439" y="32932"/>
                  </a:lnTo>
                  <a:lnTo>
                    <a:pt x="512078" y="34068"/>
                  </a:lnTo>
                  <a:lnTo>
                    <a:pt x="510489" y="35204"/>
                  </a:lnTo>
                  <a:lnTo>
                    <a:pt x="509127" y="36112"/>
                  </a:lnTo>
                  <a:lnTo>
                    <a:pt x="507312" y="36793"/>
                  </a:lnTo>
                  <a:lnTo>
                    <a:pt x="505496" y="37702"/>
                  </a:lnTo>
                  <a:lnTo>
                    <a:pt x="503680" y="38156"/>
                  </a:lnTo>
                  <a:lnTo>
                    <a:pt x="501865" y="38383"/>
                  </a:lnTo>
                  <a:lnTo>
                    <a:pt x="499822" y="38383"/>
                  </a:lnTo>
                  <a:lnTo>
                    <a:pt x="494375" y="38610"/>
                  </a:lnTo>
                  <a:lnTo>
                    <a:pt x="488021" y="38837"/>
                  </a:lnTo>
                  <a:lnTo>
                    <a:pt x="474404" y="39973"/>
                  </a:lnTo>
                  <a:lnTo>
                    <a:pt x="459198" y="41563"/>
                  </a:lnTo>
                  <a:lnTo>
                    <a:pt x="442403" y="43834"/>
                  </a:lnTo>
                  <a:lnTo>
                    <a:pt x="424928" y="46560"/>
                  </a:lnTo>
                  <a:lnTo>
                    <a:pt x="406545" y="49966"/>
                  </a:lnTo>
                  <a:lnTo>
                    <a:pt x="387935" y="53373"/>
                  </a:lnTo>
                  <a:lnTo>
                    <a:pt x="369097" y="57234"/>
                  </a:lnTo>
                  <a:lnTo>
                    <a:pt x="350714" y="61550"/>
                  </a:lnTo>
                  <a:lnTo>
                    <a:pt x="333012" y="65865"/>
                  </a:lnTo>
                  <a:lnTo>
                    <a:pt x="315764" y="70634"/>
                  </a:lnTo>
                  <a:lnTo>
                    <a:pt x="299877" y="75404"/>
                  </a:lnTo>
                  <a:lnTo>
                    <a:pt x="285806" y="79946"/>
                  </a:lnTo>
                  <a:lnTo>
                    <a:pt x="279224" y="82217"/>
                  </a:lnTo>
                  <a:lnTo>
                    <a:pt x="273096" y="84716"/>
                  </a:lnTo>
                  <a:lnTo>
                    <a:pt x="267876" y="86987"/>
                  </a:lnTo>
                  <a:lnTo>
                    <a:pt x="262883" y="89485"/>
                  </a:lnTo>
                  <a:lnTo>
                    <a:pt x="258571" y="91756"/>
                  </a:lnTo>
                  <a:lnTo>
                    <a:pt x="254940" y="94028"/>
                  </a:lnTo>
                  <a:lnTo>
                    <a:pt x="259252" y="95618"/>
                  </a:lnTo>
                  <a:lnTo>
                    <a:pt x="264245" y="97207"/>
                  </a:lnTo>
                  <a:lnTo>
                    <a:pt x="270146" y="98797"/>
                  </a:lnTo>
                  <a:lnTo>
                    <a:pt x="276274" y="100387"/>
                  </a:lnTo>
                  <a:lnTo>
                    <a:pt x="289891" y="103340"/>
                  </a:lnTo>
                  <a:lnTo>
                    <a:pt x="305324" y="106065"/>
                  </a:lnTo>
                  <a:lnTo>
                    <a:pt x="321210" y="108791"/>
                  </a:lnTo>
                  <a:lnTo>
                    <a:pt x="337324" y="111289"/>
                  </a:lnTo>
                  <a:lnTo>
                    <a:pt x="367736" y="115831"/>
                  </a:lnTo>
                  <a:lnTo>
                    <a:pt x="403821" y="121055"/>
                  </a:lnTo>
                  <a:lnTo>
                    <a:pt x="419708" y="123553"/>
                  </a:lnTo>
                  <a:lnTo>
                    <a:pt x="434460" y="126052"/>
                  </a:lnTo>
                  <a:lnTo>
                    <a:pt x="448077" y="128550"/>
                  </a:lnTo>
                  <a:lnTo>
                    <a:pt x="460559" y="131275"/>
                  </a:lnTo>
                  <a:lnTo>
                    <a:pt x="471907" y="134001"/>
                  </a:lnTo>
                  <a:lnTo>
                    <a:pt x="481893" y="136953"/>
                  </a:lnTo>
                  <a:lnTo>
                    <a:pt x="486432" y="138770"/>
                  </a:lnTo>
                  <a:lnTo>
                    <a:pt x="490517" y="140133"/>
                  </a:lnTo>
                  <a:lnTo>
                    <a:pt x="494602" y="141950"/>
                  </a:lnTo>
                  <a:lnTo>
                    <a:pt x="498007" y="143767"/>
                  </a:lnTo>
                  <a:lnTo>
                    <a:pt x="501638" y="145811"/>
                  </a:lnTo>
                  <a:lnTo>
                    <a:pt x="504588" y="147628"/>
                  </a:lnTo>
                  <a:lnTo>
                    <a:pt x="507312" y="149672"/>
                  </a:lnTo>
                  <a:lnTo>
                    <a:pt x="509808" y="151716"/>
                  </a:lnTo>
                  <a:lnTo>
                    <a:pt x="512078" y="153987"/>
                  </a:lnTo>
                  <a:lnTo>
                    <a:pt x="513666" y="156486"/>
                  </a:lnTo>
                  <a:lnTo>
                    <a:pt x="515482" y="158984"/>
                  </a:lnTo>
                  <a:lnTo>
                    <a:pt x="516844" y="161482"/>
                  </a:lnTo>
                  <a:lnTo>
                    <a:pt x="517752" y="164208"/>
                  </a:lnTo>
                  <a:lnTo>
                    <a:pt x="518432" y="167160"/>
                  </a:lnTo>
                  <a:lnTo>
                    <a:pt x="519113" y="170113"/>
                  </a:lnTo>
                  <a:lnTo>
                    <a:pt x="519113" y="173066"/>
                  </a:lnTo>
                  <a:lnTo>
                    <a:pt x="519113" y="176472"/>
                  </a:lnTo>
                  <a:lnTo>
                    <a:pt x="518432" y="179652"/>
                  </a:lnTo>
                  <a:lnTo>
                    <a:pt x="517752" y="182377"/>
                  </a:lnTo>
                  <a:lnTo>
                    <a:pt x="516844" y="185330"/>
                  </a:lnTo>
                  <a:lnTo>
                    <a:pt x="515482" y="187828"/>
                  </a:lnTo>
                  <a:lnTo>
                    <a:pt x="514120" y="190554"/>
                  </a:lnTo>
                  <a:lnTo>
                    <a:pt x="512305" y="192825"/>
                  </a:lnTo>
                  <a:lnTo>
                    <a:pt x="510262" y="195323"/>
                  </a:lnTo>
                  <a:lnTo>
                    <a:pt x="508219" y="197367"/>
                  </a:lnTo>
                  <a:lnTo>
                    <a:pt x="505723" y="199639"/>
                  </a:lnTo>
                  <a:lnTo>
                    <a:pt x="503000" y="201683"/>
                  </a:lnTo>
                  <a:lnTo>
                    <a:pt x="500049" y="203727"/>
                  </a:lnTo>
                  <a:lnTo>
                    <a:pt x="497099" y="205317"/>
                  </a:lnTo>
                  <a:lnTo>
                    <a:pt x="493695" y="207134"/>
                  </a:lnTo>
                  <a:lnTo>
                    <a:pt x="486659" y="210313"/>
                  </a:lnTo>
                  <a:lnTo>
                    <a:pt x="478489" y="213266"/>
                  </a:lnTo>
                  <a:lnTo>
                    <a:pt x="470091" y="216445"/>
                  </a:lnTo>
                  <a:lnTo>
                    <a:pt x="460786" y="218944"/>
                  </a:lnTo>
                  <a:lnTo>
                    <a:pt x="451254" y="221442"/>
                  </a:lnTo>
                  <a:lnTo>
                    <a:pt x="440815" y="223940"/>
                  </a:lnTo>
                  <a:lnTo>
                    <a:pt x="430148" y="225985"/>
                  </a:lnTo>
                  <a:lnTo>
                    <a:pt x="407452" y="230527"/>
                  </a:lnTo>
                  <a:lnTo>
                    <a:pt x="385211" y="235069"/>
                  </a:lnTo>
                  <a:lnTo>
                    <a:pt x="373410" y="237795"/>
                  </a:lnTo>
                  <a:lnTo>
                    <a:pt x="361608" y="240520"/>
                  </a:lnTo>
                  <a:lnTo>
                    <a:pt x="350714" y="243473"/>
                  </a:lnTo>
                  <a:lnTo>
                    <a:pt x="340728" y="246652"/>
                  </a:lnTo>
                  <a:lnTo>
                    <a:pt x="336416" y="248015"/>
                  </a:lnTo>
                  <a:lnTo>
                    <a:pt x="332558" y="249605"/>
                  </a:lnTo>
                  <a:lnTo>
                    <a:pt x="329608" y="251195"/>
                  </a:lnTo>
                  <a:lnTo>
                    <a:pt x="327111" y="252785"/>
                  </a:lnTo>
                  <a:lnTo>
                    <a:pt x="328473" y="254602"/>
                  </a:lnTo>
                  <a:lnTo>
                    <a:pt x="329835" y="256192"/>
                  </a:lnTo>
                  <a:lnTo>
                    <a:pt x="332104" y="258008"/>
                  </a:lnTo>
                  <a:lnTo>
                    <a:pt x="334828" y="259825"/>
                  </a:lnTo>
                  <a:lnTo>
                    <a:pt x="338232" y="261188"/>
                  </a:lnTo>
                  <a:lnTo>
                    <a:pt x="341636" y="262551"/>
                  </a:lnTo>
                  <a:lnTo>
                    <a:pt x="345494" y="263686"/>
                  </a:lnTo>
                  <a:lnTo>
                    <a:pt x="349353" y="265049"/>
                  </a:lnTo>
                  <a:lnTo>
                    <a:pt x="353665" y="265958"/>
                  </a:lnTo>
                  <a:lnTo>
                    <a:pt x="358204" y="267093"/>
                  </a:lnTo>
                  <a:lnTo>
                    <a:pt x="367055" y="268229"/>
                  </a:lnTo>
                  <a:lnTo>
                    <a:pt x="376133" y="269364"/>
                  </a:lnTo>
                  <a:lnTo>
                    <a:pt x="384303" y="269592"/>
                  </a:lnTo>
                  <a:lnTo>
                    <a:pt x="386346" y="269819"/>
                  </a:lnTo>
                  <a:lnTo>
                    <a:pt x="388388" y="270046"/>
                  </a:lnTo>
                  <a:lnTo>
                    <a:pt x="389977" y="270500"/>
                  </a:lnTo>
                  <a:lnTo>
                    <a:pt x="391793" y="270954"/>
                  </a:lnTo>
                  <a:lnTo>
                    <a:pt x="393608" y="271863"/>
                  </a:lnTo>
                  <a:lnTo>
                    <a:pt x="394970" y="272771"/>
                  </a:lnTo>
                  <a:lnTo>
                    <a:pt x="396559" y="273907"/>
                  </a:lnTo>
                  <a:lnTo>
                    <a:pt x="397920" y="275270"/>
                  </a:lnTo>
                  <a:lnTo>
                    <a:pt x="399282" y="276405"/>
                  </a:lnTo>
                  <a:lnTo>
                    <a:pt x="400190" y="277995"/>
                  </a:lnTo>
                  <a:lnTo>
                    <a:pt x="401325" y="279585"/>
                  </a:lnTo>
                  <a:lnTo>
                    <a:pt x="402006" y="281175"/>
                  </a:lnTo>
                  <a:lnTo>
                    <a:pt x="402686" y="282992"/>
                  </a:lnTo>
                  <a:lnTo>
                    <a:pt x="403367" y="285036"/>
                  </a:lnTo>
                  <a:lnTo>
                    <a:pt x="403594" y="286853"/>
                  </a:lnTo>
                  <a:lnTo>
                    <a:pt x="403594" y="288670"/>
                  </a:lnTo>
                  <a:lnTo>
                    <a:pt x="403594" y="290714"/>
                  </a:lnTo>
                  <a:lnTo>
                    <a:pt x="403367" y="292758"/>
                  </a:lnTo>
                  <a:lnTo>
                    <a:pt x="402686" y="294575"/>
                  </a:lnTo>
                  <a:lnTo>
                    <a:pt x="402006" y="296165"/>
                  </a:lnTo>
                  <a:lnTo>
                    <a:pt x="401325" y="297982"/>
                  </a:lnTo>
                  <a:lnTo>
                    <a:pt x="400190" y="299571"/>
                  </a:lnTo>
                  <a:lnTo>
                    <a:pt x="399282" y="300934"/>
                  </a:lnTo>
                  <a:lnTo>
                    <a:pt x="397920" y="302524"/>
                  </a:lnTo>
                  <a:lnTo>
                    <a:pt x="396559" y="303660"/>
                  </a:lnTo>
                  <a:lnTo>
                    <a:pt x="394970" y="304795"/>
                  </a:lnTo>
                  <a:lnTo>
                    <a:pt x="393608" y="305704"/>
                  </a:lnTo>
                  <a:lnTo>
                    <a:pt x="391793" y="306385"/>
                  </a:lnTo>
                  <a:lnTo>
                    <a:pt x="389977" y="307294"/>
                  </a:lnTo>
                  <a:lnTo>
                    <a:pt x="388388" y="307748"/>
                  </a:lnTo>
                  <a:lnTo>
                    <a:pt x="386346" y="307975"/>
                  </a:lnTo>
                  <a:lnTo>
                    <a:pt x="384303" y="307975"/>
                  </a:lnTo>
                  <a:lnTo>
                    <a:pt x="376133" y="307975"/>
                  </a:lnTo>
                  <a:lnTo>
                    <a:pt x="367509" y="307294"/>
                  </a:lnTo>
                  <a:lnTo>
                    <a:pt x="359111" y="306385"/>
                  </a:lnTo>
                  <a:lnTo>
                    <a:pt x="350714" y="305022"/>
                  </a:lnTo>
                  <a:lnTo>
                    <a:pt x="342317" y="303205"/>
                  </a:lnTo>
                  <a:lnTo>
                    <a:pt x="334374" y="300934"/>
                  </a:lnTo>
                  <a:lnTo>
                    <a:pt x="326884" y="298209"/>
                  </a:lnTo>
                  <a:lnTo>
                    <a:pt x="323253" y="296619"/>
                  </a:lnTo>
                  <a:lnTo>
                    <a:pt x="319622" y="295256"/>
                  </a:lnTo>
                  <a:lnTo>
                    <a:pt x="316217" y="293439"/>
                  </a:lnTo>
                  <a:lnTo>
                    <a:pt x="313040" y="291395"/>
                  </a:lnTo>
                  <a:lnTo>
                    <a:pt x="309863" y="289578"/>
                  </a:lnTo>
                  <a:lnTo>
                    <a:pt x="306912" y="287307"/>
                  </a:lnTo>
                  <a:lnTo>
                    <a:pt x="304189" y="285036"/>
                  </a:lnTo>
                  <a:lnTo>
                    <a:pt x="301465" y="282537"/>
                  </a:lnTo>
                  <a:lnTo>
                    <a:pt x="299196" y="280039"/>
                  </a:lnTo>
                  <a:lnTo>
                    <a:pt x="296926" y="277314"/>
                  </a:lnTo>
                  <a:lnTo>
                    <a:pt x="294884" y="274588"/>
                  </a:lnTo>
                  <a:lnTo>
                    <a:pt x="293295" y="271409"/>
                  </a:lnTo>
                  <a:lnTo>
                    <a:pt x="291707" y="268229"/>
                  </a:lnTo>
                  <a:lnTo>
                    <a:pt x="290572" y="265049"/>
                  </a:lnTo>
                  <a:lnTo>
                    <a:pt x="289437" y="261642"/>
                  </a:lnTo>
                  <a:lnTo>
                    <a:pt x="288756" y="258008"/>
                  </a:lnTo>
                  <a:lnTo>
                    <a:pt x="288302" y="254375"/>
                  </a:lnTo>
                  <a:lnTo>
                    <a:pt x="288302" y="250286"/>
                  </a:lnTo>
                  <a:lnTo>
                    <a:pt x="288302" y="247107"/>
                  </a:lnTo>
                  <a:lnTo>
                    <a:pt x="288756" y="244154"/>
                  </a:lnTo>
                  <a:lnTo>
                    <a:pt x="289437" y="240974"/>
                  </a:lnTo>
                  <a:lnTo>
                    <a:pt x="290572" y="238249"/>
                  </a:lnTo>
                  <a:lnTo>
                    <a:pt x="291480" y="235524"/>
                  </a:lnTo>
                  <a:lnTo>
                    <a:pt x="293068" y="233025"/>
                  </a:lnTo>
                  <a:lnTo>
                    <a:pt x="294657" y="230527"/>
                  </a:lnTo>
                  <a:lnTo>
                    <a:pt x="296699" y="228256"/>
                  </a:lnTo>
                  <a:lnTo>
                    <a:pt x="298969" y="225985"/>
                  </a:lnTo>
                  <a:lnTo>
                    <a:pt x="301465" y="224168"/>
                  </a:lnTo>
                  <a:lnTo>
                    <a:pt x="304189" y="221896"/>
                  </a:lnTo>
                  <a:lnTo>
                    <a:pt x="306912" y="220079"/>
                  </a:lnTo>
                  <a:lnTo>
                    <a:pt x="310317" y="218035"/>
                  </a:lnTo>
                  <a:lnTo>
                    <a:pt x="313494" y="216445"/>
                  </a:lnTo>
                  <a:lnTo>
                    <a:pt x="320756" y="213039"/>
                  </a:lnTo>
                  <a:lnTo>
                    <a:pt x="328473" y="210086"/>
                  </a:lnTo>
                  <a:lnTo>
                    <a:pt x="337097" y="207361"/>
                  </a:lnTo>
                  <a:lnTo>
                    <a:pt x="346402" y="204635"/>
                  </a:lnTo>
                  <a:lnTo>
                    <a:pt x="356161" y="202137"/>
                  </a:lnTo>
                  <a:lnTo>
                    <a:pt x="366374" y="199866"/>
                  </a:lnTo>
                  <a:lnTo>
                    <a:pt x="377041" y="197595"/>
                  </a:lnTo>
                  <a:lnTo>
                    <a:pt x="399736" y="192825"/>
                  </a:lnTo>
                  <a:lnTo>
                    <a:pt x="418119" y="189191"/>
                  </a:lnTo>
                  <a:lnTo>
                    <a:pt x="438318" y="184649"/>
                  </a:lnTo>
                  <a:lnTo>
                    <a:pt x="448304" y="182377"/>
                  </a:lnTo>
                  <a:lnTo>
                    <a:pt x="457609" y="179879"/>
                  </a:lnTo>
                  <a:lnTo>
                    <a:pt x="465779" y="177154"/>
                  </a:lnTo>
                  <a:lnTo>
                    <a:pt x="472815" y="174655"/>
                  </a:lnTo>
                  <a:lnTo>
                    <a:pt x="468276" y="173066"/>
                  </a:lnTo>
                  <a:lnTo>
                    <a:pt x="463056" y="171703"/>
                  </a:lnTo>
                  <a:lnTo>
                    <a:pt x="451254" y="168750"/>
                  </a:lnTo>
                  <a:lnTo>
                    <a:pt x="437637" y="165571"/>
                  </a:lnTo>
                  <a:lnTo>
                    <a:pt x="422658" y="163072"/>
                  </a:lnTo>
                  <a:lnTo>
                    <a:pt x="407225" y="160347"/>
                  </a:lnTo>
                  <a:lnTo>
                    <a:pt x="391793" y="158303"/>
                  </a:lnTo>
                  <a:lnTo>
                    <a:pt x="362289" y="153987"/>
                  </a:lnTo>
                  <a:lnTo>
                    <a:pt x="326657" y="148764"/>
                  </a:lnTo>
                  <a:lnTo>
                    <a:pt x="310544" y="146038"/>
                  </a:lnTo>
                  <a:lnTo>
                    <a:pt x="295792" y="143540"/>
                  </a:lnTo>
                  <a:lnTo>
                    <a:pt x="281948" y="141042"/>
                  </a:lnTo>
                  <a:lnTo>
                    <a:pt x="269465" y="138316"/>
                  </a:lnTo>
                  <a:lnTo>
                    <a:pt x="258571" y="135364"/>
                  </a:lnTo>
                  <a:lnTo>
                    <a:pt x="248585" y="132411"/>
                  </a:lnTo>
                  <a:lnTo>
                    <a:pt x="243819" y="131048"/>
                  </a:lnTo>
                  <a:lnTo>
                    <a:pt x="239507" y="129231"/>
                  </a:lnTo>
                  <a:lnTo>
                    <a:pt x="235649" y="127414"/>
                  </a:lnTo>
                  <a:lnTo>
                    <a:pt x="232018" y="125825"/>
                  </a:lnTo>
                  <a:lnTo>
                    <a:pt x="228614" y="124008"/>
                  </a:lnTo>
                  <a:lnTo>
                    <a:pt x="225663" y="121963"/>
                  </a:lnTo>
                  <a:lnTo>
                    <a:pt x="222940" y="119692"/>
                  </a:lnTo>
                  <a:lnTo>
                    <a:pt x="220443" y="117648"/>
                  </a:lnTo>
                  <a:lnTo>
                    <a:pt x="218174" y="115604"/>
                  </a:lnTo>
                  <a:lnTo>
                    <a:pt x="216358" y="113106"/>
                  </a:lnTo>
                  <a:lnTo>
                    <a:pt x="214769" y="110607"/>
                  </a:lnTo>
                  <a:lnTo>
                    <a:pt x="213408" y="108109"/>
                  </a:lnTo>
                  <a:lnTo>
                    <a:pt x="212500" y="105384"/>
                  </a:lnTo>
                  <a:lnTo>
                    <a:pt x="211592" y="102431"/>
                  </a:lnTo>
                  <a:lnTo>
                    <a:pt x="211365" y="99479"/>
                  </a:lnTo>
                  <a:lnTo>
                    <a:pt x="211138" y="96299"/>
                  </a:lnTo>
                  <a:lnTo>
                    <a:pt x="211365" y="93119"/>
                  </a:lnTo>
                  <a:lnTo>
                    <a:pt x="211819" y="89940"/>
                  </a:lnTo>
                  <a:lnTo>
                    <a:pt x="212954" y="86987"/>
                  </a:lnTo>
                  <a:lnTo>
                    <a:pt x="214089" y="84034"/>
                  </a:lnTo>
                  <a:lnTo>
                    <a:pt x="215904" y="81082"/>
                  </a:lnTo>
                  <a:lnTo>
                    <a:pt x="217947" y="78129"/>
                  </a:lnTo>
                  <a:lnTo>
                    <a:pt x="220216" y="75404"/>
                  </a:lnTo>
                  <a:lnTo>
                    <a:pt x="222940" y="72678"/>
                  </a:lnTo>
                  <a:lnTo>
                    <a:pt x="225663" y="69726"/>
                  </a:lnTo>
                  <a:lnTo>
                    <a:pt x="228841" y="67228"/>
                  </a:lnTo>
                  <a:lnTo>
                    <a:pt x="232472" y="64502"/>
                  </a:lnTo>
                  <a:lnTo>
                    <a:pt x="236103" y="62004"/>
                  </a:lnTo>
                  <a:lnTo>
                    <a:pt x="240188" y="59505"/>
                  </a:lnTo>
                  <a:lnTo>
                    <a:pt x="244273" y="57007"/>
                  </a:lnTo>
                  <a:lnTo>
                    <a:pt x="253578" y="52238"/>
                  </a:lnTo>
                  <a:lnTo>
                    <a:pt x="263564" y="48149"/>
                  </a:lnTo>
                  <a:lnTo>
                    <a:pt x="274231" y="43834"/>
                  </a:lnTo>
                  <a:lnTo>
                    <a:pt x="285806" y="39519"/>
                  </a:lnTo>
                  <a:lnTo>
                    <a:pt x="297380" y="35885"/>
                  </a:lnTo>
                  <a:lnTo>
                    <a:pt x="309636" y="32024"/>
                  </a:lnTo>
                  <a:lnTo>
                    <a:pt x="322345" y="28844"/>
                  </a:lnTo>
                  <a:lnTo>
                    <a:pt x="335508" y="25665"/>
                  </a:lnTo>
                  <a:lnTo>
                    <a:pt x="348445" y="22712"/>
                  </a:lnTo>
                  <a:lnTo>
                    <a:pt x="361608" y="19759"/>
                  </a:lnTo>
                  <a:lnTo>
                    <a:pt x="374544" y="17261"/>
                  </a:lnTo>
                  <a:lnTo>
                    <a:pt x="387481" y="14763"/>
                  </a:lnTo>
                  <a:lnTo>
                    <a:pt x="400190" y="12492"/>
                  </a:lnTo>
                  <a:lnTo>
                    <a:pt x="424474" y="8631"/>
                  </a:lnTo>
                  <a:lnTo>
                    <a:pt x="446715" y="5451"/>
                  </a:lnTo>
                  <a:lnTo>
                    <a:pt x="466006" y="2953"/>
                  </a:lnTo>
                  <a:lnTo>
                    <a:pt x="482120" y="1363"/>
                  </a:lnTo>
                  <a:lnTo>
                    <a:pt x="493468" y="454"/>
                  </a:lnTo>
                  <a:lnTo>
                    <a:pt x="499822"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dirty="0">
                <a:solidFill>
                  <a:srgbClr val="FFFFFF"/>
                </a:solidFill>
                <a:ea typeface="宋体" panose="02010600030101010101" pitchFamily="2" charset="-122"/>
              </a:endParaRPr>
            </a:p>
          </p:txBody>
        </p:sp>
      </p:grpSp>
      <p:sp>
        <p:nvSpPr>
          <p:cNvPr id="68" name="矩形 67"/>
          <p:cNvSpPr/>
          <p:nvPr/>
        </p:nvSpPr>
        <p:spPr>
          <a:xfrm>
            <a:off x="3777853" y="3836235"/>
            <a:ext cx="2649158" cy="44361"/>
          </a:xfrm>
          <a:prstGeom prst="rect">
            <a:avLst/>
          </a:prstGeom>
          <a:solidFill>
            <a:srgbClr val="00A7ED"/>
          </a:solidFill>
          <a:ln>
            <a:noFill/>
          </a:ln>
        </p:spPr>
        <p:txBody>
          <a:bodyPr vert="horz" wrap="square" lIns="68580" tIns="34290" rIns="68580" bIns="34290" numCol="1" anchor="t" anchorCtr="0" compatLnSpc="1"/>
          <a:lstStyle/>
          <a:p>
            <a:endParaRPr lang="zh-CN" altLang="en-US">
              <a:solidFill>
                <a:schemeClr val="tx1"/>
              </a:solidFill>
              <a:cs typeface="+mn-ea"/>
              <a:sym typeface="+mn-lt"/>
            </a:endParaRPr>
          </a:p>
        </p:txBody>
      </p:sp>
      <p:sp>
        <p:nvSpPr>
          <p:cNvPr id="54" name="文本框 48"/>
          <p:cNvSpPr txBox="1"/>
          <p:nvPr/>
        </p:nvSpPr>
        <p:spPr>
          <a:xfrm>
            <a:off x="5212064" y="2281539"/>
            <a:ext cx="2849836" cy="1384995"/>
          </a:xfrm>
          <a:prstGeom prst="rect">
            <a:avLst/>
          </a:prstGeom>
          <a:noFill/>
        </p:spPr>
        <p:txBody>
          <a:bodyPr wrap="square" rtlCol="0" anchor="ctr">
            <a:spAutoFit/>
          </a:bodyPr>
          <a:lstStyle/>
          <a:p>
            <a:pPr algn="just">
              <a:lnSpc>
                <a:spcPct val="120000"/>
              </a:lnSpc>
              <a:spcAft>
                <a:spcPts val="3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3301283" y="2467839"/>
            <a:ext cx="1004287" cy="682709"/>
          </a:xfrm>
          <a:prstGeom prst="rect">
            <a:avLst/>
          </a:prstGeom>
          <a:noFill/>
        </p:spPr>
        <p:txBody>
          <a:bodyPr wrap="none" lIns="90887" tIns="45445" rIns="90887" bIns="45445" rtlCol="0">
            <a:spAutoFit/>
          </a:bodyPr>
          <a:lstStyle/>
          <a:p>
            <a:pPr algn="ctr">
              <a:lnSpc>
                <a:spcPct val="120000"/>
              </a:lnSpc>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远见公司</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负责</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043377" y="4215884"/>
            <a:ext cx="2698175" cy="307777"/>
          </a:xfrm>
          <a:prstGeom prst="rect">
            <a:avLst/>
          </a:prstGeom>
        </p:spPr>
        <p:txBody>
          <a:bodyPr wrap="non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通过电梯终端广告逐步收回投资</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文本框 6"/>
          <p:cNvSpPr txBox="1"/>
          <p:nvPr/>
        </p:nvSpPr>
        <p:spPr>
          <a:xfrm>
            <a:off x="652090" y="209550"/>
            <a:ext cx="40362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商业模式</a:t>
            </a:r>
            <a:r>
              <a:rPr lang="zh-CN" altLang="en-US" sz="1100" b="1" spc="300" dirty="0">
                <a:solidFill>
                  <a:srgbClr val="00A7ED"/>
                </a:solidFill>
                <a:latin typeface="微软雅黑" panose="020B0503020204020204" pitchFamily="34" charset="-122"/>
                <a:ea typeface="微软雅黑" panose="020B0503020204020204" pitchFamily="34" charset="-122"/>
              </a:rPr>
              <a:t>（类似于</a:t>
            </a:r>
            <a:r>
              <a:rPr lang="en-US" altLang="zh-CN" sz="1100" b="1" spc="300" dirty="0">
                <a:solidFill>
                  <a:srgbClr val="00A7ED"/>
                </a:solidFill>
                <a:latin typeface="微软雅黑" panose="020B0503020204020204" pitchFamily="34" charset="-122"/>
                <a:ea typeface="微软雅黑" panose="020B0503020204020204" pitchFamily="34" charset="-122"/>
              </a:rPr>
              <a:t>PPP</a:t>
            </a:r>
            <a:r>
              <a:rPr lang="zh-CN" altLang="en-US" sz="1100" b="1" spc="300" dirty="0">
                <a:solidFill>
                  <a:srgbClr val="00A7ED"/>
                </a:solidFill>
                <a:latin typeface="微软雅黑" panose="020B0503020204020204" pitchFamily="34" charset="-122"/>
                <a:ea typeface="微软雅黑" panose="020B0503020204020204" pitchFamily="34" charset="-122"/>
              </a:rPr>
              <a:t>模式）</a:t>
            </a:r>
            <a:endParaRPr lang="zh-CN" altLang="en-US" sz="1100" b="1" spc="300" dirty="0">
              <a:solidFill>
                <a:srgbClr val="00A7ED"/>
              </a:solidFill>
              <a:latin typeface="微软雅黑" panose="020B0503020204020204" pitchFamily="34" charset="-122"/>
              <a:ea typeface="微软雅黑" panose="020B0503020204020204" pitchFamily="34" charset="-122"/>
            </a:endParaRPr>
          </a:p>
        </p:txBody>
      </p:sp>
      <p:sp>
        <p:nvSpPr>
          <p:cNvPr id="69" name="矩形 68"/>
          <p:cNvSpPr/>
          <p:nvPr/>
        </p:nvSpPr>
        <p:spPr>
          <a:xfrm>
            <a:off x="652091" y="470514"/>
            <a:ext cx="4036239" cy="338554"/>
          </a:xfrm>
          <a:prstGeom prst="rect">
            <a:avLst/>
          </a:prstGeom>
        </p:spPr>
        <p:txBody>
          <a:bodyPr wrap="square">
            <a:spAutoFit/>
          </a:bodyPr>
          <a:lstStyle/>
          <a:p>
            <a:r>
              <a:rPr lang="en-US" altLang="zh-CN" sz="1600" dirty="0">
                <a:solidFill>
                  <a:schemeClr val="bg1">
                    <a:lumMod val="50000"/>
                  </a:schemeClr>
                </a:solidFill>
              </a:rPr>
              <a:t>Business model </a:t>
            </a:r>
            <a:r>
              <a:rPr lang="en-US" altLang="zh-CN" sz="1100" dirty="0">
                <a:solidFill>
                  <a:schemeClr val="bg1">
                    <a:lumMod val="50000"/>
                  </a:schemeClr>
                </a:solidFill>
              </a:rPr>
              <a:t>(similar to PPP mode)</a:t>
            </a:r>
            <a:endParaRPr lang="zh-CN" altLang="en-US" sz="11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anim calcmode="lin" valueType="num">
                                      <p:cBhvr>
                                        <p:cTn id="8" dur="300" fill="hold"/>
                                        <p:tgtEl>
                                          <p:spTgt spid="67"/>
                                        </p:tgtEl>
                                        <p:attrNameLst>
                                          <p:attrName>ppt_x</p:attrName>
                                        </p:attrNameLst>
                                      </p:cBhvr>
                                      <p:tavLst>
                                        <p:tav tm="0">
                                          <p:val>
                                            <p:strVal val="#ppt_x"/>
                                          </p:val>
                                        </p:tav>
                                        <p:tav tm="100000">
                                          <p:val>
                                            <p:strVal val="#ppt_x"/>
                                          </p:val>
                                        </p:tav>
                                      </p:tavLst>
                                    </p:anim>
                                    <p:anim calcmode="lin" valueType="num">
                                      <p:cBhvr>
                                        <p:cTn id="9" dur="300" fill="hold"/>
                                        <p:tgtEl>
                                          <p:spTgt spid="6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300"/>
                                        <p:tgtEl>
                                          <p:spTgt spid="69"/>
                                        </p:tgtEl>
                                      </p:cBhvr>
                                    </p:animEffect>
                                    <p:anim calcmode="lin" valueType="num">
                                      <p:cBhvr>
                                        <p:cTn id="13" dur="300" fill="hold"/>
                                        <p:tgtEl>
                                          <p:spTgt spid="69"/>
                                        </p:tgtEl>
                                        <p:attrNameLst>
                                          <p:attrName>ppt_x</p:attrName>
                                        </p:attrNameLst>
                                      </p:cBhvr>
                                      <p:tavLst>
                                        <p:tav tm="0">
                                          <p:val>
                                            <p:strVal val="#ppt_x"/>
                                          </p:val>
                                        </p:tav>
                                        <p:tav tm="100000">
                                          <p:val>
                                            <p:strVal val="#ppt_x"/>
                                          </p:val>
                                        </p:tav>
                                      </p:tavLst>
                                    </p:anim>
                                    <p:anim calcmode="lin" valueType="num">
                                      <p:cBhvr>
                                        <p:cTn id="14" dur="300" fill="hold"/>
                                        <p:tgtEl>
                                          <p:spTgt spid="69"/>
                                        </p:tgtEl>
                                        <p:attrNameLst>
                                          <p:attrName>ppt_y</p:attrName>
                                        </p:attrNameLst>
                                      </p:cBhvr>
                                      <p:tavLst>
                                        <p:tav tm="0">
                                          <p:val>
                                            <p:strVal val="#ppt_y-.1"/>
                                          </p:val>
                                        </p:tav>
                                        <p:tav tm="100000">
                                          <p:val>
                                            <p:strVal val="#ppt_y"/>
                                          </p:val>
                                        </p:tav>
                                      </p:tavLst>
                                    </p:anim>
                                  </p:childTnLst>
                                </p:cTn>
                              </p:par>
                              <p:par>
                                <p:cTn id="15" presetID="10"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
                                        <p:tgtEl>
                                          <p:spTgt spid="24"/>
                                        </p:tgtEl>
                                      </p:cBhvr>
                                    </p:animEffect>
                                  </p:childTnLst>
                                </p:cTn>
                              </p:par>
                              <p:par>
                                <p:cTn id="18" presetID="22" presetClass="entr" presetSubtype="8" ac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725"/>
                                        <p:tgtEl>
                                          <p:spTgt spid="23"/>
                                        </p:tgtEl>
                                      </p:cBhvr>
                                    </p:animEffect>
                                  </p:childTnLst>
                                </p:cTn>
                              </p:par>
                              <p:par>
                                <p:cTn id="21" presetID="21" presetClass="entr" presetSubtype="1" decel="100000" fill="hold" grpId="0" nodeType="withEffect">
                                  <p:stCondLst>
                                    <p:cond delay="725"/>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1451"/>
                                        <p:tgtEl>
                                          <p:spTgt spid="22"/>
                                        </p:tgtEl>
                                      </p:cBhvr>
                                    </p:animEffect>
                                  </p:childTnLst>
                                </p:cTn>
                              </p:par>
                              <p:par>
                                <p:cTn id="24" presetID="0" presetClass="entr" presetSubtype="0" fill="hold" grpId="2" nodeType="withEffect">
                                  <p:stCondLst>
                                    <p:cond delay="725"/>
                                  </p:stCondLst>
                                  <p:childTnLst>
                                    <p:set>
                                      <p:cBhvr>
                                        <p:cTn id="25" dur="1" fill="hold">
                                          <p:stCondLst>
                                            <p:cond delay="0"/>
                                          </p:stCondLst>
                                        </p:cTn>
                                        <p:tgtEl>
                                          <p:spTgt spid="22"/>
                                        </p:tgtEl>
                                        <p:attrNameLst>
                                          <p:attrName>style.visibility</p:attrName>
                                        </p:attrNameLst>
                                      </p:cBhvr>
                                      <p:to>
                                        <p:strVal val="visible"/>
                                      </p:to>
                                    </p:set>
                                    <p:anim from="(#ppt_w)" to="(-#ppt_w)" calcmode="lin" valueType="num">
                                      <p:cBhvr>
                                        <p:cTn id="26" dur="1" fill="hold">
                                          <p:stCondLst>
                                            <p:cond delay="0"/>
                                          </p:stCondLst>
                                        </p:cTn>
                                        <p:tgtEl>
                                          <p:spTgt spid="22"/>
                                        </p:tgtEl>
                                        <p:attrNameLst>
                                          <p:attrName>ppt_w</p:attrName>
                                        </p:attrNameLst>
                                      </p:cBhvr>
                                    </p:anim>
                                  </p:childTnLst>
                                </p:cTn>
                              </p:par>
                              <p:par>
                                <p:cTn id="27" presetID="8" presetClass="emph" presetSubtype="0" fill="hold" grpId="1" nodeType="withEffect">
                                  <p:stCondLst>
                                    <p:cond delay="725"/>
                                  </p:stCondLst>
                                  <p:childTnLst>
                                    <p:animRot by="-7200000">
                                      <p:cBhvr>
                                        <p:cTn id="28" dur="1" fill="hold"/>
                                        <p:tgtEl>
                                          <p:spTgt spid="22"/>
                                        </p:tgtEl>
                                        <p:attrNameLst>
                                          <p:attrName>r</p:attrName>
                                        </p:attrNameLst>
                                      </p:cBhvr>
                                    </p:animRo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22" presetClass="entr" presetSubtype="4" decel="100000" fill="hold" grpId="0" nodeType="withEffect">
                                  <p:stCondLst>
                                    <p:cond delay="2707"/>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484"/>
                                        <p:tgtEl>
                                          <p:spTgt spid="4"/>
                                        </p:tgtEl>
                                      </p:cBhvr>
                                    </p:animEffect>
                                  </p:childTnLst>
                                </p:cTn>
                              </p:par>
                              <p:par>
                                <p:cTn id="38" presetID="22" presetClass="entr" presetSubtype="4" decel="100000" fill="hold" grpId="0" nodeType="withEffect">
                                  <p:stCondLst>
                                    <p:cond delay="2853"/>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484"/>
                                        <p:tgtEl>
                                          <p:spTgt spid="5"/>
                                        </p:tgtEl>
                                      </p:cBhvr>
                                    </p:animEffect>
                                  </p:childTnLst>
                                </p:cTn>
                              </p:par>
                              <p:par>
                                <p:cTn id="41" presetID="22" presetClass="entr" presetSubtype="4" decel="100000" fill="hold" grpId="0" nodeType="withEffect">
                                  <p:stCondLst>
                                    <p:cond delay="2998"/>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484"/>
                                        <p:tgtEl>
                                          <p:spTgt spid="6"/>
                                        </p:tgtEl>
                                      </p:cBhvr>
                                    </p:animEffect>
                                  </p:childTnLst>
                                </p:cTn>
                              </p:par>
                              <p:par>
                                <p:cTn id="44" presetID="22" presetClass="entr" presetSubtype="4" decel="100000" fill="hold" grpId="0" nodeType="withEffect">
                                  <p:stCondLst>
                                    <p:cond delay="3143"/>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484"/>
                                        <p:tgtEl>
                                          <p:spTgt spid="3"/>
                                        </p:tgtEl>
                                      </p:cBhvr>
                                    </p:animEffect>
                                  </p:childTnLst>
                                </p:cTn>
                              </p:par>
                              <p:par>
                                <p:cTn id="47" presetID="22" presetClass="entr" presetSubtype="4" decel="100000" fill="hold" grpId="0" nodeType="withEffect">
                                  <p:stCondLst>
                                    <p:cond delay="3287"/>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484"/>
                                        <p:tgtEl>
                                          <p:spTgt spid="2"/>
                                        </p:tgtEl>
                                      </p:cBhvr>
                                    </p:animEffect>
                                  </p:childTnLst>
                                </p:cTn>
                              </p:par>
                              <p:par>
                                <p:cTn id="50" presetID="31" presetClass="entr" presetSubtype="0" decel="100000" fill="hold" nodeType="withEffect">
                                  <p:stCondLst>
                                    <p:cond delay="2853"/>
                                  </p:stCondLst>
                                  <p:childTnLst>
                                    <p:set>
                                      <p:cBhvr>
                                        <p:cTn id="51" dur="1" fill="hold">
                                          <p:stCondLst>
                                            <p:cond delay="0"/>
                                          </p:stCondLst>
                                        </p:cTn>
                                        <p:tgtEl>
                                          <p:spTgt spid="49"/>
                                        </p:tgtEl>
                                        <p:attrNameLst>
                                          <p:attrName>style.visibility</p:attrName>
                                        </p:attrNameLst>
                                      </p:cBhvr>
                                      <p:to>
                                        <p:strVal val="visible"/>
                                      </p:to>
                                    </p:set>
                                    <p:anim calcmode="lin" valueType="num">
                                      <p:cBhvr>
                                        <p:cTn id="52" dur="725" fill="hold"/>
                                        <p:tgtEl>
                                          <p:spTgt spid="49"/>
                                        </p:tgtEl>
                                        <p:attrNameLst>
                                          <p:attrName>ppt_w</p:attrName>
                                        </p:attrNameLst>
                                      </p:cBhvr>
                                      <p:tavLst>
                                        <p:tav tm="0">
                                          <p:val>
                                            <p:fltVal val="0"/>
                                          </p:val>
                                        </p:tav>
                                        <p:tav tm="100000">
                                          <p:val>
                                            <p:strVal val="#ppt_w"/>
                                          </p:val>
                                        </p:tav>
                                      </p:tavLst>
                                    </p:anim>
                                    <p:anim calcmode="lin" valueType="num">
                                      <p:cBhvr>
                                        <p:cTn id="53" dur="725" fill="hold"/>
                                        <p:tgtEl>
                                          <p:spTgt spid="49"/>
                                        </p:tgtEl>
                                        <p:attrNameLst>
                                          <p:attrName>ppt_h</p:attrName>
                                        </p:attrNameLst>
                                      </p:cBhvr>
                                      <p:tavLst>
                                        <p:tav tm="0">
                                          <p:val>
                                            <p:fltVal val="0"/>
                                          </p:val>
                                        </p:tav>
                                        <p:tav tm="100000">
                                          <p:val>
                                            <p:strVal val="#ppt_h"/>
                                          </p:val>
                                        </p:tav>
                                      </p:tavLst>
                                    </p:anim>
                                    <p:animEffect transition="in" filter="fade">
                                      <p:cBhvr>
                                        <p:cTn id="54" dur="725"/>
                                        <p:tgtEl>
                                          <p:spTgt spid="49"/>
                                        </p:tgtEl>
                                      </p:cBhvr>
                                    </p:animEffect>
                                  </p:childTnLst>
                                </p:cTn>
                              </p:par>
                              <p:par>
                                <p:cTn id="55" presetID="31" presetClass="entr" presetSubtype="0" decel="100000" fill="hold" nodeType="withEffect">
                                  <p:stCondLst>
                                    <p:cond delay="2998"/>
                                  </p:stCondLst>
                                  <p:childTnLst>
                                    <p:set>
                                      <p:cBhvr>
                                        <p:cTn id="56" dur="1" fill="hold">
                                          <p:stCondLst>
                                            <p:cond delay="0"/>
                                          </p:stCondLst>
                                        </p:cTn>
                                        <p:tgtEl>
                                          <p:spTgt spid="50"/>
                                        </p:tgtEl>
                                        <p:attrNameLst>
                                          <p:attrName>style.visibility</p:attrName>
                                        </p:attrNameLst>
                                      </p:cBhvr>
                                      <p:to>
                                        <p:strVal val="visible"/>
                                      </p:to>
                                    </p:set>
                                    <p:anim calcmode="lin" valueType="num">
                                      <p:cBhvr>
                                        <p:cTn id="57" dur="725" fill="hold"/>
                                        <p:tgtEl>
                                          <p:spTgt spid="50"/>
                                        </p:tgtEl>
                                        <p:attrNameLst>
                                          <p:attrName>ppt_w</p:attrName>
                                        </p:attrNameLst>
                                      </p:cBhvr>
                                      <p:tavLst>
                                        <p:tav tm="0">
                                          <p:val>
                                            <p:fltVal val="0"/>
                                          </p:val>
                                        </p:tav>
                                        <p:tav tm="100000">
                                          <p:val>
                                            <p:strVal val="#ppt_w"/>
                                          </p:val>
                                        </p:tav>
                                      </p:tavLst>
                                    </p:anim>
                                    <p:anim calcmode="lin" valueType="num">
                                      <p:cBhvr>
                                        <p:cTn id="58" dur="725" fill="hold"/>
                                        <p:tgtEl>
                                          <p:spTgt spid="50"/>
                                        </p:tgtEl>
                                        <p:attrNameLst>
                                          <p:attrName>ppt_h</p:attrName>
                                        </p:attrNameLst>
                                      </p:cBhvr>
                                      <p:tavLst>
                                        <p:tav tm="0">
                                          <p:val>
                                            <p:fltVal val="0"/>
                                          </p:val>
                                        </p:tav>
                                        <p:tav tm="100000">
                                          <p:val>
                                            <p:strVal val="#ppt_h"/>
                                          </p:val>
                                        </p:tav>
                                      </p:tavLst>
                                    </p:anim>
                                    <p:animEffect transition="in" filter="fade">
                                      <p:cBhvr>
                                        <p:cTn id="59" dur="725"/>
                                        <p:tgtEl>
                                          <p:spTgt spid="50"/>
                                        </p:tgtEl>
                                      </p:cBhvr>
                                    </p:animEffect>
                                  </p:childTnLst>
                                </p:cTn>
                              </p:par>
                              <p:par>
                                <p:cTn id="60" presetID="31" presetClass="entr" presetSubtype="0" decel="100000" fill="hold" nodeType="withEffect">
                                  <p:stCondLst>
                                    <p:cond delay="3143"/>
                                  </p:stCondLst>
                                  <p:childTnLst>
                                    <p:set>
                                      <p:cBhvr>
                                        <p:cTn id="61" dur="1" fill="hold">
                                          <p:stCondLst>
                                            <p:cond delay="0"/>
                                          </p:stCondLst>
                                        </p:cTn>
                                        <p:tgtEl>
                                          <p:spTgt spid="51"/>
                                        </p:tgtEl>
                                        <p:attrNameLst>
                                          <p:attrName>style.visibility</p:attrName>
                                        </p:attrNameLst>
                                      </p:cBhvr>
                                      <p:to>
                                        <p:strVal val="visible"/>
                                      </p:to>
                                    </p:set>
                                    <p:anim calcmode="lin" valueType="num">
                                      <p:cBhvr>
                                        <p:cTn id="62" dur="725" fill="hold"/>
                                        <p:tgtEl>
                                          <p:spTgt spid="51"/>
                                        </p:tgtEl>
                                        <p:attrNameLst>
                                          <p:attrName>ppt_w</p:attrName>
                                        </p:attrNameLst>
                                      </p:cBhvr>
                                      <p:tavLst>
                                        <p:tav tm="0">
                                          <p:val>
                                            <p:fltVal val="0"/>
                                          </p:val>
                                        </p:tav>
                                        <p:tav tm="100000">
                                          <p:val>
                                            <p:strVal val="#ppt_w"/>
                                          </p:val>
                                        </p:tav>
                                      </p:tavLst>
                                    </p:anim>
                                    <p:anim calcmode="lin" valueType="num">
                                      <p:cBhvr>
                                        <p:cTn id="63" dur="725" fill="hold"/>
                                        <p:tgtEl>
                                          <p:spTgt spid="51"/>
                                        </p:tgtEl>
                                        <p:attrNameLst>
                                          <p:attrName>ppt_h</p:attrName>
                                        </p:attrNameLst>
                                      </p:cBhvr>
                                      <p:tavLst>
                                        <p:tav tm="0">
                                          <p:val>
                                            <p:fltVal val="0"/>
                                          </p:val>
                                        </p:tav>
                                        <p:tav tm="100000">
                                          <p:val>
                                            <p:strVal val="#ppt_h"/>
                                          </p:val>
                                        </p:tav>
                                      </p:tavLst>
                                    </p:anim>
                                    <p:animEffect transition="in" filter="fade">
                                      <p:cBhvr>
                                        <p:cTn id="64" dur="725"/>
                                        <p:tgtEl>
                                          <p:spTgt spid="51"/>
                                        </p:tgtEl>
                                      </p:cBhvr>
                                    </p:animEffect>
                                  </p:childTnLst>
                                </p:cTn>
                              </p:par>
                              <p:par>
                                <p:cTn id="65" presetID="31" presetClass="entr" presetSubtype="0" decel="100000" fill="hold" nodeType="withEffect">
                                  <p:stCondLst>
                                    <p:cond delay="3287"/>
                                  </p:stCondLst>
                                  <p:childTnLst>
                                    <p:set>
                                      <p:cBhvr>
                                        <p:cTn id="66" dur="1" fill="hold">
                                          <p:stCondLst>
                                            <p:cond delay="0"/>
                                          </p:stCondLst>
                                        </p:cTn>
                                        <p:tgtEl>
                                          <p:spTgt spid="52"/>
                                        </p:tgtEl>
                                        <p:attrNameLst>
                                          <p:attrName>style.visibility</p:attrName>
                                        </p:attrNameLst>
                                      </p:cBhvr>
                                      <p:to>
                                        <p:strVal val="visible"/>
                                      </p:to>
                                    </p:set>
                                    <p:anim calcmode="lin" valueType="num">
                                      <p:cBhvr>
                                        <p:cTn id="67" dur="725" fill="hold"/>
                                        <p:tgtEl>
                                          <p:spTgt spid="52"/>
                                        </p:tgtEl>
                                        <p:attrNameLst>
                                          <p:attrName>ppt_w</p:attrName>
                                        </p:attrNameLst>
                                      </p:cBhvr>
                                      <p:tavLst>
                                        <p:tav tm="0">
                                          <p:val>
                                            <p:fltVal val="0"/>
                                          </p:val>
                                        </p:tav>
                                        <p:tav tm="100000">
                                          <p:val>
                                            <p:strVal val="#ppt_w"/>
                                          </p:val>
                                        </p:tav>
                                      </p:tavLst>
                                    </p:anim>
                                    <p:anim calcmode="lin" valueType="num">
                                      <p:cBhvr>
                                        <p:cTn id="68" dur="725" fill="hold"/>
                                        <p:tgtEl>
                                          <p:spTgt spid="52"/>
                                        </p:tgtEl>
                                        <p:attrNameLst>
                                          <p:attrName>ppt_h</p:attrName>
                                        </p:attrNameLst>
                                      </p:cBhvr>
                                      <p:tavLst>
                                        <p:tav tm="0">
                                          <p:val>
                                            <p:fltVal val="0"/>
                                          </p:val>
                                        </p:tav>
                                        <p:tav tm="100000">
                                          <p:val>
                                            <p:strVal val="#ppt_h"/>
                                          </p:val>
                                        </p:tav>
                                      </p:tavLst>
                                    </p:anim>
                                    <p:animEffect transition="in" filter="fade">
                                      <p:cBhvr>
                                        <p:cTn id="69" dur="725"/>
                                        <p:tgtEl>
                                          <p:spTgt spid="52"/>
                                        </p:tgtEl>
                                      </p:cBhvr>
                                    </p:animEffect>
                                  </p:childTnLst>
                                </p:cTn>
                              </p:par>
                              <p:par>
                                <p:cTn id="70" presetID="31" presetClass="entr" presetSubtype="0" decel="100000" fill="hold" nodeType="withEffect">
                                  <p:stCondLst>
                                    <p:cond delay="3433"/>
                                  </p:stCondLst>
                                  <p:childTnLst>
                                    <p:set>
                                      <p:cBhvr>
                                        <p:cTn id="71" dur="1" fill="hold">
                                          <p:stCondLst>
                                            <p:cond delay="0"/>
                                          </p:stCondLst>
                                        </p:cTn>
                                        <p:tgtEl>
                                          <p:spTgt spid="7"/>
                                        </p:tgtEl>
                                        <p:attrNameLst>
                                          <p:attrName>style.visibility</p:attrName>
                                        </p:attrNameLst>
                                      </p:cBhvr>
                                      <p:to>
                                        <p:strVal val="visible"/>
                                      </p:to>
                                    </p:set>
                                    <p:anim calcmode="lin" valueType="num">
                                      <p:cBhvr>
                                        <p:cTn id="72" dur="725" fill="hold"/>
                                        <p:tgtEl>
                                          <p:spTgt spid="7"/>
                                        </p:tgtEl>
                                        <p:attrNameLst>
                                          <p:attrName>ppt_w</p:attrName>
                                        </p:attrNameLst>
                                      </p:cBhvr>
                                      <p:tavLst>
                                        <p:tav tm="0">
                                          <p:val>
                                            <p:fltVal val="0"/>
                                          </p:val>
                                        </p:tav>
                                        <p:tav tm="100000">
                                          <p:val>
                                            <p:strVal val="#ppt_w"/>
                                          </p:val>
                                        </p:tav>
                                      </p:tavLst>
                                    </p:anim>
                                    <p:anim calcmode="lin" valueType="num">
                                      <p:cBhvr>
                                        <p:cTn id="73" dur="725" fill="hold"/>
                                        <p:tgtEl>
                                          <p:spTgt spid="7"/>
                                        </p:tgtEl>
                                        <p:attrNameLst>
                                          <p:attrName>ppt_h</p:attrName>
                                        </p:attrNameLst>
                                      </p:cBhvr>
                                      <p:tavLst>
                                        <p:tav tm="0">
                                          <p:val>
                                            <p:fltVal val="0"/>
                                          </p:val>
                                        </p:tav>
                                        <p:tav tm="100000">
                                          <p:val>
                                            <p:strVal val="#ppt_h"/>
                                          </p:val>
                                        </p:tav>
                                      </p:tavLst>
                                    </p:anim>
                                    <p:animEffect transition="in" filter="fade">
                                      <p:cBhvr>
                                        <p:cTn id="74" dur="725"/>
                                        <p:tgtEl>
                                          <p:spTgt spid="7"/>
                                        </p:tgtEl>
                                      </p:cBhvr>
                                    </p:animEffect>
                                  </p:childTnLst>
                                </p:cTn>
                              </p:par>
                              <p:par>
                                <p:cTn id="75" presetID="10" presetClass="entr" presetSubtype="0" fill="hold" nodeType="withEffect">
                                  <p:stCondLst>
                                    <p:cond delay="2175"/>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484"/>
                                        <p:tgtEl>
                                          <p:spTgt spid="39"/>
                                        </p:tgtEl>
                                      </p:cBhvr>
                                    </p:animEffect>
                                  </p:childTnLst>
                                </p:cTn>
                              </p:par>
                              <p:par>
                                <p:cTn id="78" presetID="42" presetClass="path" presetSubtype="0" decel="100000" fill="hold" nodeType="withEffect">
                                  <p:stCondLst>
                                    <p:cond delay="2175"/>
                                  </p:stCondLst>
                                  <p:childTnLst>
                                    <p:animMotion origin="layout" path="M -2.70833E-6 4.44444E-6 L -0.04362 0.10532 " pathEditMode="relative" rAng="0" ptsTypes="AA">
                                      <p:cBhvr>
                                        <p:cTn id="79" dur="725" spd="-100000" fill="hold"/>
                                        <p:tgtEl>
                                          <p:spTgt spid="39"/>
                                        </p:tgtEl>
                                        <p:attrNameLst>
                                          <p:attrName>ppt_x</p:attrName>
                                          <p:attrName>ppt_y</p:attrName>
                                        </p:attrNameLst>
                                      </p:cBhvr>
                                      <p:rCtr x="-2187" y="5255"/>
                                    </p:animMotion>
                                  </p:childTnLst>
                                </p:cTn>
                              </p:par>
                              <p:par>
                                <p:cTn id="80" presetID="42" presetClass="entr" presetSubtype="0" fill="hold" grpId="0" nodeType="withEffect">
                                  <p:stCondLst>
                                    <p:cond delay="2750"/>
                                  </p:stCondLst>
                                  <p:iterate type="lt">
                                    <p:tmPct val="10000"/>
                                  </p:iterate>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par>
                                <p:cTn id="85" presetID="23" presetClass="exit" presetSubtype="544" fill="hold" grpId="1" nodeType="withEffect">
                                  <p:stCondLst>
                                    <p:cond delay="2000"/>
                                  </p:stCondLst>
                                  <p:childTnLst>
                                    <p:anim calcmode="lin" valueType="num">
                                      <p:cBhvr>
                                        <p:cTn id="86" dur="500"/>
                                        <p:tgtEl>
                                          <p:spTgt spid="4"/>
                                        </p:tgtEl>
                                        <p:attrNameLst>
                                          <p:attrName>ppt_w</p:attrName>
                                        </p:attrNameLst>
                                      </p:cBhvr>
                                      <p:tavLst>
                                        <p:tav tm="0">
                                          <p:val>
                                            <p:strVal val="ppt_w"/>
                                          </p:val>
                                        </p:tav>
                                        <p:tav tm="100000">
                                          <p:val>
                                            <p:fltVal val="0"/>
                                          </p:val>
                                        </p:tav>
                                      </p:tavLst>
                                    </p:anim>
                                    <p:anim calcmode="lin" valueType="num">
                                      <p:cBhvr>
                                        <p:cTn id="87" dur="500"/>
                                        <p:tgtEl>
                                          <p:spTgt spid="4"/>
                                        </p:tgtEl>
                                        <p:attrNameLst>
                                          <p:attrName>ppt_h</p:attrName>
                                        </p:attrNameLst>
                                      </p:cBhvr>
                                      <p:tavLst>
                                        <p:tav tm="0">
                                          <p:val>
                                            <p:strVal val="ppt_h"/>
                                          </p:val>
                                        </p:tav>
                                        <p:tav tm="100000">
                                          <p:val>
                                            <p:fltVal val="0"/>
                                          </p:val>
                                        </p:tav>
                                      </p:tavLst>
                                    </p:anim>
                                    <p:anim calcmode="lin" valueType="num">
                                      <p:cBhvr>
                                        <p:cTn id="88" dur="500"/>
                                        <p:tgtEl>
                                          <p:spTgt spid="4"/>
                                        </p:tgtEl>
                                        <p:attrNameLst>
                                          <p:attrName>ppt_x</p:attrName>
                                        </p:attrNameLst>
                                      </p:cBhvr>
                                      <p:tavLst>
                                        <p:tav tm="0">
                                          <p:val>
                                            <p:strVal val="ppt_x"/>
                                          </p:val>
                                        </p:tav>
                                        <p:tav tm="100000">
                                          <p:val>
                                            <p:fltVal val="0.5"/>
                                          </p:val>
                                        </p:tav>
                                      </p:tavLst>
                                    </p:anim>
                                    <p:anim calcmode="lin" valueType="num">
                                      <p:cBhvr>
                                        <p:cTn id="89" dur="500"/>
                                        <p:tgtEl>
                                          <p:spTgt spid="4"/>
                                        </p:tgtEl>
                                        <p:attrNameLst>
                                          <p:attrName>ppt_y</p:attrName>
                                        </p:attrNameLst>
                                      </p:cBhvr>
                                      <p:tavLst>
                                        <p:tav tm="0">
                                          <p:val>
                                            <p:strVal val="ppt_y"/>
                                          </p:val>
                                        </p:tav>
                                        <p:tav tm="100000">
                                          <p:val>
                                            <p:fltVal val="0.5"/>
                                          </p:val>
                                        </p:tav>
                                      </p:tavLst>
                                    </p:anim>
                                    <p:set>
                                      <p:cBhvr>
                                        <p:cTn id="90" dur="1" fill="hold">
                                          <p:stCondLst>
                                            <p:cond delay="499"/>
                                          </p:stCondLst>
                                        </p:cTn>
                                        <p:tgtEl>
                                          <p:spTgt spid="4"/>
                                        </p:tgtEl>
                                        <p:attrNameLst>
                                          <p:attrName>style.visibility</p:attrName>
                                        </p:attrNameLst>
                                      </p:cBhvr>
                                      <p:to>
                                        <p:strVal val="hidden"/>
                                      </p:to>
                                    </p:set>
                                  </p:childTnLst>
                                </p:cTn>
                              </p:par>
                              <p:par>
                                <p:cTn id="91" presetID="23" presetClass="exit" presetSubtype="544" fill="hold" grpId="1" nodeType="withEffect">
                                  <p:stCondLst>
                                    <p:cond delay="2000"/>
                                  </p:stCondLst>
                                  <p:childTnLst>
                                    <p:anim calcmode="lin" valueType="num">
                                      <p:cBhvr>
                                        <p:cTn id="92" dur="500"/>
                                        <p:tgtEl>
                                          <p:spTgt spid="5"/>
                                        </p:tgtEl>
                                        <p:attrNameLst>
                                          <p:attrName>ppt_w</p:attrName>
                                        </p:attrNameLst>
                                      </p:cBhvr>
                                      <p:tavLst>
                                        <p:tav tm="0">
                                          <p:val>
                                            <p:strVal val="ppt_w"/>
                                          </p:val>
                                        </p:tav>
                                        <p:tav tm="100000">
                                          <p:val>
                                            <p:fltVal val="0"/>
                                          </p:val>
                                        </p:tav>
                                      </p:tavLst>
                                    </p:anim>
                                    <p:anim calcmode="lin" valueType="num">
                                      <p:cBhvr>
                                        <p:cTn id="93" dur="500"/>
                                        <p:tgtEl>
                                          <p:spTgt spid="5"/>
                                        </p:tgtEl>
                                        <p:attrNameLst>
                                          <p:attrName>ppt_h</p:attrName>
                                        </p:attrNameLst>
                                      </p:cBhvr>
                                      <p:tavLst>
                                        <p:tav tm="0">
                                          <p:val>
                                            <p:strVal val="ppt_h"/>
                                          </p:val>
                                        </p:tav>
                                        <p:tav tm="100000">
                                          <p:val>
                                            <p:fltVal val="0"/>
                                          </p:val>
                                        </p:tav>
                                      </p:tavLst>
                                    </p:anim>
                                    <p:anim calcmode="lin" valueType="num">
                                      <p:cBhvr>
                                        <p:cTn id="94" dur="500"/>
                                        <p:tgtEl>
                                          <p:spTgt spid="5"/>
                                        </p:tgtEl>
                                        <p:attrNameLst>
                                          <p:attrName>ppt_x</p:attrName>
                                        </p:attrNameLst>
                                      </p:cBhvr>
                                      <p:tavLst>
                                        <p:tav tm="0">
                                          <p:val>
                                            <p:strVal val="ppt_x"/>
                                          </p:val>
                                        </p:tav>
                                        <p:tav tm="100000">
                                          <p:val>
                                            <p:fltVal val="0.5"/>
                                          </p:val>
                                        </p:tav>
                                      </p:tavLst>
                                    </p:anim>
                                    <p:anim calcmode="lin" valueType="num">
                                      <p:cBhvr>
                                        <p:cTn id="95" dur="500"/>
                                        <p:tgtEl>
                                          <p:spTgt spid="5"/>
                                        </p:tgtEl>
                                        <p:attrNameLst>
                                          <p:attrName>ppt_y</p:attrName>
                                        </p:attrNameLst>
                                      </p:cBhvr>
                                      <p:tavLst>
                                        <p:tav tm="0">
                                          <p:val>
                                            <p:strVal val="ppt_y"/>
                                          </p:val>
                                        </p:tav>
                                        <p:tav tm="100000">
                                          <p:val>
                                            <p:fltVal val="0.5"/>
                                          </p:val>
                                        </p:tav>
                                      </p:tavLst>
                                    </p:anim>
                                    <p:set>
                                      <p:cBhvr>
                                        <p:cTn id="96" dur="1" fill="hold">
                                          <p:stCondLst>
                                            <p:cond delay="499"/>
                                          </p:stCondLst>
                                        </p:cTn>
                                        <p:tgtEl>
                                          <p:spTgt spid="5"/>
                                        </p:tgtEl>
                                        <p:attrNameLst>
                                          <p:attrName>style.visibility</p:attrName>
                                        </p:attrNameLst>
                                      </p:cBhvr>
                                      <p:to>
                                        <p:strVal val="hidden"/>
                                      </p:to>
                                    </p:set>
                                  </p:childTnLst>
                                </p:cTn>
                              </p:par>
                              <p:par>
                                <p:cTn id="97" presetID="23" presetClass="exit" presetSubtype="544" fill="hold" grpId="1" nodeType="withEffect">
                                  <p:stCondLst>
                                    <p:cond delay="2150"/>
                                  </p:stCondLst>
                                  <p:childTnLst>
                                    <p:anim calcmode="lin" valueType="num">
                                      <p:cBhvr>
                                        <p:cTn id="98" dur="500"/>
                                        <p:tgtEl>
                                          <p:spTgt spid="6"/>
                                        </p:tgtEl>
                                        <p:attrNameLst>
                                          <p:attrName>ppt_w</p:attrName>
                                        </p:attrNameLst>
                                      </p:cBhvr>
                                      <p:tavLst>
                                        <p:tav tm="0">
                                          <p:val>
                                            <p:strVal val="ppt_w"/>
                                          </p:val>
                                        </p:tav>
                                        <p:tav tm="100000">
                                          <p:val>
                                            <p:fltVal val="0"/>
                                          </p:val>
                                        </p:tav>
                                      </p:tavLst>
                                    </p:anim>
                                    <p:anim calcmode="lin" valueType="num">
                                      <p:cBhvr>
                                        <p:cTn id="99" dur="500"/>
                                        <p:tgtEl>
                                          <p:spTgt spid="6"/>
                                        </p:tgtEl>
                                        <p:attrNameLst>
                                          <p:attrName>ppt_h</p:attrName>
                                        </p:attrNameLst>
                                      </p:cBhvr>
                                      <p:tavLst>
                                        <p:tav tm="0">
                                          <p:val>
                                            <p:strVal val="ppt_h"/>
                                          </p:val>
                                        </p:tav>
                                        <p:tav tm="100000">
                                          <p:val>
                                            <p:fltVal val="0"/>
                                          </p:val>
                                        </p:tav>
                                      </p:tavLst>
                                    </p:anim>
                                    <p:anim calcmode="lin" valueType="num">
                                      <p:cBhvr>
                                        <p:cTn id="100" dur="500"/>
                                        <p:tgtEl>
                                          <p:spTgt spid="6"/>
                                        </p:tgtEl>
                                        <p:attrNameLst>
                                          <p:attrName>ppt_x</p:attrName>
                                        </p:attrNameLst>
                                      </p:cBhvr>
                                      <p:tavLst>
                                        <p:tav tm="0">
                                          <p:val>
                                            <p:strVal val="ppt_x"/>
                                          </p:val>
                                        </p:tav>
                                        <p:tav tm="100000">
                                          <p:val>
                                            <p:fltVal val="0.5"/>
                                          </p:val>
                                        </p:tav>
                                      </p:tavLst>
                                    </p:anim>
                                    <p:anim calcmode="lin" valueType="num">
                                      <p:cBhvr>
                                        <p:cTn id="101" dur="500"/>
                                        <p:tgtEl>
                                          <p:spTgt spid="6"/>
                                        </p:tgtEl>
                                        <p:attrNameLst>
                                          <p:attrName>ppt_y</p:attrName>
                                        </p:attrNameLst>
                                      </p:cBhvr>
                                      <p:tavLst>
                                        <p:tav tm="0">
                                          <p:val>
                                            <p:strVal val="ppt_y"/>
                                          </p:val>
                                        </p:tav>
                                        <p:tav tm="100000">
                                          <p:val>
                                            <p:fltVal val="0.5"/>
                                          </p:val>
                                        </p:tav>
                                      </p:tavLst>
                                    </p:anim>
                                    <p:set>
                                      <p:cBhvr>
                                        <p:cTn id="102" dur="1" fill="hold">
                                          <p:stCondLst>
                                            <p:cond delay="499"/>
                                          </p:stCondLst>
                                        </p:cTn>
                                        <p:tgtEl>
                                          <p:spTgt spid="6"/>
                                        </p:tgtEl>
                                        <p:attrNameLst>
                                          <p:attrName>style.visibility</p:attrName>
                                        </p:attrNameLst>
                                      </p:cBhvr>
                                      <p:to>
                                        <p:strVal val="hidden"/>
                                      </p:to>
                                    </p:set>
                                  </p:childTnLst>
                                </p:cTn>
                              </p:par>
                              <p:par>
                                <p:cTn id="103" presetID="23" presetClass="exit" presetSubtype="544" fill="hold" grpId="1" nodeType="withEffect">
                                  <p:stCondLst>
                                    <p:cond delay="2000"/>
                                  </p:stCondLst>
                                  <p:childTnLst>
                                    <p:anim calcmode="lin" valueType="num">
                                      <p:cBhvr>
                                        <p:cTn id="104" dur="500"/>
                                        <p:tgtEl>
                                          <p:spTgt spid="3"/>
                                        </p:tgtEl>
                                        <p:attrNameLst>
                                          <p:attrName>ppt_w</p:attrName>
                                        </p:attrNameLst>
                                      </p:cBhvr>
                                      <p:tavLst>
                                        <p:tav tm="0">
                                          <p:val>
                                            <p:strVal val="ppt_w"/>
                                          </p:val>
                                        </p:tav>
                                        <p:tav tm="100000">
                                          <p:val>
                                            <p:fltVal val="0"/>
                                          </p:val>
                                        </p:tav>
                                      </p:tavLst>
                                    </p:anim>
                                    <p:anim calcmode="lin" valueType="num">
                                      <p:cBhvr>
                                        <p:cTn id="105" dur="500"/>
                                        <p:tgtEl>
                                          <p:spTgt spid="3"/>
                                        </p:tgtEl>
                                        <p:attrNameLst>
                                          <p:attrName>ppt_h</p:attrName>
                                        </p:attrNameLst>
                                      </p:cBhvr>
                                      <p:tavLst>
                                        <p:tav tm="0">
                                          <p:val>
                                            <p:strVal val="ppt_h"/>
                                          </p:val>
                                        </p:tav>
                                        <p:tav tm="100000">
                                          <p:val>
                                            <p:fltVal val="0"/>
                                          </p:val>
                                        </p:tav>
                                      </p:tavLst>
                                    </p:anim>
                                    <p:anim calcmode="lin" valueType="num">
                                      <p:cBhvr>
                                        <p:cTn id="106" dur="500"/>
                                        <p:tgtEl>
                                          <p:spTgt spid="3"/>
                                        </p:tgtEl>
                                        <p:attrNameLst>
                                          <p:attrName>ppt_x</p:attrName>
                                        </p:attrNameLst>
                                      </p:cBhvr>
                                      <p:tavLst>
                                        <p:tav tm="0">
                                          <p:val>
                                            <p:strVal val="ppt_x"/>
                                          </p:val>
                                        </p:tav>
                                        <p:tav tm="100000">
                                          <p:val>
                                            <p:fltVal val="0.5"/>
                                          </p:val>
                                        </p:tav>
                                      </p:tavLst>
                                    </p:anim>
                                    <p:anim calcmode="lin" valueType="num">
                                      <p:cBhvr>
                                        <p:cTn id="107" dur="500"/>
                                        <p:tgtEl>
                                          <p:spTgt spid="3"/>
                                        </p:tgtEl>
                                        <p:attrNameLst>
                                          <p:attrName>ppt_y</p:attrName>
                                        </p:attrNameLst>
                                      </p:cBhvr>
                                      <p:tavLst>
                                        <p:tav tm="0">
                                          <p:val>
                                            <p:strVal val="ppt_y"/>
                                          </p:val>
                                        </p:tav>
                                        <p:tav tm="100000">
                                          <p:val>
                                            <p:fltVal val="0.5"/>
                                          </p:val>
                                        </p:tav>
                                      </p:tavLst>
                                    </p:anim>
                                    <p:set>
                                      <p:cBhvr>
                                        <p:cTn id="108" dur="1" fill="hold">
                                          <p:stCondLst>
                                            <p:cond delay="499"/>
                                          </p:stCondLst>
                                        </p:cTn>
                                        <p:tgtEl>
                                          <p:spTgt spid="3"/>
                                        </p:tgtEl>
                                        <p:attrNameLst>
                                          <p:attrName>style.visibility</p:attrName>
                                        </p:attrNameLst>
                                      </p:cBhvr>
                                      <p:to>
                                        <p:strVal val="hidden"/>
                                      </p:to>
                                    </p:set>
                                  </p:childTnLst>
                                </p:cTn>
                              </p:par>
                              <p:par>
                                <p:cTn id="109" presetID="23" presetClass="exit" presetSubtype="544" fill="hold" grpId="1" nodeType="withEffect">
                                  <p:stCondLst>
                                    <p:cond delay="2100"/>
                                  </p:stCondLst>
                                  <p:childTnLst>
                                    <p:anim calcmode="lin" valueType="num">
                                      <p:cBhvr>
                                        <p:cTn id="110" dur="500"/>
                                        <p:tgtEl>
                                          <p:spTgt spid="2"/>
                                        </p:tgtEl>
                                        <p:attrNameLst>
                                          <p:attrName>ppt_w</p:attrName>
                                        </p:attrNameLst>
                                      </p:cBhvr>
                                      <p:tavLst>
                                        <p:tav tm="0">
                                          <p:val>
                                            <p:strVal val="ppt_w"/>
                                          </p:val>
                                        </p:tav>
                                        <p:tav tm="100000">
                                          <p:val>
                                            <p:fltVal val="0"/>
                                          </p:val>
                                        </p:tav>
                                      </p:tavLst>
                                    </p:anim>
                                    <p:anim calcmode="lin" valueType="num">
                                      <p:cBhvr>
                                        <p:cTn id="111" dur="500"/>
                                        <p:tgtEl>
                                          <p:spTgt spid="2"/>
                                        </p:tgtEl>
                                        <p:attrNameLst>
                                          <p:attrName>ppt_h</p:attrName>
                                        </p:attrNameLst>
                                      </p:cBhvr>
                                      <p:tavLst>
                                        <p:tav tm="0">
                                          <p:val>
                                            <p:strVal val="ppt_h"/>
                                          </p:val>
                                        </p:tav>
                                        <p:tav tm="100000">
                                          <p:val>
                                            <p:fltVal val="0"/>
                                          </p:val>
                                        </p:tav>
                                      </p:tavLst>
                                    </p:anim>
                                    <p:anim calcmode="lin" valueType="num">
                                      <p:cBhvr>
                                        <p:cTn id="112" dur="500"/>
                                        <p:tgtEl>
                                          <p:spTgt spid="2"/>
                                        </p:tgtEl>
                                        <p:attrNameLst>
                                          <p:attrName>ppt_x</p:attrName>
                                        </p:attrNameLst>
                                      </p:cBhvr>
                                      <p:tavLst>
                                        <p:tav tm="0">
                                          <p:val>
                                            <p:strVal val="ppt_x"/>
                                          </p:val>
                                        </p:tav>
                                        <p:tav tm="100000">
                                          <p:val>
                                            <p:fltVal val="0.5"/>
                                          </p:val>
                                        </p:tav>
                                      </p:tavLst>
                                    </p:anim>
                                    <p:anim calcmode="lin" valueType="num">
                                      <p:cBhvr>
                                        <p:cTn id="113" dur="500"/>
                                        <p:tgtEl>
                                          <p:spTgt spid="2"/>
                                        </p:tgtEl>
                                        <p:attrNameLst>
                                          <p:attrName>ppt_y</p:attrName>
                                        </p:attrNameLst>
                                      </p:cBhvr>
                                      <p:tavLst>
                                        <p:tav tm="0">
                                          <p:val>
                                            <p:strVal val="ppt_y"/>
                                          </p:val>
                                        </p:tav>
                                        <p:tav tm="100000">
                                          <p:val>
                                            <p:fltVal val="0.5"/>
                                          </p:val>
                                        </p:tav>
                                      </p:tavLst>
                                    </p:anim>
                                    <p:set>
                                      <p:cBhvr>
                                        <p:cTn id="114" dur="1" fill="hold">
                                          <p:stCondLst>
                                            <p:cond delay="499"/>
                                          </p:stCondLst>
                                        </p:cTn>
                                        <p:tgtEl>
                                          <p:spTgt spid="2"/>
                                        </p:tgtEl>
                                        <p:attrNameLst>
                                          <p:attrName>style.visibility</p:attrName>
                                        </p:attrNameLst>
                                      </p:cBhvr>
                                      <p:to>
                                        <p:strVal val="hidden"/>
                                      </p:to>
                                    </p:set>
                                  </p:childTnLst>
                                </p:cTn>
                              </p:par>
                              <p:par>
                                <p:cTn id="115" presetID="23" presetClass="exit" presetSubtype="544" fill="hold" nodeType="withEffect">
                                  <p:stCondLst>
                                    <p:cond delay="2000"/>
                                  </p:stCondLst>
                                  <p:childTnLst>
                                    <p:anim calcmode="lin" valueType="num">
                                      <p:cBhvr>
                                        <p:cTn id="116" dur="500"/>
                                        <p:tgtEl>
                                          <p:spTgt spid="49"/>
                                        </p:tgtEl>
                                        <p:attrNameLst>
                                          <p:attrName>ppt_w</p:attrName>
                                        </p:attrNameLst>
                                      </p:cBhvr>
                                      <p:tavLst>
                                        <p:tav tm="0">
                                          <p:val>
                                            <p:strVal val="ppt_w"/>
                                          </p:val>
                                        </p:tav>
                                        <p:tav tm="100000">
                                          <p:val>
                                            <p:fltVal val="0"/>
                                          </p:val>
                                        </p:tav>
                                      </p:tavLst>
                                    </p:anim>
                                    <p:anim calcmode="lin" valueType="num">
                                      <p:cBhvr>
                                        <p:cTn id="117" dur="500"/>
                                        <p:tgtEl>
                                          <p:spTgt spid="49"/>
                                        </p:tgtEl>
                                        <p:attrNameLst>
                                          <p:attrName>ppt_h</p:attrName>
                                        </p:attrNameLst>
                                      </p:cBhvr>
                                      <p:tavLst>
                                        <p:tav tm="0">
                                          <p:val>
                                            <p:strVal val="ppt_h"/>
                                          </p:val>
                                        </p:tav>
                                        <p:tav tm="100000">
                                          <p:val>
                                            <p:fltVal val="0"/>
                                          </p:val>
                                        </p:tav>
                                      </p:tavLst>
                                    </p:anim>
                                    <p:anim calcmode="lin" valueType="num">
                                      <p:cBhvr>
                                        <p:cTn id="118" dur="500"/>
                                        <p:tgtEl>
                                          <p:spTgt spid="49"/>
                                        </p:tgtEl>
                                        <p:attrNameLst>
                                          <p:attrName>ppt_x</p:attrName>
                                        </p:attrNameLst>
                                      </p:cBhvr>
                                      <p:tavLst>
                                        <p:tav tm="0">
                                          <p:val>
                                            <p:strVal val="ppt_x"/>
                                          </p:val>
                                        </p:tav>
                                        <p:tav tm="100000">
                                          <p:val>
                                            <p:fltVal val="0.5"/>
                                          </p:val>
                                        </p:tav>
                                      </p:tavLst>
                                    </p:anim>
                                    <p:anim calcmode="lin" valueType="num">
                                      <p:cBhvr>
                                        <p:cTn id="119" dur="500"/>
                                        <p:tgtEl>
                                          <p:spTgt spid="49"/>
                                        </p:tgtEl>
                                        <p:attrNameLst>
                                          <p:attrName>ppt_y</p:attrName>
                                        </p:attrNameLst>
                                      </p:cBhvr>
                                      <p:tavLst>
                                        <p:tav tm="0">
                                          <p:val>
                                            <p:strVal val="ppt_y"/>
                                          </p:val>
                                        </p:tav>
                                        <p:tav tm="100000">
                                          <p:val>
                                            <p:fltVal val="0.5"/>
                                          </p:val>
                                        </p:tav>
                                      </p:tavLst>
                                    </p:anim>
                                    <p:set>
                                      <p:cBhvr>
                                        <p:cTn id="120" dur="1" fill="hold">
                                          <p:stCondLst>
                                            <p:cond delay="499"/>
                                          </p:stCondLst>
                                        </p:cTn>
                                        <p:tgtEl>
                                          <p:spTgt spid="49"/>
                                        </p:tgtEl>
                                        <p:attrNameLst>
                                          <p:attrName>style.visibility</p:attrName>
                                        </p:attrNameLst>
                                      </p:cBhvr>
                                      <p:to>
                                        <p:strVal val="hidden"/>
                                      </p:to>
                                    </p:set>
                                  </p:childTnLst>
                                </p:cTn>
                              </p:par>
                              <p:par>
                                <p:cTn id="121" presetID="23" presetClass="exit" presetSubtype="544" fill="hold" nodeType="withEffect">
                                  <p:stCondLst>
                                    <p:cond delay="2150"/>
                                  </p:stCondLst>
                                  <p:childTnLst>
                                    <p:anim calcmode="lin" valueType="num">
                                      <p:cBhvr>
                                        <p:cTn id="122" dur="500"/>
                                        <p:tgtEl>
                                          <p:spTgt spid="50"/>
                                        </p:tgtEl>
                                        <p:attrNameLst>
                                          <p:attrName>ppt_w</p:attrName>
                                        </p:attrNameLst>
                                      </p:cBhvr>
                                      <p:tavLst>
                                        <p:tav tm="0">
                                          <p:val>
                                            <p:strVal val="ppt_w"/>
                                          </p:val>
                                        </p:tav>
                                        <p:tav tm="100000">
                                          <p:val>
                                            <p:fltVal val="0"/>
                                          </p:val>
                                        </p:tav>
                                      </p:tavLst>
                                    </p:anim>
                                    <p:anim calcmode="lin" valueType="num">
                                      <p:cBhvr>
                                        <p:cTn id="123" dur="500"/>
                                        <p:tgtEl>
                                          <p:spTgt spid="50"/>
                                        </p:tgtEl>
                                        <p:attrNameLst>
                                          <p:attrName>ppt_h</p:attrName>
                                        </p:attrNameLst>
                                      </p:cBhvr>
                                      <p:tavLst>
                                        <p:tav tm="0">
                                          <p:val>
                                            <p:strVal val="ppt_h"/>
                                          </p:val>
                                        </p:tav>
                                        <p:tav tm="100000">
                                          <p:val>
                                            <p:fltVal val="0"/>
                                          </p:val>
                                        </p:tav>
                                      </p:tavLst>
                                    </p:anim>
                                    <p:anim calcmode="lin" valueType="num">
                                      <p:cBhvr>
                                        <p:cTn id="124" dur="500"/>
                                        <p:tgtEl>
                                          <p:spTgt spid="50"/>
                                        </p:tgtEl>
                                        <p:attrNameLst>
                                          <p:attrName>ppt_x</p:attrName>
                                        </p:attrNameLst>
                                      </p:cBhvr>
                                      <p:tavLst>
                                        <p:tav tm="0">
                                          <p:val>
                                            <p:strVal val="ppt_x"/>
                                          </p:val>
                                        </p:tav>
                                        <p:tav tm="100000">
                                          <p:val>
                                            <p:fltVal val="0.5"/>
                                          </p:val>
                                        </p:tav>
                                      </p:tavLst>
                                    </p:anim>
                                    <p:anim calcmode="lin" valueType="num">
                                      <p:cBhvr>
                                        <p:cTn id="125" dur="500"/>
                                        <p:tgtEl>
                                          <p:spTgt spid="50"/>
                                        </p:tgtEl>
                                        <p:attrNameLst>
                                          <p:attrName>ppt_y</p:attrName>
                                        </p:attrNameLst>
                                      </p:cBhvr>
                                      <p:tavLst>
                                        <p:tav tm="0">
                                          <p:val>
                                            <p:strVal val="ppt_y"/>
                                          </p:val>
                                        </p:tav>
                                        <p:tav tm="100000">
                                          <p:val>
                                            <p:fltVal val="0.5"/>
                                          </p:val>
                                        </p:tav>
                                      </p:tavLst>
                                    </p:anim>
                                    <p:set>
                                      <p:cBhvr>
                                        <p:cTn id="126" dur="1" fill="hold">
                                          <p:stCondLst>
                                            <p:cond delay="499"/>
                                          </p:stCondLst>
                                        </p:cTn>
                                        <p:tgtEl>
                                          <p:spTgt spid="50"/>
                                        </p:tgtEl>
                                        <p:attrNameLst>
                                          <p:attrName>style.visibility</p:attrName>
                                        </p:attrNameLst>
                                      </p:cBhvr>
                                      <p:to>
                                        <p:strVal val="hidden"/>
                                      </p:to>
                                    </p:set>
                                  </p:childTnLst>
                                </p:cTn>
                              </p:par>
                              <p:par>
                                <p:cTn id="127" presetID="23" presetClass="exit" presetSubtype="544" fill="hold" nodeType="withEffect">
                                  <p:stCondLst>
                                    <p:cond delay="2100"/>
                                  </p:stCondLst>
                                  <p:childTnLst>
                                    <p:anim calcmode="lin" valueType="num">
                                      <p:cBhvr>
                                        <p:cTn id="128" dur="500"/>
                                        <p:tgtEl>
                                          <p:spTgt spid="51"/>
                                        </p:tgtEl>
                                        <p:attrNameLst>
                                          <p:attrName>ppt_w</p:attrName>
                                        </p:attrNameLst>
                                      </p:cBhvr>
                                      <p:tavLst>
                                        <p:tav tm="0">
                                          <p:val>
                                            <p:strVal val="ppt_w"/>
                                          </p:val>
                                        </p:tav>
                                        <p:tav tm="100000">
                                          <p:val>
                                            <p:fltVal val="0"/>
                                          </p:val>
                                        </p:tav>
                                      </p:tavLst>
                                    </p:anim>
                                    <p:anim calcmode="lin" valueType="num">
                                      <p:cBhvr>
                                        <p:cTn id="129" dur="500"/>
                                        <p:tgtEl>
                                          <p:spTgt spid="51"/>
                                        </p:tgtEl>
                                        <p:attrNameLst>
                                          <p:attrName>ppt_h</p:attrName>
                                        </p:attrNameLst>
                                      </p:cBhvr>
                                      <p:tavLst>
                                        <p:tav tm="0">
                                          <p:val>
                                            <p:strVal val="ppt_h"/>
                                          </p:val>
                                        </p:tav>
                                        <p:tav tm="100000">
                                          <p:val>
                                            <p:fltVal val="0"/>
                                          </p:val>
                                        </p:tav>
                                      </p:tavLst>
                                    </p:anim>
                                    <p:anim calcmode="lin" valueType="num">
                                      <p:cBhvr>
                                        <p:cTn id="130" dur="500"/>
                                        <p:tgtEl>
                                          <p:spTgt spid="51"/>
                                        </p:tgtEl>
                                        <p:attrNameLst>
                                          <p:attrName>ppt_x</p:attrName>
                                        </p:attrNameLst>
                                      </p:cBhvr>
                                      <p:tavLst>
                                        <p:tav tm="0">
                                          <p:val>
                                            <p:strVal val="ppt_x"/>
                                          </p:val>
                                        </p:tav>
                                        <p:tav tm="100000">
                                          <p:val>
                                            <p:fltVal val="0.5"/>
                                          </p:val>
                                        </p:tav>
                                      </p:tavLst>
                                    </p:anim>
                                    <p:anim calcmode="lin" valueType="num">
                                      <p:cBhvr>
                                        <p:cTn id="131" dur="500"/>
                                        <p:tgtEl>
                                          <p:spTgt spid="51"/>
                                        </p:tgtEl>
                                        <p:attrNameLst>
                                          <p:attrName>ppt_y</p:attrName>
                                        </p:attrNameLst>
                                      </p:cBhvr>
                                      <p:tavLst>
                                        <p:tav tm="0">
                                          <p:val>
                                            <p:strVal val="ppt_y"/>
                                          </p:val>
                                        </p:tav>
                                        <p:tav tm="100000">
                                          <p:val>
                                            <p:fltVal val="0.5"/>
                                          </p:val>
                                        </p:tav>
                                      </p:tavLst>
                                    </p:anim>
                                    <p:set>
                                      <p:cBhvr>
                                        <p:cTn id="132" dur="1" fill="hold">
                                          <p:stCondLst>
                                            <p:cond delay="499"/>
                                          </p:stCondLst>
                                        </p:cTn>
                                        <p:tgtEl>
                                          <p:spTgt spid="51"/>
                                        </p:tgtEl>
                                        <p:attrNameLst>
                                          <p:attrName>style.visibility</p:attrName>
                                        </p:attrNameLst>
                                      </p:cBhvr>
                                      <p:to>
                                        <p:strVal val="hidden"/>
                                      </p:to>
                                    </p:set>
                                  </p:childTnLst>
                                </p:cTn>
                              </p:par>
                              <p:par>
                                <p:cTn id="133" presetID="23" presetClass="exit" presetSubtype="544" fill="hold" nodeType="withEffect">
                                  <p:stCondLst>
                                    <p:cond delay="2000"/>
                                  </p:stCondLst>
                                  <p:childTnLst>
                                    <p:anim calcmode="lin" valueType="num">
                                      <p:cBhvr>
                                        <p:cTn id="134" dur="500"/>
                                        <p:tgtEl>
                                          <p:spTgt spid="52"/>
                                        </p:tgtEl>
                                        <p:attrNameLst>
                                          <p:attrName>ppt_w</p:attrName>
                                        </p:attrNameLst>
                                      </p:cBhvr>
                                      <p:tavLst>
                                        <p:tav tm="0">
                                          <p:val>
                                            <p:strVal val="ppt_w"/>
                                          </p:val>
                                        </p:tav>
                                        <p:tav tm="100000">
                                          <p:val>
                                            <p:fltVal val="0"/>
                                          </p:val>
                                        </p:tav>
                                      </p:tavLst>
                                    </p:anim>
                                    <p:anim calcmode="lin" valueType="num">
                                      <p:cBhvr>
                                        <p:cTn id="135" dur="500"/>
                                        <p:tgtEl>
                                          <p:spTgt spid="52"/>
                                        </p:tgtEl>
                                        <p:attrNameLst>
                                          <p:attrName>ppt_h</p:attrName>
                                        </p:attrNameLst>
                                      </p:cBhvr>
                                      <p:tavLst>
                                        <p:tav tm="0">
                                          <p:val>
                                            <p:strVal val="ppt_h"/>
                                          </p:val>
                                        </p:tav>
                                        <p:tav tm="100000">
                                          <p:val>
                                            <p:fltVal val="0"/>
                                          </p:val>
                                        </p:tav>
                                      </p:tavLst>
                                    </p:anim>
                                    <p:anim calcmode="lin" valueType="num">
                                      <p:cBhvr>
                                        <p:cTn id="136" dur="500"/>
                                        <p:tgtEl>
                                          <p:spTgt spid="52"/>
                                        </p:tgtEl>
                                        <p:attrNameLst>
                                          <p:attrName>ppt_x</p:attrName>
                                        </p:attrNameLst>
                                      </p:cBhvr>
                                      <p:tavLst>
                                        <p:tav tm="0">
                                          <p:val>
                                            <p:strVal val="ppt_x"/>
                                          </p:val>
                                        </p:tav>
                                        <p:tav tm="100000">
                                          <p:val>
                                            <p:fltVal val="0.5"/>
                                          </p:val>
                                        </p:tav>
                                      </p:tavLst>
                                    </p:anim>
                                    <p:anim calcmode="lin" valueType="num">
                                      <p:cBhvr>
                                        <p:cTn id="137" dur="500"/>
                                        <p:tgtEl>
                                          <p:spTgt spid="52"/>
                                        </p:tgtEl>
                                        <p:attrNameLst>
                                          <p:attrName>ppt_y</p:attrName>
                                        </p:attrNameLst>
                                      </p:cBhvr>
                                      <p:tavLst>
                                        <p:tav tm="0">
                                          <p:val>
                                            <p:strVal val="ppt_y"/>
                                          </p:val>
                                        </p:tav>
                                        <p:tav tm="100000">
                                          <p:val>
                                            <p:fltVal val="0.5"/>
                                          </p:val>
                                        </p:tav>
                                      </p:tavLst>
                                    </p:anim>
                                    <p:set>
                                      <p:cBhvr>
                                        <p:cTn id="138" dur="1" fill="hold">
                                          <p:stCondLst>
                                            <p:cond delay="499"/>
                                          </p:stCondLst>
                                        </p:cTn>
                                        <p:tgtEl>
                                          <p:spTgt spid="52"/>
                                        </p:tgtEl>
                                        <p:attrNameLst>
                                          <p:attrName>style.visibility</p:attrName>
                                        </p:attrNameLst>
                                      </p:cBhvr>
                                      <p:to>
                                        <p:strVal val="hidden"/>
                                      </p:to>
                                    </p:set>
                                  </p:childTnLst>
                                </p:cTn>
                              </p:par>
                              <p:par>
                                <p:cTn id="139" presetID="23" presetClass="exit" presetSubtype="544" fill="hold" nodeType="withEffect">
                                  <p:stCondLst>
                                    <p:cond delay="2150"/>
                                  </p:stCondLst>
                                  <p:childTnLst>
                                    <p:anim calcmode="lin" valueType="num">
                                      <p:cBhvr>
                                        <p:cTn id="140" dur="500"/>
                                        <p:tgtEl>
                                          <p:spTgt spid="7"/>
                                        </p:tgtEl>
                                        <p:attrNameLst>
                                          <p:attrName>ppt_w</p:attrName>
                                        </p:attrNameLst>
                                      </p:cBhvr>
                                      <p:tavLst>
                                        <p:tav tm="0">
                                          <p:val>
                                            <p:strVal val="ppt_w"/>
                                          </p:val>
                                        </p:tav>
                                        <p:tav tm="100000">
                                          <p:val>
                                            <p:fltVal val="0"/>
                                          </p:val>
                                        </p:tav>
                                      </p:tavLst>
                                    </p:anim>
                                    <p:anim calcmode="lin" valueType="num">
                                      <p:cBhvr>
                                        <p:cTn id="141" dur="500"/>
                                        <p:tgtEl>
                                          <p:spTgt spid="7"/>
                                        </p:tgtEl>
                                        <p:attrNameLst>
                                          <p:attrName>ppt_h</p:attrName>
                                        </p:attrNameLst>
                                      </p:cBhvr>
                                      <p:tavLst>
                                        <p:tav tm="0">
                                          <p:val>
                                            <p:strVal val="ppt_h"/>
                                          </p:val>
                                        </p:tav>
                                        <p:tav tm="100000">
                                          <p:val>
                                            <p:fltVal val="0"/>
                                          </p:val>
                                        </p:tav>
                                      </p:tavLst>
                                    </p:anim>
                                    <p:anim calcmode="lin" valueType="num">
                                      <p:cBhvr>
                                        <p:cTn id="142" dur="500"/>
                                        <p:tgtEl>
                                          <p:spTgt spid="7"/>
                                        </p:tgtEl>
                                        <p:attrNameLst>
                                          <p:attrName>ppt_x</p:attrName>
                                        </p:attrNameLst>
                                      </p:cBhvr>
                                      <p:tavLst>
                                        <p:tav tm="0">
                                          <p:val>
                                            <p:strVal val="ppt_x"/>
                                          </p:val>
                                        </p:tav>
                                        <p:tav tm="100000">
                                          <p:val>
                                            <p:fltVal val="0.5"/>
                                          </p:val>
                                        </p:tav>
                                      </p:tavLst>
                                    </p:anim>
                                    <p:anim calcmode="lin" valueType="num">
                                      <p:cBhvr>
                                        <p:cTn id="143" dur="500"/>
                                        <p:tgtEl>
                                          <p:spTgt spid="7"/>
                                        </p:tgtEl>
                                        <p:attrNameLst>
                                          <p:attrName>ppt_y</p:attrName>
                                        </p:attrNameLst>
                                      </p:cBhvr>
                                      <p:tavLst>
                                        <p:tav tm="0">
                                          <p:val>
                                            <p:strVal val="ppt_y"/>
                                          </p:val>
                                        </p:tav>
                                        <p:tav tm="100000">
                                          <p:val>
                                            <p:fltVal val="0.5"/>
                                          </p:val>
                                        </p:tav>
                                      </p:tavLst>
                                    </p:anim>
                                    <p:set>
                                      <p:cBhvr>
                                        <p:cTn id="144" dur="1" fill="hold">
                                          <p:stCondLst>
                                            <p:cond delay="499"/>
                                          </p:stCondLst>
                                        </p:cTn>
                                        <p:tgtEl>
                                          <p:spTgt spid="7"/>
                                        </p:tgtEl>
                                        <p:attrNameLst>
                                          <p:attrName>style.visibility</p:attrName>
                                        </p:attrNameLst>
                                      </p:cBhvr>
                                      <p:to>
                                        <p:strVal val="hidden"/>
                                      </p:to>
                                    </p:set>
                                  </p:childTnLst>
                                </p:cTn>
                              </p:par>
                              <p:par>
                                <p:cTn id="145" presetID="23" presetClass="exit" presetSubtype="544" fill="hold" grpId="1" nodeType="withEffect">
                                  <p:stCondLst>
                                    <p:cond delay="2000"/>
                                  </p:stCondLst>
                                  <p:iterate type="lt">
                                    <p:tmPct val="0"/>
                                  </p:iterate>
                                  <p:childTnLst>
                                    <p:anim calcmode="lin" valueType="num">
                                      <p:cBhvr>
                                        <p:cTn id="146" dur="500"/>
                                        <p:tgtEl>
                                          <p:spTgt spid="54"/>
                                        </p:tgtEl>
                                        <p:attrNameLst>
                                          <p:attrName>ppt_w</p:attrName>
                                        </p:attrNameLst>
                                      </p:cBhvr>
                                      <p:tavLst>
                                        <p:tav tm="0">
                                          <p:val>
                                            <p:strVal val="ppt_w"/>
                                          </p:val>
                                        </p:tav>
                                        <p:tav tm="100000">
                                          <p:val>
                                            <p:fltVal val="0"/>
                                          </p:val>
                                        </p:tav>
                                      </p:tavLst>
                                    </p:anim>
                                    <p:anim calcmode="lin" valueType="num">
                                      <p:cBhvr>
                                        <p:cTn id="147" dur="500"/>
                                        <p:tgtEl>
                                          <p:spTgt spid="54"/>
                                        </p:tgtEl>
                                        <p:attrNameLst>
                                          <p:attrName>ppt_h</p:attrName>
                                        </p:attrNameLst>
                                      </p:cBhvr>
                                      <p:tavLst>
                                        <p:tav tm="0">
                                          <p:val>
                                            <p:strVal val="ppt_h"/>
                                          </p:val>
                                        </p:tav>
                                        <p:tav tm="100000">
                                          <p:val>
                                            <p:fltVal val="0"/>
                                          </p:val>
                                        </p:tav>
                                      </p:tavLst>
                                    </p:anim>
                                    <p:anim calcmode="lin" valueType="num">
                                      <p:cBhvr>
                                        <p:cTn id="148" dur="500"/>
                                        <p:tgtEl>
                                          <p:spTgt spid="54"/>
                                        </p:tgtEl>
                                        <p:attrNameLst>
                                          <p:attrName>ppt_x</p:attrName>
                                        </p:attrNameLst>
                                      </p:cBhvr>
                                      <p:tavLst>
                                        <p:tav tm="0">
                                          <p:val>
                                            <p:strVal val="ppt_x"/>
                                          </p:val>
                                        </p:tav>
                                        <p:tav tm="100000">
                                          <p:val>
                                            <p:fltVal val="0.5"/>
                                          </p:val>
                                        </p:tav>
                                      </p:tavLst>
                                    </p:anim>
                                    <p:anim calcmode="lin" valueType="num">
                                      <p:cBhvr>
                                        <p:cTn id="149" dur="500"/>
                                        <p:tgtEl>
                                          <p:spTgt spid="54"/>
                                        </p:tgtEl>
                                        <p:attrNameLst>
                                          <p:attrName>ppt_y</p:attrName>
                                        </p:attrNameLst>
                                      </p:cBhvr>
                                      <p:tavLst>
                                        <p:tav tm="0">
                                          <p:val>
                                            <p:strVal val="ppt_y"/>
                                          </p:val>
                                        </p:tav>
                                        <p:tav tm="100000">
                                          <p:val>
                                            <p:fltVal val="0.5"/>
                                          </p:val>
                                        </p:tav>
                                      </p:tavLst>
                                    </p:anim>
                                    <p:set>
                                      <p:cBhvr>
                                        <p:cTn id="150" dur="1" fill="hold">
                                          <p:stCondLst>
                                            <p:cond delay="499"/>
                                          </p:stCondLst>
                                        </p:cTn>
                                        <p:tgtEl>
                                          <p:spTgt spid="54"/>
                                        </p:tgtEl>
                                        <p:attrNameLst>
                                          <p:attrName>style.visibility</p:attrName>
                                        </p:attrNameLst>
                                      </p:cBhvr>
                                      <p:to>
                                        <p:strVal val="hidden"/>
                                      </p:to>
                                    </p:set>
                                  </p:childTnLst>
                                </p:cTn>
                              </p:par>
                              <p:par>
                                <p:cTn id="151" presetID="22" presetClass="entr" presetSubtype="8" decel="100000" fill="hold" grpId="0" nodeType="withEffect">
                                  <p:stCondLst>
                                    <p:cond delay="2000"/>
                                  </p:stCondLst>
                                  <p:childTnLst>
                                    <p:set>
                                      <p:cBhvr>
                                        <p:cTn id="152" dur="1" fill="hold">
                                          <p:stCondLst>
                                            <p:cond delay="0"/>
                                          </p:stCondLst>
                                        </p:cTn>
                                        <p:tgtEl>
                                          <p:spTgt spid="68"/>
                                        </p:tgtEl>
                                        <p:attrNameLst>
                                          <p:attrName>style.visibility</p:attrName>
                                        </p:attrNameLst>
                                      </p:cBhvr>
                                      <p:to>
                                        <p:strVal val="visible"/>
                                      </p:to>
                                    </p:set>
                                    <p:animEffect transition="in" filter="wipe(left)">
                                      <p:cBhvr>
                                        <p:cTn id="153" dur="675"/>
                                        <p:tgtEl>
                                          <p:spTgt spid="68"/>
                                        </p:tgtEl>
                                      </p:cBhvr>
                                    </p:animEffect>
                                  </p:childTnLst>
                                </p:cTn>
                              </p:par>
                              <p:par>
                                <p:cTn id="154" presetID="0" presetClass="path" presetSubtype="0" decel="100000" fill="hold" grpId="0" nodeType="withEffect">
                                  <p:stCondLst>
                                    <p:cond delay="1500"/>
                                  </p:stCondLst>
                                  <p:childTnLst>
                                    <p:animMotion origin="layout" path="M 6.25E-7 2.22222E-6 L 0.13411 2.22222E-6 C 0.17344 0.01389 0.20664 0.04259 0.22435 0.08912 C 0.24844 0.15625 0.27357 0.20949 0.32604 0.20949 C 0.47109 0.20903 0.46042 0.20903 0.63008 0.21273 " pathEditMode="relative" rAng="0" ptsTypes="AAAAA">
                                      <p:cBhvr>
                                        <p:cTn id="155" dur="1175" fill="hold"/>
                                        <p:tgtEl>
                                          <p:spTgt spid="24"/>
                                        </p:tgtEl>
                                        <p:attrNameLst>
                                          <p:attrName>ppt_x</p:attrName>
                                          <p:attrName>ppt_y</p:attrName>
                                        </p:attrNameLst>
                                      </p:cBhvr>
                                      <p:rCtr x="31497" y="10625"/>
                                    </p:animMotion>
                                  </p:childTnLst>
                                </p:cTn>
                              </p:par>
                              <p:par>
                                <p:cTn id="156" presetID="22" presetClass="exit" presetSubtype="8" fill="hold" grpId="1" nodeType="withEffect">
                                  <p:stCondLst>
                                    <p:cond delay="1500"/>
                                  </p:stCondLst>
                                  <p:childTnLst>
                                    <p:animEffect transition="out" filter="wipe(left)">
                                      <p:cBhvr>
                                        <p:cTn id="157" dur="500"/>
                                        <p:tgtEl>
                                          <p:spTgt spid="23"/>
                                        </p:tgtEl>
                                      </p:cBhvr>
                                    </p:animEffect>
                                    <p:set>
                                      <p:cBhvr>
                                        <p:cTn id="158" dur="1" fill="hold">
                                          <p:stCondLst>
                                            <p:cond delay="499"/>
                                          </p:stCondLst>
                                        </p:cTn>
                                        <p:tgtEl>
                                          <p:spTgt spid="23"/>
                                        </p:tgtEl>
                                        <p:attrNameLst>
                                          <p:attrName>style.visibility</p:attrName>
                                        </p:attrNameLst>
                                      </p:cBhvr>
                                      <p:to>
                                        <p:strVal val="hidden"/>
                                      </p:to>
                                    </p:set>
                                  </p:childTnLst>
                                </p:cTn>
                              </p:par>
                            </p:childTnLst>
                          </p:cTn>
                        </p:par>
                        <p:par>
                          <p:cTn id="159" fill="hold">
                            <p:stCondLst>
                              <p:cond delay="12725"/>
                            </p:stCondLst>
                            <p:childTnLst>
                              <p:par>
                                <p:cTn id="160" presetID="42" presetClass="entr" presetSubtype="0" fill="hold" grpId="0" nodeType="afterEffect">
                                  <p:stCondLst>
                                    <p:cond delay="0"/>
                                  </p:stCondLst>
                                  <p:childTnLst>
                                    <p:set>
                                      <p:cBhvr>
                                        <p:cTn id="161" dur="1" fill="hold">
                                          <p:stCondLst>
                                            <p:cond delay="0"/>
                                          </p:stCondLst>
                                        </p:cTn>
                                        <p:tgtEl>
                                          <p:spTgt spid="10"/>
                                        </p:tgtEl>
                                        <p:attrNameLst>
                                          <p:attrName>style.visibility</p:attrName>
                                        </p:attrNameLst>
                                      </p:cBhvr>
                                      <p:to>
                                        <p:strVal val="visible"/>
                                      </p:to>
                                    </p:set>
                                    <p:animEffect transition="in" filter="fade">
                                      <p:cBhvr>
                                        <p:cTn id="162" dur="1000"/>
                                        <p:tgtEl>
                                          <p:spTgt spid="10"/>
                                        </p:tgtEl>
                                      </p:cBhvr>
                                    </p:animEffect>
                                    <p:anim calcmode="lin" valueType="num">
                                      <p:cBhvr>
                                        <p:cTn id="163" dur="1000" fill="hold"/>
                                        <p:tgtEl>
                                          <p:spTgt spid="10"/>
                                        </p:tgtEl>
                                        <p:attrNameLst>
                                          <p:attrName>ppt_x</p:attrName>
                                        </p:attrNameLst>
                                      </p:cBhvr>
                                      <p:tavLst>
                                        <p:tav tm="0">
                                          <p:val>
                                            <p:strVal val="#ppt_x"/>
                                          </p:val>
                                        </p:tav>
                                        <p:tav tm="100000">
                                          <p:val>
                                            <p:strVal val="#ppt_x"/>
                                          </p:val>
                                        </p:tav>
                                      </p:tavLst>
                                    </p:anim>
                                    <p:anim calcmode="lin" valueType="num">
                                      <p:cBhvr>
                                        <p:cTn id="1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22" grpId="0" animBg="1"/>
      <p:bldP spid="22" grpId="1" animBg="1"/>
      <p:bldP spid="22" grpId="2" animBg="1"/>
      <p:bldP spid="23" grpId="0" animBg="1"/>
      <p:bldP spid="23" grpId="1" animBg="1"/>
      <p:bldP spid="24" grpId="0" animBg="1"/>
      <p:bldP spid="24" grpId="1" animBg="1"/>
      <p:bldP spid="68" grpId="0" animBg="1"/>
      <p:bldP spid="54" grpId="0"/>
      <p:bldP spid="54" grpId="1"/>
      <p:bldP spid="57" grpId="0"/>
      <p:bldP spid="10" grpId="0"/>
      <p:bldP spid="67"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173718" y="2264071"/>
            <a:ext cx="2888182" cy="1419931"/>
            <a:chOff x="5173718" y="2264071"/>
            <a:chExt cx="2888182" cy="1419931"/>
          </a:xfrm>
        </p:grpSpPr>
        <p:grpSp>
          <p:nvGrpSpPr>
            <p:cNvPr id="39" name="组合 38"/>
            <p:cNvGrpSpPr/>
            <p:nvPr/>
          </p:nvGrpSpPr>
          <p:grpSpPr>
            <a:xfrm>
              <a:off x="5173718" y="2264071"/>
              <a:ext cx="2888182" cy="1419931"/>
              <a:chOff x="7715695" y="3328709"/>
              <a:chExt cx="3850907" cy="1893239"/>
            </a:xfrm>
          </p:grpSpPr>
          <p:sp>
            <p:nvSpPr>
              <p:cNvPr id="40" name="文本框 48"/>
              <p:cNvSpPr txBox="1"/>
              <p:nvPr/>
            </p:nvSpPr>
            <p:spPr>
              <a:xfrm>
                <a:off x="7766823" y="4037269"/>
                <a:ext cx="3648398" cy="483722"/>
              </a:xfrm>
              <a:prstGeom prst="rect">
                <a:avLst/>
              </a:prstGeom>
              <a:noFill/>
            </p:spPr>
            <p:txBody>
              <a:bodyPr wrap="square" rtlCol="0" anchor="ctr">
                <a:spAutoFit/>
              </a:bodyPr>
              <a:lstStyle/>
              <a:p>
                <a:pPr algn="just">
                  <a:lnSpc>
                    <a:spcPct val="120000"/>
                  </a:lnSpc>
                </a:pP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41" name="圆角矩形标注 40"/>
              <p:cNvSpPr/>
              <p:nvPr/>
            </p:nvSpPr>
            <p:spPr>
              <a:xfrm>
                <a:off x="7715695" y="3328709"/>
                <a:ext cx="3850907" cy="1893239"/>
              </a:xfrm>
              <a:prstGeom prst="wedgeRoundRectCallout">
                <a:avLst>
                  <a:gd name="adj1" fmla="val -59272"/>
                  <a:gd name="adj2" fmla="val 33223"/>
                  <a:gd name="adj3" fmla="val 16667"/>
                </a:avLst>
              </a:prstGeom>
              <a:noFill/>
              <a:ln>
                <a:solidFill>
                  <a:srgbClr val="00A7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54" name="文本框 48"/>
            <p:cNvSpPr txBox="1"/>
            <p:nvPr/>
          </p:nvSpPr>
          <p:spPr>
            <a:xfrm>
              <a:off x="5212064" y="2281539"/>
              <a:ext cx="2849836" cy="1384995"/>
            </a:xfrm>
            <a:prstGeom prst="rect">
              <a:avLst/>
            </a:prstGeom>
            <a:noFill/>
          </p:spPr>
          <p:txBody>
            <a:bodyPr wrap="square" rtlCol="0" anchor="ctr">
              <a:spAutoFit/>
            </a:bodyPr>
            <a:lstStyle/>
            <a:p>
              <a:pPr algn="just">
                <a:lnSpc>
                  <a:spcPct val="120000"/>
                </a:lnSpc>
                <a:spcAft>
                  <a:spcPts val="3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3043377" y="4215884"/>
            <a:ext cx="2698175" cy="307777"/>
          </a:xfrm>
          <a:prstGeom prst="rect">
            <a:avLst/>
          </a:prstGeom>
        </p:spPr>
        <p:txBody>
          <a:bodyPr wrap="non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通过电梯终端广告逐步收回投资</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332435" y="1002941"/>
            <a:ext cx="4168990" cy="2916254"/>
            <a:chOff x="2332435" y="1002941"/>
            <a:chExt cx="4168990" cy="2916254"/>
          </a:xfrm>
        </p:grpSpPr>
        <p:sp>
          <p:nvSpPr>
            <p:cNvPr id="2" name="Line 60"/>
            <p:cNvSpPr>
              <a:spLocks noChangeShapeType="1"/>
            </p:cNvSpPr>
            <p:nvPr/>
          </p:nvSpPr>
          <p:spPr bwMode="auto">
            <a:xfrm>
              <a:off x="2757488" y="2005807"/>
              <a:ext cx="180975" cy="148829"/>
            </a:xfrm>
            <a:prstGeom prst="lin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 name="Line 61"/>
            <p:cNvSpPr>
              <a:spLocks noChangeShapeType="1"/>
            </p:cNvSpPr>
            <p:nvPr/>
          </p:nvSpPr>
          <p:spPr bwMode="auto">
            <a:xfrm>
              <a:off x="3218856" y="1611710"/>
              <a:ext cx="117872" cy="223838"/>
            </a:xfrm>
            <a:prstGeom prst="lin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 name="Line 62"/>
            <p:cNvSpPr>
              <a:spLocks noChangeShapeType="1"/>
            </p:cNvSpPr>
            <p:nvPr/>
          </p:nvSpPr>
          <p:spPr bwMode="auto">
            <a:xfrm flipH="1">
              <a:off x="4616054" y="2005807"/>
              <a:ext cx="179785" cy="148829"/>
            </a:xfrm>
            <a:prstGeom prst="line">
              <a:avLst/>
            </a:prstGeom>
            <a:solidFill>
              <a:srgbClr val="00A7ED"/>
            </a:solidFill>
            <a:ln w="25400" cap="flat">
              <a:solidFill>
                <a:srgbClr val="00A7ED"/>
              </a:solidFill>
              <a:prstDash val="solid"/>
              <a:miter lim="800000"/>
            </a:ln>
          </p:spPr>
          <p:txBody>
            <a:bodyPr vert="horz" wrap="square" lIns="68580" tIns="34290" rIns="68580" bIns="34290" numCol="1" anchor="t" anchorCtr="0" compatLnSpc="1"/>
            <a:lstStyle/>
            <a:p>
              <a:endParaRPr lang="zh-CN" altLang="en-US">
                <a:cs typeface="+mn-ea"/>
                <a:sym typeface="+mn-lt"/>
              </a:endParaRPr>
            </a:p>
          </p:txBody>
        </p:sp>
        <p:sp>
          <p:nvSpPr>
            <p:cNvPr id="5" name="Line 63"/>
            <p:cNvSpPr>
              <a:spLocks noChangeShapeType="1"/>
            </p:cNvSpPr>
            <p:nvPr/>
          </p:nvSpPr>
          <p:spPr bwMode="auto">
            <a:xfrm flipH="1">
              <a:off x="4223148" y="1611710"/>
              <a:ext cx="116681" cy="223838"/>
            </a:xfrm>
            <a:prstGeom prst="line">
              <a:avLst/>
            </a:prstGeom>
            <a:solidFill>
              <a:srgbClr val="00A7ED"/>
            </a:solidFill>
            <a:ln w="25400" cap="flat">
              <a:solidFill>
                <a:srgbClr val="00A7ED"/>
              </a:solidFill>
              <a:prstDash val="solid"/>
              <a:miter lim="800000"/>
            </a:ln>
          </p:spPr>
          <p:txBody>
            <a:bodyPr vert="horz" wrap="square" lIns="68580" tIns="34290" rIns="68580" bIns="34290" numCol="1" anchor="t" anchorCtr="0" compatLnSpc="1"/>
            <a:lstStyle/>
            <a:p>
              <a:endParaRPr lang="zh-CN" altLang="en-US">
                <a:cs typeface="+mn-ea"/>
                <a:sym typeface="+mn-lt"/>
              </a:endParaRPr>
            </a:p>
          </p:txBody>
        </p:sp>
        <p:sp>
          <p:nvSpPr>
            <p:cNvPr id="6" name="Line 64"/>
            <p:cNvSpPr>
              <a:spLocks noChangeShapeType="1"/>
            </p:cNvSpPr>
            <p:nvPr/>
          </p:nvSpPr>
          <p:spPr bwMode="auto">
            <a:xfrm>
              <a:off x="3776663" y="1515270"/>
              <a:ext cx="0" cy="213122"/>
            </a:xfrm>
            <a:prstGeom prst="lin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grpSp>
          <p:nvGrpSpPr>
            <p:cNvPr id="7" name="组合 6"/>
            <p:cNvGrpSpPr/>
            <p:nvPr/>
          </p:nvGrpSpPr>
          <p:grpSpPr>
            <a:xfrm>
              <a:off x="2332435" y="1579563"/>
              <a:ext cx="498872" cy="500063"/>
              <a:chOff x="4176713" y="1987551"/>
              <a:chExt cx="665163" cy="666750"/>
            </a:xfrm>
          </p:grpSpPr>
          <p:sp>
            <p:nvSpPr>
              <p:cNvPr id="9" name="Oval 66"/>
              <p:cNvSpPr>
                <a:spLocks noChangeArrowheads="1"/>
              </p:cNvSpPr>
              <p:nvPr/>
            </p:nvSpPr>
            <p:spPr bwMode="auto">
              <a:xfrm>
                <a:off x="4176713" y="1987551"/>
                <a:ext cx="665163" cy="666750"/>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8" name="Freeform 51"/>
              <p:cNvSpPr>
                <a:spLocks noEditPoints="1"/>
              </p:cNvSpPr>
              <p:nvPr/>
            </p:nvSpPr>
            <p:spPr bwMode="auto">
              <a:xfrm>
                <a:off x="4289426" y="2001838"/>
                <a:ext cx="439738" cy="638175"/>
              </a:xfrm>
              <a:custGeom>
                <a:avLst/>
                <a:gdLst>
                  <a:gd name="T0" fmla="*/ 28 w 31"/>
                  <a:gd name="T1" fmla="*/ 29 h 45"/>
                  <a:gd name="T2" fmla="*/ 27 w 31"/>
                  <a:gd name="T3" fmla="*/ 27 h 45"/>
                  <a:gd name="T4" fmla="*/ 23 w 31"/>
                  <a:gd name="T5" fmla="*/ 19 h 45"/>
                  <a:gd name="T6" fmla="*/ 23 w 31"/>
                  <a:gd name="T7" fmla="*/ 16 h 45"/>
                  <a:gd name="T8" fmla="*/ 11 w 31"/>
                  <a:gd name="T9" fmla="*/ 6 h 45"/>
                  <a:gd name="T10" fmla="*/ 8 w 31"/>
                  <a:gd name="T11" fmla="*/ 10 h 45"/>
                  <a:gd name="T12" fmla="*/ 8 w 31"/>
                  <a:gd name="T13" fmla="*/ 10 h 45"/>
                  <a:gd name="T14" fmla="*/ 8 w 31"/>
                  <a:gd name="T15" fmla="*/ 17 h 45"/>
                  <a:gd name="T16" fmla="*/ 5 w 31"/>
                  <a:gd name="T17" fmla="*/ 24 h 45"/>
                  <a:gd name="T18" fmla="*/ 0 w 31"/>
                  <a:gd name="T19" fmla="*/ 39 h 45"/>
                  <a:gd name="T20" fmla="*/ 4 w 31"/>
                  <a:gd name="T21" fmla="*/ 42 h 45"/>
                  <a:gd name="T22" fmla="*/ 8 w 31"/>
                  <a:gd name="T23" fmla="*/ 30 h 45"/>
                  <a:gd name="T24" fmla="*/ 9 w 31"/>
                  <a:gd name="T25" fmla="*/ 31 h 45"/>
                  <a:gd name="T26" fmla="*/ 5 w 31"/>
                  <a:gd name="T27" fmla="*/ 43 h 45"/>
                  <a:gd name="T28" fmla="*/ 15 w 31"/>
                  <a:gd name="T29" fmla="*/ 45 h 45"/>
                  <a:gd name="T30" fmla="*/ 25 w 31"/>
                  <a:gd name="T31" fmla="*/ 43 h 45"/>
                  <a:gd name="T32" fmla="*/ 22 w 31"/>
                  <a:gd name="T33" fmla="*/ 31 h 45"/>
                  <a:gd name="T34" fmla="*/ 23 w 31"/>
                  <a:gd name="T35" fmla="*/ 30 h 45"/>
                  <a:gd name="T36" fmla="*/ 27 w 31"/>
                  <a:gd name="T37" fmla="*/ 42 h 45"/>
                  <a:gd name="T38" fmla="*/ 31 w 31"/>
                  <a:gd name="T39" fmla="*/ 39 h 45"/>
                  <a:gd name="T40" fmla="*/ 28 w 31"/>
                  <a:gd name="T41" fmla="*/ 29 h 45"/>
                  <a:gd name="T42" fmla="*/ 18 w 31"/>
                  <a:gd name="T43" fmla="*/ 28 h 45"/>
                  <a:gd name="T44" fmla="*/ 18 w 31"/>
                  <a:gd name="T45" fmla="*/ 31 h 45"/>
                  <a:gd name="T46" fmla="*/ 15 w 31"/>
                  <a:gd name="T47" fmla="*/ 30 h 45"/>
                  <a:gd name="T48" fmla="*/ 13 w 31"/>
                  <a:gd name="T49" fmla="*/ 31 h 45"/>
                  <a:gd name="T50" fmla="*/ 13 w 31"/>
                  <a:gd name="T51" fmla="*/ 28 h 45"/>
                  <a:gd name="T52" fmla="*/ 11 w 31"/>
                  <a:gd name="T53" fmla="*/ 26 h 45"/>
                  <a:gd name="T54" fmla="*/ 14 w 31"/>
                  <a:gd name="T55" fmla="*/ 26 h 45"/>
                  <a:gd name="T56" fmla="*/ 15 w 31"/>
                  <a:gd name="T57" fmla="*/ 23 h 45"/>
                  <a:gd name="T58" fmla="*/ 17 w 31"/>
                  <a:gd name="T59" fmla="*/ 26 h 45"/>
                  <a:gd name="T60" fmla="*/ 20 w 31"/>
                  <a:gd name="T61" fmla="*/ 26 h 45"/>
                  <a:gd name="T62" fmla="*/ 18 w 31"/>
                  <a:gd name="T6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5">
                    <a:moveTo>
                      <a:pt x="28" y="29"/>
                    </a:moveTo>
                    <a:cubicBezTo>
                      <a:pt x="28" y="29"/>
                      <a:pt x="27" y="28"/>
                      <a:pt x="27" y="27"/>
                    </a:cubicBezTo>
                    <a:cubicBezTo>
                      <a:pt x="27" y="26"/>
                      <a:pt x="25" y="21"/>
                      <a:pt x="23" y="19"/>
                    </a:cubicBezTo>
                    <a:cubicBezTo>
                      <a:pt x="23" y="19"/>
                      <a:pt x="22" y="17"/>
                      <a:pt x="23" y="16"/>
                    </a:cubicBezTo>
                    <a:cubicBezTo>
                      <a:pt x="24" y="10"/>
                      <a:pt x="19" y="0"/>
                      <a:pt x="11" y="6"/>
                    </a:cubicBezTo>
                    <a:cubicBezTo>
                      <a:pt x="10" y="6"/>
                      <a:pt x="8" y="9"/>
                      <a:pt x="8" y="10"/>
                    </a:cubicBezTo>
                    <a:cubicBezTo>
                      <a:pt x="8" y="10"/>
                      <a:pt x="8" y="10"/>
                      <a:pt x="8" y="10"/>
                    </a:cubicBezTo>
                    <a:cubicBezTo>
                      <a:pt x="8" y="10"/>
                      <a:pt x="7" y="14"/>
                      <a:pt x="8" y="17"/>
                    </a:cubicBezTo>
                    <a:cubicBezTo>
                      <a:pt x="9" y="20"/>
                      <a:pt x="6" y="21"/>
                      <a:pt x="5" y="24"/>
                    </a:cubicBezTo>
                    <a:cubicBezTo>
                      <a:pt x="4" y="28"/>
                      <a:pt x="3" y="33"/>
                      <a:pt x="0" y="39"/>
                    </a:cubicBezTo>
                    <a:cubicBezTo>
                      <a:pt x="4" y="42"/>
                      <a:pt x="4" y="42"/>
                      <a:pt x="4" y="42"/>
                    </a:cubicBezTo>
                    <a:cubicBezTo>
                      <a:pt x="8" y="30"/>
                      <a:pt x="8" y="30"/>
                      <a:pt x="8" y="30"/>
                    </a:cubicBezTo>
                    <a:cubicBezTo>
                      <a:pt x="8" y="29"/>
                      <a:pt x="9" y="30"/>
                      <a:pt x="9" y="31"/>
                    </a:cubicBezTo>
                    <a:cubicBezTo>
                      <a:pt x="8" y="35"/>
                      <a:pt x="6" y="39"/>
                      <a:pt x="5" y="43"/>
                    </a:cubicBezTo>
                    <a:cubicBezTo>
                      <a:pt x="8" y="44"/>
                      <a:pt x="12" y="45"/>
                      <a:pt x="15" y="45"/>
                    </a:cubicBezTo>
                    <a:cubicBezTo>
                      <a:pt x="18" y="45"/>
                      <a:pt x="23" y="45"/>
                      <a:pt x="25" y="43"/>
                    </a:cubicBezTo>
                    <a:cubicBezTo>
                      <a:pt x="22" y="31"/>
                      <a:pt x="22" y="31"/>
                      <a:pt x="22" y="31"/>
                    </a:cubicBezTo>
                    <a:cubicBezTo>
                      <a:pt x="21" y="30"/>
                      <a:pt x="22" y="29"/>
                      <a:pt x="23" y="30"/>
                    </a:cubicBezTo>
                    <a:cubicBezTo>
                      <a:pt x="25" y="36"/>
                      <a:pt x="26" y="39"/>
                      <a:pt x="27" y="42"/>
                    </a:cubicBezTo>
                    <a:cubicBezTo>
                      <a:pt x="28" y="41"/>
                      <a:pt x="30" y="40"/>
                      <a:pt x="31" y="39"/>
                    </a:cubicBezTo>
                    <a:cubicBezTo>
                      <a:pt x="28" y="29"/>
                      <a:pt x="28" y="29"/>
                      <a:pt x="28" y="29"/>
                    </a:cubicBezTo>
                    <a:close/>
                    <a:moveTo>
                      <a:pt x="18" y="28"/>
                    </a:moveTo>
                    <a:cubicBezTo>
                      <a:pt x="18" y="31"/>
                      <a:pt x="18" y="31"/>
                      <a:pt x="18" y="31"/>
                    </a:cubicBezTo>
                    <a:cubicBezTo>
                      <a:pt x="15" y="30"/>
                      <a:pt x="15" y="30"/>
                      <a:pt x="15" y="30"/>
                    </a:cubicBezTo>
                    <a:cubicBezTo>
                      <a:pt x="13" y="31"/>
                      <a:pt x="13" y="31"/>
                      <a:pt x="13" y="31"/>
                    </a:cubicBezTo>
                    <a:cubicBezTo>
                      <a:pt x="13" y="28"/>
                      <a:pt x="13" y="28"/>
                      <a:pt x="13" y="28"/>
                    </a:cubicBezTo>
                    <a:cubicBezTo>
                      <a:pt x="11" y="26"/>
                      <a:pt x="11" y="26"/>
                      <a:pt x="11" y="26"/>
                    </a:cubicBezTo>
                    <a:cubicBezTo>
                      <a:pt x="14" y="26"/>
                      <a:pt x="14" y="26"/>
                      <a:pt x="14" y="26"/>
                    </a:cubicBezTo>
                    <a:cubicBezTo>
                      <a:pt x="15" y="23"/>
                      <a:pt x="15" y="23"/>
                      <a:pt x="15" y="23"/>
                    </a:cubicBezTo>
                    <a:cubicBezTo>
                      <a:pt x="17" y="26"/>
                      <a:pt x="17" y="26"/>
                      <a:pt x="17" y="26"/>
                    </a:cubicBezTo>
                    <a:cubicBezTo>
                      <a:pt x="20" y="26"/>
                      <a:pt x="20" y="26"/>
                      <a:pt x="20" y="26"/>
                    </a:cubicBezTo>
                    <a:lnTo>
                      <a:pt x="18" y="2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sym typeface="+mn-lt"/>
                </a:endParaRPr>
              </a:p>
            </p:txBody>
          </p:sp>
        </p:grpSp>
        <p:sp>
          <p:nvSpPr>
            <p:cNvPr id="22" name="Freeform 47"/>
            <p:cNvSpPr>
              <a:spLocks noEditPoints="1"/>
            </p:cNvSpPr>
            <p:nvPr/>
          </p:nvSpPr>
          <p:spPr bwMode="auto">
            <a:xfrm>
              <a:off x="2693194" y="1713086"/>
              <a:ext cx="2166938" cy="2171700"/>
            </a:xfrm>
            <a:custGeom>
              <a:avLst/>
              <a:gdLst>
                <a:gd name="T0" fmla="*/ 102 w 204"/>
                <a:gd name="T1" fmla="*/ 4 h 204"/>
                <a:gd name="T2" fmla="*/ 200 w 204"/>
                <a:gd name="T3" fmla="*/ 102 h 204"/>
                <a:gd name="T4" fmla="*/ 102 w 204"/>
                <a:gd name="T5" fmla="*/ 200 h 204"/>
                <a:gd name="T6" fmla="*/ 4 w 204"/>
                <a:gd name="T7" fmla="*/ 102 h 204"/>
                <a:gd name="T8" fmla="*/ 102 w 204"/>
                <a:gd name="T9" fmla="*/ 4 h 204"/>
                <a:gd name="T10" fmla="*/ 102 w 204"/>
                <a:gd name="T11" fmla="*/ 0 h 204"/>
                <a:gd name="T12" fmla="*/ 0 w 204"/>
                <a:gd name="T13" fmla="*/ 102 h 204"/>
                <a:gd name="T14" fmla="*/ 102 w 204"/>
                <a:gd name="T15" fmla="*/ 204 h 204"/>
                <a:gd name="T16" fmla="*/ 204 w 204"/>
                <a:gd name="T17" fmla="*/ 102 h 204"/>
                <a:gd name="T18" fmla="*/ 102 w 20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4"/>
                  </a:moveTo>
                  <a:cubicBezTo>
                    <a:pt x="156" y="4"/>
                    <a:pt x="200" y="48"/>
                    <a:pt x="200" y="102"/>
                  </a:cubicBezTo>
                  <a:cubicBezTo>
                    <a:pt x="200" y="156"/>
                    <a:pt x="156" y="200"/>
                    <a:pt x="102" y="200"/>
                  </a:cubicBezTo>
                  <a:cubicBezTo>
                    <a:pt x="48" y="200"/>
                    <a:pt x="4" y="156"/>
                    <a:pt x="4" y="102"/>
                  </a:cubicBezTo>
                  <a:cubicBezTo>
                    <a:pt x="4" y="48"/>
                    <a:pt x="48" y="4"/>
                    <a:pt x="102" y="4"/>
                  </a:cubicBezTo>
                  <a:moveTo>
                    <a:pt x="102" y="0"/>
                  </a:moveTo>
                  <a:cubicBezTo>
                    <a:pt x="46" y="0"/>
                    <a:pt x="0" y="46"/>
                    <a:pt x="0" y="102"/>
                  </a:cubicBezTo>
                  <a:cubicBezTo>
                    <a:pt x="0" y="159"/>
                    <a:pt x="46" y="204"/>
                    <a:pt x="102" y="204"/>
                  </a:cubicBezTo>
                  <a:cubicBezTo>
                    <a:pt x="158" y="204"/>
                    <a:pt x="204" y="159"/>
                    <a:pt x="204" y="102"/>
                  </a:cubicBezTo>
                  <a:cubicBezTo>
                    <a:pt x="204" y="46"/>
                    <a:pt x="158" y="0"/>
                    <a:pt x="102" y="0"/>
                  </a:cubicBezTo>
                  <a:close/>
                </a:path>
              </a:pathLst>
            </a:custGeom>
            <a:solidFill>
              <a:srgbClr val="00A7ED"/>
            </a:solidFill>
            <a:ln>
              <a:solidFill>
                <a:srgbClr val="0093DD"/>
              </a:solidFill>
            </a:ln>
          </p:spPr>
          <p:txBody>
            <a:bodyPr vert="horz" wrap="square" lIns="68580" tIns="34290" rIns="68580" bIns="34290" numCol="1" anchor="t" anchorCtr="0" compatLnSpc="1"/>
            <a:lstStyle/>
            <a:p>
              <a:endParaRPr lang="zh-CN" altLang="en-US">
                <a:cs typeface="+mn-ea"/>
                <a:sym typeface="+mn-lt"/>
              </a:endParaRPr>
            </a:p>
          </p:txBody>
        </p:sp>
        <p:grpSp>
          <p:nvGrpSpPr>
            <p:cNvPr id="52" name="组合 51"/>
            <p:cNvGrpSpPr/>
            <p:nvPr/>
          </p:nvGrpSpPr>
          <p:grpSpPr>
            <a:xfrm>
              <a:off x="2854414" y="1121768"/>
              <a:ext cx="498872" cy="500063"/>
              <a:chOff x="2617590" y="900113"/>
              <a:chExt cx="498872" cy="500063"/>
            </a:xfrm>
          </p:grpSpPr>
          <p:sp>
            <p:nvSpPr>
              <p:cNvPr id="38" name="Oval 66"/>
              <p:cNvSpPr>
                <a:spLocks noChangeArrowheads="1"/>
              </p:cNvSpPr>
              <p:nvPr/>
            </p:nvSpPr>
            <p:spPr bwMode="auto">
              <a:xfrm>
                <a:off x="2617590" y="900113"/>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5" name="KSO_Shape"/>
              <p:cNvSpPr/>
              <p:nvPr/>
            </p:nvSpPr>
            <p:spPr bwMode="auto">
              <a:xfrm>
                <a:off x="2725341" y="989052"/>
                <a:ext cx="321645" cy="322183"/>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51" name="组合 50"/>
            <p:cNvGrpSpPr/>
            <p:nvPr/>
          </p:nvGrpSpPr>
          <p:grpSpPr>
            <a:xfrm>
              <a:off x="3527227" y="1002941"/>
              <a:ext cx="498872" cy="500063"/>
              <a:chOff x="3317735" y="536019"/>
              <a:chExt cx="498872" cy="500063"/>
            </a:xfrm>
          </p:grpSpPr>
          <p:sp>
            <p:nvSpPr>
              <p:cNvPr id="46" name="Oval 66"/>
              <p:cNvSpPr>
                <a:spLocks noChangeArrowheads="1"/>
              </p:cNvSpPr>
              <p:nvPr/>
            </p:nvSpPr>
            <p:spPr bwMode="auto">
              <a:xfrm>
                <a:off x="3317735" y="536019"/>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3" name="KSO_Shape"/>
              <p:cNvSpPr/>
              <p:nvPr/>
            </p:nvSpPr>
            <p:spPr bwMode="auto">
              <a:xfrm>
                <a:off x="3406079" y="624958"/>
                <a:ext cx="322183" cy="322183"/>
              </a:xfrm>
              <a:custGeom>
                <a:avLst/>
                <a:gdLst>
                  <a:gd name="T0" fmla="*/ 1005084 w 1400175"/>
                  <a:gd name="T1" fmla="*/ 368263 h 1400175"/>
                  <a:gd name="T2" fmla="*/ 1051988 w 1400175"/>
                  <a:gd name="T3" fmla="*/ 408595 h 1400175"/>
                  <a:gd name="T4" fmla="*/ 1072554 w 1400175"/>
                  <a:gd name="T5" fmla="*/ 469454 h 1400175"/>
                  <a:gd name="T6" fmla="*/ 1302380 w 1400175"/>
                  <a:gd name="T7" fmla="*/ 1145027 h 1400175"/>
                  <a:gd name="T8" fmla="*/ 1309956 w 1400175"/>
                  <a:gd name="T9" fmla="*/ 1206967 h 1400175"/>
                  <a:gd name="T10" fmla="*/ 1284340 w 1400175"/>
                  <a:gd name="T11" fmla="*/ 1264946 h 1400175"/>
                  <a:gd name="T12" fmla="*/ 1231303 w 1400175"/>
                  <a:gd name="T13" fmla="*/ 1302397 h 1400175"/>
                  <a:gd name="T14" fmla="*/ 1169246 w 1400175"/>
                  <a:gd name="T15" fmla="*/ 1306718 h 1400175"/>
                  <a:gd name="T16" fmla="*/ 1111880 w 1400175"/>
                  <a:gd name="T17" fmla="*/ 1278630 h 1400175"/>
                  <a:gd name="T18" fmla="*/ 841284 w 1400175"/>
                  <a:gd name="T19" fmla="*/ 992699 h 1400175"/>
                  <a:gd name="T20" fmla="*/ 834790 w 1400175"/>
                  <a:gd name="T21" fmla="*/ 463332 h 1400175"/>
                  <a:gd name="T22" fmla="*/ 857520 w 1400175"/>
                  <a:gd name="T23" fmla="*/ 404273 h 1400175"/>
                  <a:gd name="T24" fmla="*/ 906588 w 1400175"/>
                  <a:gd name="T25" fmla="*/ 365741 h 1400175"/>
                  <a:gd name="T26" fmla="*/ 879397 w 1400175"/>
                  <a:gd name="T27" fmla="*/ 241996 h 1400175"/>
                  <a:gd name="T28" fmla="*/ 691057 w 1400175"/>
                  <a:gd name="T29" fmla="*/ 288091 h 1400175"/>
                  <a:gd name="T30" fmla="*/ 525405 w 1400175"/>
                  <a:gd name="T31" fmla="*/ 380280 h 1400175"/>
                  <a:gd name="T32" fmla="*/ 390722 w 1400175"/>
                  <a:gd name="T33" fmla="*/ 511721 h 1400175"/>
                  <a:gd name="T34" fmla="*/ 294212 w 1400175"/>
                  <a:gd name="T35" fmla="*/ 674853 h 1400175"/>
                  <a:gd name="T36" fmla="*/ 243797 w 1400175"/>
                  <a:gd name="T37" fmla="*/ 861751 h 1400175"/>
                  <a:gd name="T38" fmla="*/ 246317 w 1400175"/>
                  <a:gd name="T39" fmla="*/ 1061254 h 1400175"/>
                  <a:gd name="T40" fmla="*/ 301415 w 1400175"/>
                  <a:gd name="T41" fmla="*/ 1246352 h 1400175"/>
                  <a:gd name="T42" fmla="*/ 401886 w 1400175"/>
                  <a:gd name="T43" fmla="*/ 1406963 h 1400175"/>
                  <a:gd name="T44" fmla="*/ 539450 w 1400175"/>
                  <a:gd name="T45" fmla="*/ 1535163 h 1400175"/>
                  <a:gd name="T46" fmla="*/ 707263 w 1400175"/>
                  <a:gd name="T47" fmla="*/ 1623392 h 1400175"/>
                  <a:gd name="T48" fmla="*/ 897763 w 1400175"/>
                  <a:gd name="T49" fmla="*/ 1665165 h 1400175"/>
                  <a:gd name="T50" fmla="*/ 1096546 w 1400175"/>
                  <a:gd name="T51" fmla="*/ 1652561 h 1400175"/>
                  <a:gd name="T52" fmla="*/ 1277683 w 1400175"/>
                  <a:gd name="T53" fmla="*/ 1588820 h 1400175"/>
                  <a:gd name="T54" fmla="*/ 1432891 w 1400175"/>
                  <a:gd name="T55" fmla="*/ 1481507 h 1400175"/>
                  <a:gd name="T56" fmla="*/ 1554250 w 1400175"/>
                  <a:gd name="T57" fmla="*/ 1337461 h 1400175"/>
                  <a:gd name="T58" fmla="*/ 1634916 w 1400175"/>
                  <a:gd name="T59" fmla="*/ 1164967 h 1400175"/>
                  <a:gd name="T60" fmla="*/ 1666605 w 1400175"/>
                  <a:gd name="T61" fmla="*/ 970867 h 1400175"/>
                  <a:gd name="T62" fmla="*/ 1644278 w 1400175"/>
                  <a:gd name="T63" fmla="*/ 774244 h 1400175"/>
                  <a:gd name="T64" fmla="*/ 1571895 w 1400175"/>
                  <a:gd name="T65" fmla="*/ 597429 h 1400175"/>
                  <a:gd name="T66" fmla="*/ 1457380 w 1400175"/>
                  <a:gd name="T67" fmla="*/ 447622 h 1400175"/>
                  <a:gd name="T68" fmla="*/ 1307932 w 1400175"/>
                  <a:gd name="T69" fmla="*/ 332744 h 1400175"/>
                  <a:gd name="T70" fmla="*/ 1130756 w 1400175"/>
                  <a:gd name="T71" fmla="*/ 260722 h 1400175"/>
                  <a:gd name="T72" fmla="*/ 934135 w 1400175"/>
                  <a:gd name="T73" fmla="*/ 238395 h 1400175"/>
                  <a:gd name="T74" fmla="*/ 1190535 w 1400175"/>
                  <a:gd name="T75" fmla="*/ 29890 h 1400175"/>
                  <a:gd name="T76" fmla="*/ 1426770 w 1400175"/>
                  <a:gd name="T77" fmla="*/ 126039 h 1400175"/>
                  <a:gd name="T78" fmla="*/ 1626272 w 1400175"/>
                  <a:gd name="T79" fmla="*/ 279087 h 1400175"/>
                  <a:gd name="T80" fmla="*/ 1778600 w 1400175"/>
                  <a:gd name="T81" fmla="*/ 478590 h 1400175"/>
                  <a:gd name="T82" fmla="*/ 1875110 w 1400175"/>
                  <a:gd name="T83" fmla="*/ 714465 h 1400175"/>
                  <a:gd name="T84" fmla="*/ 1904641 w 1400175"/>
                  <a:gd name="T85" fmla="*/ 977348 h 1400175"/>
                  <a:gd name="T86" fmla="*/ 1862507 w 1400175"/>
                  <a:gd name="T87" fmla="*/ 1235909 h 1400175"/>
                  <a:gd name="T88" fmla="*/ 1755193 w 1400175"/>
                  <a:gd name="T89" fmla="*/ 1466022 h 1400175"/>
                  <a:gd name="T90" fmla="*/ 1592782 w 1400175"/>
                  <a:gd name="T91" fmla="*/ 1657603 h 1400175"/>
                  <a:gd name="T92" fmla="*/ 1386076 w 1400175"/>
                  <a:gd name="T93" fmla="*/ 1800928 h 1400175"/>
                  <a:gd name="T94" fmla="*/ 1144801 w 1400175"/>
                  <a:gd name="T95" fmla="*/ 1885554 h 1400175"/>
                  <a:gd name="T96" fmla="*/ 879397 w 1400175"/>
                  <a:gd name="T97" fmla="*/ 1902479 h 1400175"/>
                  <a:gd name="T98" fmla="*/ 625156 w 1400175"/>
                  <a:gd name="T99" fmla="*/ 1847382 h 1400175"/>
                  <a:gd name="T100" fmla="*/ 401527 w 1400175"/>
                  <a:gd name="T101" fmla="*/ 1729265 h 1400175"/>
                  <a:gd name="T102" fmla="*/ 217509 w 1400175"/>
                  <a:gd name="T103" fmla="*/ 1558571 h 1400175"/>
                  <a:gd name="T104" fmla="*/ 84267 w 1400175"/>
                  <a:gd name="T105" fmla="*/ 1344664 h 1400175"/>
                  <a:gd name="T106" fmla="*/ 11163 w 1400175"/>
                  <a:gd name="T107" fmla="*/ 1097626 h 1400175"/>
                  <a:gd name="T108" fmla="*/ 7562 w 1400175"/>
                  <a:gd name="T109" fmla="*/ 831141 h 1400175"/>
                  <a:gd name="T110" fmla="*/ 74903 w 1400175"/>
                  <a:gd name="T111" fmla="*/ 581943 h 1400175"/>
                  <a:gd name="T112" fmla="*/ 203464 w 1400175"/>
                  <a:gd name="T113" fmla="*/ 364795 h 1400175"/>
                  <a:gd name="T114" fmla="*/ 382800 w 1400175"/>
                  <a:gd name="T115" fmla="*/ 189419 h 1400175"/>
                  <a:gd name="T116" fmla="*/ 603189 w 1400175"/>
                  <a:gd name="T117" fmla="*/ 66261 h 1400175"/>
                  <a:gd name="T118" fmla="*/ 855269 w 1400175"/>
                  <a:gd name="T119" fmla="*/ 5041 h 14001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0175" h="1400175">
                    <a:moveTo>
                      <a:pt x="696043" y="261938"/>
                    </a:moveTo>
                    <a:lnTo>
                      <a:pt x="700551" y="261938"/>
                    </a:lnTo>
                    <a:lnTo>
                      <a:pt x="705059" y="261938"/>
                    </a:lnTo>
                    <a:lnTo>
                      <a:pt x="709832" y="262203"/>
                    </a:lnTo>
                    <a:lnTo>
                      <a:pt x="714075" y="262732"/>
                    </a:lnTo>
                    <a:lnTo>
                      <a:pt x="718318" y="263526"/>
                    </a:lnTo>
                    <a:lnTo>
                      <a:pt x="722561" y="264850"/>
                    </a:lnTo>
                    <a:lnTo>
                      <a:pt x="726804" y="265908"/>
                    </a:lnTo>
                    <a:lnTo>
                      <a:pt x="730782" y="267232"/>
                    </a:lnTo>
                    <a:lnTo>
                      <a:pt x="734760" y="268820"/>
                    </a:lnTo>
                    <a:lnTo>
                      <a:pt x="738737" y="270673"/>
                    </a:lnTo>
                    <a:lnTo>
                      <a:pt x="742450" y="272525"/>
                    </a:lnTo>
                    <a:lnTo>
                      <a:pt x="746163" y="274643"/>
                    </a:lnTo>
                    <a:lnTo>
                      <a:pt x="749610" y="276760"/>
                    </a:lnTo>
                    <a:lnTo>
                      <a:pt x="753057" y="279143"/>
                    </a:lnTo>
                    <a:lnTo>
                      <a:pt x="756505" y="281789"/>
                    </a:lnTo>
                    <a:lnTo>
                      <a:pt x="759422" y="284701"/>
                    </a:lnTo>
                    <a:lnTo>
                      <a:pt x="762604" y="287612"/>
                    </a:lnTo>
                    <a:lnTo>
                      <a:pt x="765521" y="290524"/>
                    </a:lnTo>
                    <a:lnTo>
                      <a:pt x="768438" y="293700"/>
                    </a:lnTo>
                    <a:lnTo>
                      <a:pt x="770825" y="297141"/>
                    </a:lnTo>
                    <a:lnTo>
                      <a:pt x="773211" y="300317"/>
                    </a:lnTo>
                    <a:lnTo>
                      <a:pt x="775598" y="304287"/>
                    </a:lnTo>
                    <a:lnTo>
                      <a:pt x="777719" y="307728"/>
                    </a:lnTo>
                    <a:lnTo>
                      <a:pt x="779576" y="311434"/>
                    </a:lnTo>
                    <a:lnTo>
                      <a:pt x="781432" y="315404"/>
                    </a:lnTo>
                    <a:lnTo>
                      <a:pt x="783023" y="319374"/>
                    </a:lnTo>
                    <a:lnTo>
                      <a:pt x="784349" y="323609"/>
                    </a:lnTo>
                    <a:lnTo>
                      <a:pt x="785675" y="327580"/>
                    </a:lnTo>
                    <a:lnTo>
                      <a:pt x="786736" y="331815"/>
                    </a:lnTo>
                    <a:lnTo>
                      <a:pt x="787266" y="336050"/>
                    </a:lnTo>
                    <a:lnTo>
                      <a:pt x="787796" y="340549"/>
                    </a:lnTo>
                    <a:lnTo>
                      <a:pt x="788327" y="345049"/>
                    </a:lnTo>
                    <a:lnTo>
                      <a:pt x="788327" y="349548"/>
                    </a:lnTo>
                    <a:lnTo>
                      <a:pt x="788327" y="663463"/>
                    </a:lnTo>
                    <a:lnTo>
                      <a:pt x="938156" y="812745"/>
                    </a:lnTo>
                    <a:lnTo>
                      <a:pt x="941073" y="815921"/>
                    </a:lnTo>
                    <a:lnTo>
                      <a:pt x="943990" y="819362"/>
                    </a:lnTo>
                    <a:lnTo>
                      <a:pt x="946641" y="822803"/>
                    </a:lnTo>
                    <a:lnTo>
                      <a:pt x="949028" y="826508"/>
                    </a:lnTo>
                    <a:lnTo>
                      <a:pt x="951415" y="830214"/>
                    </a:lnTo>
                    <a:lnTo>
                      <a:pt x="953801" y="833919"/>
                    </a:lnTo>
                    <a:lnTo>
                      <a:pt x="955658" y="837625"/>
                    </a:lnTo>
                    <a:lnTo>
                      <a:pt x="957249" y="841595"/>
                    </a:lnTo>
                    <a:lnTo>
                      <a:pt x="958840" y="845830"/>
                    </a:lnTo>
                    <a:lnTo>
                      <a:pt x="960166" y="849800"/>
                    </a:lnTo>
                    <a:lnTo>
                      <a:pt x="961226" y="853771"/>
                    </a:lnTo>
                    <a:lnTo>
                      <a:pt x="962022" y="857741"/>
                    </a:lnTo>
                    <a:lnTo>
                      <a:pt x="962818" y="861976"/>
                    </a:lnTo>
                    <a:lnTo>
                      <a:pt x="963348" y="866211"/>
                    </a:lnTo>
                    <a:lnTo>
                      <a:pt x="963613" y="870446"/>
                    </a:lnTo>
                    <a:lnTo>
                      <a:pt x="963613" y="874416"/>
                    </a:lnTo>
                    <a:lnTo>
                      <a:pt x="963613" y="878651"/>
                    </a:lnTo>
                    <a:lnTo>
                      <a:pt x="963348" y="883150"/>
                    </a:lnTo>
                    <a:lnTo>
                      <a:pt x="962818" y="887121"/>
                    </a:lnTo>
                    <a:lnTo>
                      <a:pt x="962022" y="891356"/>
                    </a:lnTo>
                    <a:lnTo>
                      <a:pt x="961226" y="895326"/>
                    </a:lnTo>
                    <a:lnTo>
                      <a:pt x="960166" y="899296"/>
                    </a:lnTo>
                    <a:lnTo>
                      <a:pt x="958840" y="903531"/>
                    </a:lnTo>
                    <a:lnTo>
                      <a:pt x="957249" y="907501"/>
                    </a:lnTo>
                    <a:lnTo>
                      <a:pt x="955658" y="911472"/>
                    </a:lnTo>
                    <a:lnTo>
                      <a:pt x="953801" y="915177"/>
                    </a:lnTo>
                    <a:lnTo>
                      <a:pt x="951415" y="919147"/>
                    </a:lnTo>
                    <a:lnTo>
                      <a:pt x="949028" y="922853"/>
                    </a:lnTo>
                    <a:lnTo>
                      <a:pt x="946641" y="926294"/>
                    </a:lnTo>
                    <a:lnTo>
                      <a:pt x="943990" y="929735"/>
                    </a:lnTo>
                    <a:lnTo>
                      <a:pt x="941073" y="933176"/>
                    </a:lnTo>
                    <a:lnTo>
                      <a:pt x="938156" y="936352"/>
                    </a:lnTo>
                    <a:lnTo>
                      <a:pt x="934708" y="939793"/>
                    </a:lnTo>
                    <a:lnTo>
                      <a:pt x="931261" y="942440"/>
                    </a:lnTo>
                    <a:lnTo>
                      <a:pt x="927813" y="945086"/>
                    </a:lnTo>
                    <a:lnTo>
                      <a:pt x="924101" y="947733"/>
                    </a:lnTo>
                    <a:lnTo>
                      <a:pt x="920653" y="949851"/>
                    </a:lnTo>
                    <a:lnTo>
                      <a:pt x="916941" y="951968"/>
                    </a:lnTo>
                    <a:lnTo>
                      <a:pt x="912698" y="953821"/>
                    </a:lnTo>
                    <a:lnTo>
                      <a:pt x="908985" y="955674"/>
                    </a:lnTo>
                    <a:lnTo>
                      <a:pt x="905008" y="957262"/>
                    </a:lnTo>
                    <a:lnTo>
                      <a:pt x="901030" y="958585"/>
                    </a:lnTo>
                    <a:lnTo>
                      <a:pt x="897052" y="959644"/>
                    </a:lnTo>
                    <a:lnTo>
                      <a:pt x="892544" y="960438"/>
                    </a:lnTo>
                    <a:lnTo>
                      <a:pt x="888566" y="961232"/>
                    </a:lnTo>
                    <a:lnTo>
                      <a:pt x="884323" y="961761"/>
                    </a:lnTo>
                    <a:lnTo>
                      <a:pt x="880345" y="962026"/>
                    </a:lnTo>
                    <a:lnTo>
                      <a:pt x="875837" y="962026"/>
                    </a:lnTo>
                    <a:lnTo>
                      <a:pt x="871594" y="962026"/>
                    </a:lnTo>
                    <a:lnTo>
                      <a:pt x="867617" y="961761"/>
                    </a:lnTo>
                    <a:lnTo>
                      <a:pt x="863374" y="961232"/>
                    </a:lnTo>
                    <a:lnTo>
                      <a:pt x="859396" y="960438"/>
                    </a:lnTo>
                    <a:lnTo>
                      <a:pt x="854888" y="959644"/>
                    </a:lnTo>
                    <a:lnTo>
                      <a:pt x="850910" y="958585"/>
                    </a:lnTo>
                    <a:lnTo>
                      <a:pt x="846932" y="957262"/>
                    </a:lnTo>
                    <a:lnTo>
                      <a:pt x="842955" y="955674"/>
                    </a:lnTo>
                    <a:lnTo>
                      <a:pt x="839242" y="953821"/>
                    </a:lnTo>
                    <a:lnTo>
                      <a:pt x="834999" y="951968"/>
                    </a:lnTo>
                    <a:lnTo>
                      <a:pt x="831286" y="949851"/>
                    </a:lnTo>
                    <a:lnTo>
                      <a:pt x="827839" y="947733"/>
                    </a:lnTo>
                    <a:lnTo>
                      <a:pt x="824127" y="945086"/>
                    </a:lnTo>
                    <a:lnTo>
                      <a:pt x="820679" y="942440"/>
                    </a:lnTo>
                    <a:lnTo>
                      <a:pt x="817232" y="939793"/>
                    </a:lnTo>
                    <a:lnTo>
                      <a:pt x="813784" y="936352"/>
                    </a:lnTo>
                    <a:lnTo>
                      <a:pt x="638763" y="761396"/>
                    </a:lnTo>
                    <a:lnTo>
                      <a:pt x="635846" y="758484"/>
                    </a:lnTo>
                    <a:lnTo>
                      <a:pt x="633194" y="755308"/>
                    </a:lnTo>
                    <a:lnTo>
                      <a:pt x="630277" y="752132"/>
                    </a:lnTo>
                    <a:lnTo>
                      <a:pt x="627891" y="748427"/>
                    </a:lnTo>
                    <a:lnTo>
                      <a:pt x="625769" y="744986"/>
                    </a:lnTo>
                    <a:lnTo>
                      <a:pt x="623648" y="741545"/>
                    </a:lnTo>
                    <a:lnTo>
                      <a:pt x="621791" y="737839"/>
                    </a:lnTo>
                    <a:lnTo>
                      <a:pt x="619935" y="733869"/>
                    </a:lnTo>
                    <a:lnTo>
                      <a:pt x="618344" y="729634"/>
                    </a:lnTo>
                    <a:lnTo>
                      <a:pt x="617018" y="725664"/>
                    </a:lnTo>
                    <a:lnTo>
                      <a:pt x="615957" y="721693"/>
                    </a:lnTo>
                    <a:lnTo>
                      <a:pt x="614897" y="717459"/>
                    </a:lnTo>
                    <a:lnTo>
                      <a:pt x="614101" y="712959"/>
                    </a:lnTo>
                    <a:lnTo>
                      <a:pt x="613571" y="708724"/>
                    </a:lnTo>
                    <a:lnTo>
                      <a:pt x="613040" y="704224"/>
                    </a:lnTo>
                    <a:lnTo>
                      <a:pt x="612775" y="699989"/>
                    </a:lnTo>
                    <a:lnTo>
                      <a:pt x="612775" y="699725"/>
                    </a:lnTo>
                    <a:lnTo>
                      <a:pt x="612775" y="349548"/>
                    </a:lnTo>
                    <a:lnTo>
                      <a:pt x="613040" y="345049"/>
                    </a:lnTo>
                    <a:lnTo>
                      <a:pt x="613571" y="340549"/>
                    </a:lnTo>
                    <a:lnTo>
                      <a:pt x="614101" y="336050"/>
                    </a:lnTo>
                    <a:lnTo>
                      <a:pt x="614897" y="331815"/>
                    </a:lnTo>
                    <a:lnTo>
                      <a:pt x="615692" y="327580"/>
                    </a:lnTo>
                    <a:lnTo>
                      <a:pt x="617018" y="323609"/>
                    </a:lnTo>
                    <a:lnTo>
                      <a:pt x="618344" y="319374"/>
                    </a:lnTo>
                    <a:lnTo>
                      <a:pt x="619935" y="315404"/>
                    </a:lnTo>
                    <a:lnTo>
                      <a:pt x="621526" y="311434"/>
                    </a:lnTo>
                    <a:lnTo>
                      <a:pt x="623382" y="307728"/>
                    </a:lnTo>
                    <a:lnTo>
                      <a:pt x="625504" y="304287"/>
                    </a:lnTo>
                    <a:lnTo>
                      <a:pt x="627891" y="300317"/>
                    </a:lnTo>
                    <a:lnTo>
                      <a:pt x="630277" y="297141"/>
                    </a:lnTo>
                    <a:lnTo>
                      <a:pt x="633194" y="293700"/>
                    </a:lnTo>
                    <a:lnTo>
                      <a:pt x="635846" y="290524"/>
                    </a:lnTo>
                    <a:lnTo>
                      <a:pt x="638763" y="287612"/>
                    </a:lnTo>
                    <a:lnTo>
                      <a:pt x="641680" y="284701"/>
                    </a:lnTo>
                    <a:lnTo>
                      <a:pt x="644862" y="281789"/>
                    </a:lnTo>
                    <a:lnTo>
                      <a:pt x="648045" y="279143"/>
                    </a:lnTo>
                    <a:lnTo>
                      <a:pt x="651757" y="276760"/>
                    </a:lnTo>
                    <a:lnTo>
                      <a:pt x="655205" y="274643"/>
                    </a:lnTo>
                    <a:lnTo>
                      <a:pt x="658917" y="272525"/>
                    </a:lnTo>
                    <a:lnTo>
                      <a:pt x="662630" y="270673"/>
                    </a:lnTo>
                    <a:lnTo>
                      <a:pt x="666342" y="268820"/>
                    </a:lnTo>
                    <a:lnTo>
                      <a:pt x="670585" y="267232"/>
                    </a:lnTo>
                    <a:lnTo>
                      <a:pt x="674563" y="265908"/>
                    </a:lnTo>
                    <a:lnTo>
                      <a:pt x="678806" y="264850"/>
                    </a:lnTo>
                    <a:lnTo>
                      <a:pt x="682784" y="263526"/>
                    </a:lnTo>
                    <a:lnTo>
                      <a:pt x="687027" y="262732"/>
                    </a:lnTo>
                    <a:lnTo>
                      <a:pt x="691800" y="262203"/>
                    </a:lnTo>
                    <a:lnTo>
                      <a:pt x="696043" y="261938"/>
                    </a:lnTo>
                    <a:close/>
                    <a:moveTo>
                      <a:pt x="686589" y="175220"/>
                    </a:moveTo>
                    <a:lnTo>
                      <a:pt x="673355" y="175750"/>
                    </a:lnTo>
                    <a:lnTo>
                      <a:pt x="659856" y="176544"/>
                    </a:lnTo>
                    <a:lnTo>
                      <a:pt x="646357" y="177867"/>
                    </a:lnTo>
                    <a:lnTo>
                      <a:pt x="633387" y="179191"/>
                    </a:lnTo>
                    <a:lnTo>
                      <a:pt x="620418" y="181043"/>
                    </a:lnTo>
                    <a:lnTo>
                      <a:pt x="607183" y="183161"/>
                    </a:lnTo>
                    <a:lnTo>
                      <a:pt x="594743" y="185808"/>
                    </a:lnTo>
                    <a:lnTo>
                      <a:pt x="581774" y="188454"/>
                    </a:lnTo>
                    <a:lnTo>
                      <a:pt x="569069" y="191631"/>
                    </a:lnTo>
                    <a:lnTo>
                      <a:pt x="556364" y="195072"/>
                    </a:lnTo>
                    <a:lnTo>
                      <a:pt x="544189" y="198777"/>
                    </a:lnTo>
                    <a:lnTo>
                      <a:pt x="532013" y="202747"/>
                    </a:lnTo>
                    <a:lnTo>
                      <a:pt x="519838" y="206982"/>
                    </a:lnTo>
                    <a:lnTo>
                      <a:pt x="507927" y="211747"/>
                    </a:lnTo>
                    <a:lnTo>
                      <a:pt x="496016" y="216511"/>
                    </a:lnTo>
                    <a:lnTo>
                      <a:pt x="484370" y="221540"/>
                    </a:lnTo>
                    <a:lnTo>
                      <a:pt x="472724" y="226834"/>
                    </a:lnTo>
                    <a:lnTo>
                      <a:pt x="461343" y="232657"/>
                    </a:lnTo>
                    <a:lnTo>
                      <a:pt x="450226" y="238480"/>
                    </a:lnTo>
                    <a:lnTo>
                      <a:pt x="438845" y="244567"/>
                    </a:lnTo>
                    <a:lnTo>
                      <a:pt x="428258" y="251184"/>
                    </a:lnTo>
                    <a:lnTo>
                      <a:pt x="417406" y="257801"/>
                    </a:lnTo>
                    <a:lnTo>
                      <a:pt x="406818" y="264684"/>
                    </a:lnTo>
                    <a:lnTo>
                      <a:pt x="396496" y="272095"/>
                    </a:lnTo>
                    <a:lnTo>
                      <a:pt x="386173" y="279506"/>
                    </a:lnTo>
                    <a:lnTo>
                      <a:pt x="376115" y="287182"/>
                    </a:lnTo>
                    <a:lnTo>
                      <a:pt x="366322" y="295122"/>
                    </a:lnTo>
                    <a:lnTo>
                      <a:pt x="356793" y="303327"/>
                    </a:lnTo>
                    <a:lnTo>
                      <a:pt x="347264" y="311532"/>
                    </a:lnTo>
                    <a:lnTo>
                      <a:pt x="338001" y="320002"/>
                    </a:lnTo>
                    <a:lnTo>
                      <a:pt x="329001" y="329002"/>
                    </a:lnTo>
                    <a:lnTo>
                      <a:pt x="320267" y="338001"/>
                    </a:lnTo>
                    <a:lnTo>
                      <a:pt x="311532" y="347265"/>
                    </a:lnTo>
                    <a:lnTo>
                      <a:pt x="303327" y="356529"/>
                    </a:lnTo>
                    <a:lnTo>
                      <a:pt x="295386" y="366322"/>
                    </a:lnTo>
                    <a:lnTo>
                      <a:pt x="287181" y="376115"/>
                    </a:lnTo>
                    <a:lnTo>
                      <a:pt x="279505" y="386173"/>
                    </a:lnTo>
                    <a:lnTo>
                      <a:pt x="272094" y="396496"/>
                    </a:lnTo>
                    <a:lnTo>
                      <a:pt x="264948" y="406818"/>
                    </a:lnTo>
                    <a:lnTo>
                      <a:pt x="258066" y="417406"/>
                    </a:lnTo>
                    <a:lnTo>
                      <a:pt x="251184" y="427993"/>
                    </a:lnTo>
                    <a:lnTo>
                      <a:pt x="244832" y="439110"/>
                    </a:lnTo>
                    <a:lnTo>
                      <a:pt x="238744" y="449962"/>
                    </a:lnTo>
                    <a:lnTo>
                      <a:pt x="232657" y="461343"/>
                    </a:lnTo>
                    <a:lnTo>
                      <a:pt x="226834" y="472725"/>
                    </a:lnTo>
                    <a:lnTo>
                      <a:pt x="221540" y="484106"/>
                    </a:lnTo>
                    <a:lnTo>
                      <a:pt x="216246" y="496017"/>
                    </a:lnTo>
                    <a:lnTo>
                      <a:pt x="211482" y="507663"/>
                    </a:lnTo>
                    <a:lnTo>
                      <a:pt x="206982" y="519838"/>
                    </a:lnTo>
                    <a:lnTo>
                      <a:pt x="202747" y="532014"/>
                    </a:lnTo>
                    <a:lnTo>
                      <a:pt x="198512" y="544189"/>
                    </a:lnTo>
                    <a:lnTo>
                      <a:pt x="195072" y="556629"/>
                    </a:lnTo>
                    <a:lnTo>
                      <a:pt x="191631" y="569069"/>
                    </a:lnTo>
                    <a:lnTo>
                      <a:pt x="188454" y="581510"/>
                    </a:lnTo>
                    <a:lnTo>
                      <a:pt x="185808" y="594479"/>
                    </a:lnTo>
                    <a:lnTo>
                      <a:pt x="183425" y="607448"/>
                    </a:lnTo>
                    <a:lnTo>
                      <a:pt x="181043" y="620153"/>
                    </a:lnTo>
                    <a:lnTo>
                      <a:pt x="179191" y="633387"/>
                    </a:lnTo>
                    <a:lnTo>
                      <a:pt x="177602" y="646622"/>
                    </a:lnTo>
                    <a:lnTo>
                      <a:pt x="176544" y="659856"/>
                    </a:lnTo>
                    <a:lnTo>
                      <a:pt x="175750" y="673090"/>
                    </a:lnTo>
                    <a:lnTo>
                      <a:pt x="175220" y="686589"/>
                    </a:lnTo>
                    <a:lnTo>
                      <a:pt x="174956" y="700352"/>
                    </a:lnTo>
                    <a:lnTo>
                      <a:pt x="175220" y="713587"/>
                    </a:lnTo>
                    <a:lnTo>
                      <a:pt x="175750" y="727085"/>
                    </a:lnTo>
                    <a:lnTo>
                      <a:pt x="176544" y="740584"/>
                    </a:lnTo>
                    <a:lnTo>
                      <a:pt x="177602" y="753818"/>
                    </a:lnTo>
                    <a:lnTo>
                      <a:pt x="179191" y="766788"/>
                    </a:lnTo>
                    <a:lnTo>
                      <a:pt x="181043" y="780022"/>
                    </a:lnTo>
                    <a:lnTo>
                      <a:pt x="183425" y="792992"/>
                    </a:lnTo>
                    <a:lnTo>
                      <a:pt x="185808" y="805696"/>
                    </a:lnTo>
                    <a:lnTo>
                      <a:pt x="188454" y="818666"/>
                    </a:lnTo>
                    <a:lnTo>
                      <a:pt x="191631" y="831371"/>
                    </a:lnTo>
                    <a:lnTo>
                      <a:pt x="195072" y="843546"/>
                    </a:lnTo>
                    <a:lnTo>
                      <a:pt x="198512" y="856251"/>
                    </a:lnTo>
                    <a:lnTo>
                      <a:pt x="202747" y="868426"/>
                    </a:lnTo>
                    <a:lnTo>
                      <a:pt x="206982" y="880337"/>
                    </a:lnTo>
                    <a:lnTo>
                      <a:pt x="211482" y="892512"/>
                    </a:lnTo>
                    <a:lnTo>
                      <a:pt x="216246" y="904423"/>
                    </a:lnTo>
                    <a:lnTo>
                      <a:pt x="221540" y="916069"/>
                    </a:lnTo>
                    <a:lnTo>
                      <a:pt x="226834" y="927715"/>
                    </a:lnTo>
                    <a:lnTo>
                      <a:pt x="232657" y="939097"/>
                    </a:lnTo>
                    <a:lnTo>
                      <a:pt x="238744" y="950213"/>
                    </a:lnTo>
                    <a:lnTo>
                      <a:pt x="244832" y="961330"/>
                    </a:lnTo>
                    <a:lnTo>
                      <a:pt x="251184" y="972182"/>
                    </a:lnTo>
                    <a:lnTo>
                      <a:pt x="258066" y="983034"/>
                    </a:lnTo>
                    <a:lnTo>
                      <a:pt x="264948" y="993357"/>
                    </a:lnTo>
                    <a:lnTo>
                      <a:pt x="272094" y="1003944"/>
                    </a:lnTo>
                    <a:lnTo>
                      <a:pt x="279505" y="1014267"/>
                    </a:lnTo>
                    <a:lnTo>
                      <a:pt x="287181" y="1024060"/>
                    </a:lnTo>
                    <a:lnTo>
                      <a:pt x="295386" y="1034118"/>
                    </a:lnTo>
                    <a:lnTo>
                      <a:pt x="303327" y="1043647"/>
                    </a:lnTo>
                    <a:lnTo>
                      <a:pt x="311532" y="1053175"/>
                    </a:lnTo>
                    <a:lnTo>
                      <a:pt x="320267" y="1062175"/>
                    </a:lnTo>
                    <a:lnTo>
                      <a:pt x="329001" y="1071438"/>
                    </a:lnTo>
                    <a:lnTo>
                      <a:pt x="338001" y="1080173"/>
                    </a:lnTo>
                    <a:lnTo>
                      <a:pt x="347264" y="1088908"/>
                    </a:lnTo>
                    <a:lnTo>
                      <a:pt x="356793" y="1097113"/>
                    </a:lnTo>
                    <a:lnTo>
                      <a:pt x="366322" y="1105053"/>
                    </a:lnTo>
                    <a:lnTo>
                      <a:pt x="376115" y="1113258"/>
                    </a:lnTo>
                    <a:lnTo>
                      <a:pt x="386173" y="1120670"/>
                    </a:lnTo>
                    <a:lnTo>
                      <a:pt x="396496" y="1128345"/>
                    </a:lnTo>
                    <a:lnTo>
                      <a:pt x="406818" y="1135492"/>
                    </a:lnTo>
                    <a:lnTo>
                      <a:pt x="417406" y="1142374"/>
                    </a:lnTo>
                    <a:lnTo>
                      <a:pt x="428258" y="1149255"/>
                    </a:lnTo>
                    <a:lnTo>
                      <a:pt x="438845" y="1155608"/>
                    </a:lnTo>
                    <a:lnTo>
                      <a:pt x="450226" y="1161695"/>
                    </a:lnTo>
                    <a:lnTo>
                      <a:pt x="461343" y="1167783"/>
                    </a:lnTo>
                    <a:lnTo>
                      <a:pt x="472724" y="1173342"/>
                    </a:lnTo>
                    <a:lnTo>
                      <a:pt x="484370" y="1178635"/>
                    </a:lnTo>
                    <a:lnTo>
                      <a:pt x="496016" y="1183929"/>
                    </a:lnTo>
                    <a:lnTo>
                      <a:pt x="507927" y="1188693"/>
                    </a:lnTo>
                    <a:lnTo>
                      <a:pt x="519838" y="1193193"/>
                    </a:lnTo>
                    <a:lnTo>
                      <a:pt x="532013" y="1197428"/>
                    </a:lnTo>
                    <a:lnTo>
                      <a:pt x="544189" y="1201663"/>
                    </a:lnTo>
                    <a:lnTo>
                      <a:pt x="556364" y="1205368"/>
                    </a:lnTo>
                    <a:lnTo>
                      <a:pt x="569069" y="1208809"/>
                    </a:lnTo>
                    <a:lnTo>
                      <a:pt x="581774" y="1211721"/>
                    </a:lnTo>
                    <a:lnTo>
                      <a:pt x="594743" y="1214632"/>
                    </a:lnTo>
                    <a:lnTo>
                      <a:pt x="607183" y="1217014"/>
                    </a:lnTo>
                    <a:lnTo>
                      <a:pt x="620418" y="1219396"/>
                    </a:lnTo>
                    <a:lnTo>
                      <a:pt x="633387" y="1221249"/>
                    </a:lnTo>
                    <a:lnTo>
                      <a:pt x="646357" y="1222573"/>
                    </a:lnTo>
                    <a:lnTo>
                      <a:pt x="659856" y="1223896"/>
                    </a:lnTo>
                    <a:lnTo>
                      <a:pt x="673355" y="1224690"/>
                    </a:lnTo>
                    <a:lnTo>
                      <a:pt x="686589" y="1225219"/>
                    </a:lnTo>
                    <a:lnTo>
                      <a:pt x="700088" y="1225219"/>
                    </a:lnTo>
                    <a:lnTo>
                      <a:pt x="713851" y="1225219"/>
                    </a:lnTo>
                    <a:lnTo>
                      <a:pt x="727350" y="1224690"/>
                    </a:lnTo>
                    <a:lnTo>
                      <a:pt x="740320" y="1223896"/>
                    </a:lnTo>
                    <a:lnTo>
                      <a:pt x="753818" y="1222573"/>
                    </a:lnTo>
                    <a:lnTo>
                      <a:pt x="767053" y="1221249"/>
                    </a:lnTo>
                    <a:lnTo>
                      <a:pt x="780022" y="1219396"/>
                    </a:lnTo>
                    <a:lnTo>
                      <a:pt x="792992" y="1217014"/>
                    </a:lnTo>
                    <a:lnTo>
                      <a:pt x="805961" y="1214632"/>
                    </a:lnTo>
                    <a:lnTo>
                      <a:pt x="818401" y="1211721"/>
                    </a:lnTo>
                    <a:lnTo>
                      <a:pt x="831106" y="1208809"/>
                    </a:lnTo>
                    <a:lnTo>
                      <a:pt x="843811" y="1205368"/>
                    </a:lnTo>
                    <a:lnTo>
                      <a:pt x="855986" y="1201663"/>
                    </a:lnTo>
                    <a:lnTo>
                      <a:pt x="868426" y="1197428"/>
                    </a:lnTo>
                    <a:lnTo>
                      <a:pt x="880602" y="1193193"/>
                    </a:lnTo>
                    <a:lnTo>
                      <a:pt x="892512" y="1188693"/>
                    </a:lnTo>
                    <a:lnTo>
                      <a:pt x="904423" y="1183929"/>
                    </a:lnTo>
                    <a:lnTo>
                      <a:pt x="916069" y="1178635"/>
                    </a:lnTo>
                    <a:lnTo>
                      <a:pt x="927451" y="1173342"/>
                    </a:lnTo>
                    <a:lnTo>
                      <a:pt x="939097" y="1167783"/>
                    </a:lnTo>
                    <a:lnTo>
                      <a:pt x="950213" y="1161695"/>
                    </a:lnTo>
                    <a:lnTo>
                      <a:pt x="961330" y="1155608"/>
                    </a:lnTo>
                    <a:lnTo>
                      <a:pt x="972447" y="1149255"/>
                    </a:lnTo>
                    <a:lnTo>
                      <a:pt x="983034" y="1142374"/>
                    </a:lnTo>
                    <a:lnTo>
                      <a:pt x="993622" y="1135492"/>
                    </a:lnTo>
                    <a:lnTo>
                      <a:pt x="1003944" y="1128345"/>
                    </a:lnTo>
                    <a:lnTo>
                      <a:pt x="1014267" y="1120670"/>
                    </a:lnTo>
                    <a:lnTo>
                      <a:pt x="1024060" y="1113258"/>
                    </a:lnTo>
                    <a:lnTo>
                      <a:pt x="1034118" y="1105053"/>
                    </a:lnTo>
                    <a:lnTo>
                      <a:pt x="1043382" y="1097113"/>
                    </a:lnTo>
                    <a:lnTo>
                      <a:pt x="1053175" y="1088908"/>
                    </a:lnTo>
                    <a:lnTo>
                      <a:pt x="1062175" y="1080173"/>
                    </a:lnTo>
                    <a:lnTo>
                      <a:pt x="1071174" y="1071438"/>
                    </a:lnTo>
                    <a:lnTo>
                      <a:pt x="1079908" y="1062175"/>
                    </a:lnTo>
                    <a:lnTo>
                      <a:pt x="1088643" y="1053175"/>
                    </a:lnTo>
                    <a:lnTo>
                      <a:pt x="1096848" y="1043647"/>
                    </a:lnTo>
                    <a:lnTo>
                      <a:pt x="1105318" y="1034118"/>
                    </a:lnTo>
                    <a:lnTo>
                      <a:pt x="1112994" y="1024060"/>
                    </a:lnTo>
                    <a:lnTo>
                      <a:pt x="1120934" y="1014267"/>
                    </a:lnTo>
                    <a:lnTo>
                      <a:pt x="1128345" y="1003944"/>
                    </a:lnTo>
                    <a:lnTo>
                      <a:pt x="1135227" y="993357"/>
                    </a:lnTo>
                    <a:lnTo>
                      <a:pt x="1142374" y="983034"/>
                    </a:lnTo>
                    <a:lnTo>
                      <a:pt x="1148991" y="972182"/>
                    </a:lnTo>
                    <a:lnTo>
                      <a:pt x="1155343" y="961330"/>
                    </a:lnTo>
                    <a:lnTo>
                      <a:pt x="1161960" y="950213"/>
                    </a:lnTo>
                    <a:lnTo>
                      <a:pt x="1167783" y="939097"/>
                    </a:lnTo>
                    <a:lnTo>
                      <a:pt x="1173342" y="927715"/>
                    </a:lnTo>
                    <a:lnTo>
                      <a:pt x="1178900" y="916069"/>
                    </a:lnTo>
                    <a:lnTo>
                      <a:pt x="1183929" y="904423"/>
                    </a:lnTo>
                    <a:lnTo>
                      <a:pt x="1188693" y="892512"/>
                    </a:lnTo>
                    <a:lnTo>
                      <a:pt x="1193193" y="880337"/>
                    </a:lnTo>
                    <a:lnTo>
                      <a:pt x="1197692" y="868426"/>
                    </a:lnTo>
                    <a:lnTo>
                      <a:pt x="1201663" y="856251"/>
                    </a:lnTo>
                    <a:lnTo>
                      <a:pt x="1205368" y="843546"/>
                    </a:lnTo>
                    <a:lnTo>
                      <a:pt x="1208544" y="831371"/>
                    </a:lnTo>
                    <a:lnTo>
                      <a:pt x="1211721" y="818666"/>
                    </a:lnTo>
                    <a:lnTo>
                      <a:pt x="1214632" y="805696"/>
                    </a:lnTo>
                    <a:lnTo>
                      <a:pt x="1217014" y="792992"/>
                    </a:lnTo>
                    <a:lnTo>
                      <a:pt x="1219132" y="780022"/>
                    </a:lnTo>
                    <a:lnTo>
                      <a:pt x="1220985" y="766788"/>
                    </a:lnTo>
                    <a:lnTo>
                      <a:pt x="1222573" y="753818"/>
                    </a:lnTo>
                    <a:lnTo>
                      <a:pt x="1223631" y="740584"/>
                    </a:lnTo>
                    <a:lnTo>
                      <a:pt x="1224425" y="727085"/>
                    </a:lnTo>
                    <a:lnTo>
                      <a:pt x="1224955" y="713587"/>
                    </a:lnTo>
                    <a:lnTo>
                      <a:pt x="1225219" y="700352"/>
                    </a:lnTo>
                    <a:lnTo>
                      <a:pt x="1224955" y="686589"/>
                    </a:lnTo>
                    <a:lnTo>
                      <a:pt x="1224425" y="673090"/>
                    </a:lnTo>
                    <a:lnTo>
                      <a:pt x="1223631" y="659856"/>
                    </a:lnTo>
                    <a:lnTo>
                      <a:pt x="1222573" y="646622"/>
                    </a:lnTo>
                    <a:lnTo>
                      <a:pt x="1220985" y="633387"/>
                    </a:lnTo>
                    <a:lnTo>
                      <a:pt x="1219132" y="620153"/>
                    </a:lnTo>
                    <a:lnTo>
                      <a:pt x="1217014" y="607448"/>
                    </a:lnTo>
                    <a:lnTo>
                      <a:pt x="1214632" y="594479"/>
                    </a:lnTo>
                    <a:lnTo>
                      <a:pt x="1211721" y="581510"/>
                    </a:lnTo>
                    <a:lnTo>
                      <a:pt x="1208544" y="569069"/>
                    </a:lnTo>
                    <a:lnTo>
                      <a:pt x="1205368" y="556629"/>
                    </a:lnTo>
                    <a:lnTo>
                      <a:pt x="1201663" y="544189"/>
                    </a:lnTo>
                    <a:lnTo>
                      <a:pt x="1197692" y="532014"/>
                    </a:lnTo>
                    <a:lnTo>
                      <a:pt x="1193193" y="519838"/>
                    </a:lnTo>
                    <a:lnTo>
                      <a:pt x="1188693" y="507663"/>
                    </a:lnTo>
                    <a:lnTo>
                      <a:pt x="1183929" y="496017"/>
                    </a:lnTo>
                    <a:lnTo>
                      <a:pt x="1178900" y="484106"/>
                    </a:lnTo>
                    <a:lnTo>
                      <a:pt x="1173342" y="472725"/>
                    </a:lnTo>
                    <a:lnTo>
                      <a:pt x="1167783" y="461343"/>
                    </a:lnTo>
                    <a:lnTo>
                      <a:pt x="1161960" y="449962"/>
                    </a:lnTo>
                    <a:lnTo>
                      <a:pt x="1155343" y="439110"/>
                    </a:lnTo>
                    <a:lnTo>
                      <a:pt x="1148991" y="427993"/>
                    </a:lnTo>
                    <a:lnTo>
                      <a:pt x="1142374" y="417406"/>
                    </a:lnTo>
                    <a:lnTo>
                      <a:pt x="1135227" y="406818"/>
                    </a:lnTo>
                    <a:lnTo>
                      <a:pt x="1128345" y="396496"/>
                    </a:lnTo>
                    <a:lnTo>
                      <a:pt x="1120934" y="386173"/>
                    </a:lnTo>
                    <a:lnTo>
                      <a:pt x="1112994" y="376115"/>
                    </a:lnTo>
                    <a:lnTo>
                      <a:pt x="1105318" y="366322"/>
                    </a:lnTo>
                    <a:lnTo>
                      <a:pt x="1096848" y="356529"/>
                    </a:lnTo>
                    <a:lnTo>
                      <a:pt x="1088643" y="347265"/>
                    </a:lnTo>
                    <a:lnTo>
                      <a:pt x="1079908" y="338001"/>
                    </a:lnTo>
                    <a:lnTo>
                      <a:pt x="1071174" y="329002"/>
                    </a:lnTo>
                    <a:lnTo>
                      <a:pt x="1062175" y="320002"/>
                    </a:lnTo>
                    <a:lnTo>
                      <a:pt x="1053175" y="311532"/>
                    </a:lnTo>
                    <a:lnTo>
                      <a:pt x="1043382" y="303327"/>
                    </a:lnTo>
                    <a:lnTo>
                      <a:pt x="1034118" y="295122"/>
                    </a:lnTo>
                    <a:lnTo>
                      <a:pt x="1024060" y="287182"/>
                    </a:lnTo>
                    <a:lnTo>
                      <a:pt x="1014267" y="279506"/>
                    </a:lnTo>
                    <a:lnTo>
                      <a:pt x="1003944" y="272095"/>
                    </a:lnTo>
                    <a:lnTo>
                      <a:pt x="993622" y="264684"/>
                    </a:lnTo>
                    <a:lnTo>
                      <a:pt x="983034" y="257801"/>
                    </a:lnTo>
                    <a:lnTo>
                      <a:pt x="972447" y="251184"/>
                    </a:lnTo>
                    <a:lnTo>
                      <a:pt x="961330" y="244567"/>
                    </a:lnTo>
                    <a:lnTo>
                      <a:pt x="950213" y="238480"/>
                    </a:lnTo>
                    <a:lnTo>
                      <a:pt x="939097" y="232657"/>
                    </a:lnTo>
                    <a:lnTo>
                      <a:pt x="927451" y="226834"/>
                    </a:lnTo>
                    <a:lnTo>
                      <a:pt x="916069" y="221540"/>
                    </a:lnTo>
                    <a:lnTo>
                      <a:pt x="904423" y="216511"/>
                    </a:lnTo>
                    <a:lnTo>
                      <a:pt x="892512" y="211747"/>
                    </a:lnTo>
                    <a:lnTo>
                      <a:pt x="880602" y="206982"/>
                    </a:lnTo>
                    <a:lnTo>
                      <a:pt x="868426" y="202747"/>
                    </a:lnTo>
                    <a:lnTo>
                      <a:pt x="855986" y="198777"/>
                    </a:lnTo>
                    <a:lnTo>
                      <a:pt x="843811" y="195072"/>
                    </a:lnTo>
                    <a:lnTo>
                      <a:pt x="831106" y="191631"/>
                    </a:lnTo>
                    <a:lnTo>
                      <a:pt x="818401" y="188454"/>
                    </a:lnTo>
                    <a:lnTo>
                      <a:pt x="805961" y="185808"/>
                    </a:lnTo>
                    <a:lnTo>
                      <a:pt x="792992" y="183161"/>
                    </a:lnTo>
                    <a:lnTo>
                      <a:pt x="780022" y="181043"/>
                    </a:lnTo>
                    <a:lnTo>
                      <a:pt x="767053" y="179191"/>
                    </a:lnTo>
                    <a:lnTo>
                      <a:pt x="753818" y="177867"/>
                    </a:lnTo>
                    <a:lnTo>
                      <a:pt x="740320" y="176544"/>
                    </a:lnTo>
                    <a:lnTo>
                      <a:pt x="727350" y="175750"/>
                    </a:lnTo>
                    <a:lnTo>
                      <a:pt x="713851" y="175220"/>
                    </a:lnTo>
                    <a:lnTo>
                      <a:pt x="700088" y="175220"/>
                    </a:lnTo>
                    <a:lnTo>
                      <a:pt x="686589" y="175220"/>
                    </a:lnTo>
                    <a:close/>
                    <a:moveTo>
                      <a:pt x="700088" y="0"/>
                    </a:moveTo>
                    <a:lnTo>
                      <a:pt x="718086" y="265"/>
                    </a:lnTo>
                    <a:lnTo>
                      <a:pt x="736085" y="794"/>
                    </a:lnTo>
                    <a:lnTo>
                      <a:pt x="754083" y="1853"/>
                    </a:lnTo>
                    <a:lnTo>
                      <a:pt x="771817" y="3705"/>
                    </a:lnTo>
                    <a:lnTo>
                      <a:pt x="789286" y="5823"/>
                    </a:lnTo>
                    <a:lnTo>
                      <a:pt x="806755" y="8205"/>
                    </a:lnTo>
                    <a:lnTo>
                      <a:pt x="824224" y="11117"/>
                    </a:lnTo>
                    <a:lnTo>
                      <a:pt x="841429" y="14293"/>
                    </a:lnTo>
                    <a:lnTo>
                      <a:pt x="858368" y="17998"/>
                    </a:lnTo>
                    <a:lnTo>
                      <a:pt x="875043" y="21969"/>
                    </a:lnTo>
                    <a:lnTo>
                      <a:pt x="891718" y="26733"/>
                    </a:lnTo>
                    <a:lnTo>
                      <a:pt x="908393" y="31497"/>
                    </a:lnTo>
                    <a:lnTo>
                      <a:pt x="924539" y="36791"/>
                    </a:lnTo>
                    <a:lnTo>
                      <a:pt x="940950" y="42614"/>
                    </a:lnTo>
                    <a:lnTo>
                      <a:pt x="956831" y="48702"/>
                    </a:lnTo>
                    <a:lnTo>
                      <a:pt x="972712" y="55054"/>
                    </a:lnTo>
                    <a:lnTo>
                      <a:pt x="988063" y="61936"/>
                    </a:lnTo>
                    <a:lnTo>
                      <a:pt x="1003679" y="69082"/>
                    </a:lnTo>
                    <a:lnTo>
                      <a:pt x="1018766" y="76493"/>
                    </a:lnTo>
                    <a:lnTo>
                      <a:pt x="1033853" y="84699"/>
                    </a:lnTo>
                    <a:lnTo>
                      <a:pt x="1048676" y="92639"/>
                    </a:lnTo>
                    <a:lnTo>
                      <a:pt x="1062969" y="101374"/>
                    </a:lnTo>
                    <a:lnTo>
                      <a:pt x="1077526" y="110373"/>
                    </a:lnTo>
                    <a:lnTo>
                      <a:pt x="1091554" y="119637"/>
                    </a:lnTo>
                    <a:lnTo>
                      <a:pt x="1105583" y="129165"/>
                    </a:lnTo>
                    <a:lnTo>
                      <a:pt x="1118817" y="139223"/>
                    </a:lnTo>
                    <a:lnTo>
                      <a:pt x="1132316" y="149281"/>
                    </a:lnTo>
                    <a:lnTo>
                      <a:pt x="1145550" y="159869"/>
                    </a:lnTo>
                    <a:lnTo>
                      <a:pt x="1158519" y="170721"/>
                    </a:lnTo>
                    <a:lnTo>
                      <a:pt x="1170695" y="181837"/>
                    </a:lnTo>
                    <a:lnTo>
                      <a:pt x="1183135" y="193483"/>
                    </a:lnTo>
                    <a:lnTo>
                      <a:pt x="1195310" y="205129"/>
                    </a:lnTo>
                    <a:lnTo>
                      <a:pt x="1206956" y="217040"/>
                    </a:lnTo>
                    <a:lnTo>
                      <a:pt x="1218338" y="229480"/>
                    </a:lnTo>
                    <a:lnTo>
                      <a:pt x="1229454" y="241920"/>
                    </a:lnTo>
                    <a:lnTo>
                      <a:pt x="1240306" y="254890"/>
                    </a:lnTo>
                    <a:lnTo>
                      <a:pt x="1250894" y="268124"/>
                    </a:lnTo>
                    <a:lnTo>
                      <a:pt x="1261216" y="281094"/>
                    </a:lnTo>
                    <a:lnTo>
                      <a:pt x="1271274" y="294857"/>
                    </a:lnTo>
                    <a:lnTo>
                      <a:pt x="1280538" y="308886"/>
                    </a:lnTo>
                    <a:lnTo>
                      <a:pt x="1290067" y="322914"/>
                    </a:lnTo>
                    <a:lnTo>
                      <a:pt x="1298801" y="336942"/>
                    </a:lnTo>
                    <a:lnTo>
                      <a:pt x="1307271" y="351764"/>
                    </a:lnTo>
                    <a:lnTo>
                      <a:pt x="1315741" y="366587"/>
                    </a:lnTo>
                    <a:lnTo>
                      <a:pt x="1323682" y="381409"/>
                    </a:lnTo>
                    <a:lnTo>
                      <a:pt x="1331358" y="396761"/>
                    </a:lnTo>
                    <a:lnTo>
                      <a:pt x="1338239" y="411847"/>
                    </a:lnTo>
                    <a:lnTo>
                      <a:pt x="1345121" y="427728"/>
                    </a:lnTo>
                    <a:lnTo>
                      <a:pt x="1351738" y="443345"/>
                    </a:lnTo>
                    <a:lnTo>
                      <a:pt x="1357826" y="459490"/>
                    </a:lnTo>
                    <a:lnTo>
                      <a:pt x="1363384" y="475636"/>
                    </a:lnTo>
                    <a:lnTo>
                      <a:pt x="1368943" y="492047"/>
                    </a:lnTo>
                    <a:lnTo>
                      <a:pt x="1373707" y="508722"/>
                    </a:lnTo>
                    <a:lnTo>
                      <a:pt x="1378206" y="525132"/>
                    </a:lnTo>
                    <a:lnTo>
                      <a:pt x="1382177" y="542072"/>
                    </a:lnTo>
                    <a:lnTo>
                      <a:pt x="1386147" y="559011"/>
                    </a:lnTo>
                    <a:lnTo>
                      <a:pt x="1389323" y="576216"/>
                    </a:lnTo>
                    <a:lnTo>
                      <a:pt x="1392235" y="593420"/>
                    </a:lnTo>
                    <a:lnTo>
                      <a:pt x="1394617" y="610889"/>
                    </a:lnTo>
                    <a:lnTo>
                      <a:pt x="1396470" y="628623"/>
                    </a:lnTo>
                    <a:lnTo>
                      <a:pt x="1398058" y="646357"/>
                    </a:lnTo>
                    <a:lnTo>
                      <a:pt x="1399116" y="664091"/>
                    </a:lnTo>
                    <a:lnTo>
                      <a:pt x="1399911" y="682089"/>
                    </a:lnTo>
                    <a:lnTo>
                      <a:pt x="1400175" y="700352"/>
                    </a:lnTo>
                    <a:lnTo>
                      <a:pt x="1399911" y="718351"/>
                    </a:lnTo>
                    <a:lnTo>
                      <a:pt x="1399116" y="736349"/>
                    </a:lnTo>
                    <a:lnTo>
                      <a:pt x="1398058" y="754083"/>
                    </a:lnTo>
                    <a:lnTo>
                      <a:pt x="1396470" y="771817"/>
                    </a:lnTo>
                    <a:lnTo>
                      <a:pt x="1394617" y="789551"/>
                    </a:lnTo>
                    <a:lnTo>
                      <a:pt x="1392235" y="806755"/>
                    </a:lnTo>
                    <a:lnTo>
                      <a:pt x="1389323" y="823959"/>
                    </a:lnTo>
                    <a:lnTo>
                      <a:pt x="1386147" y="841164"/>
                    </a:lnTo>
                    <a:lnTo>
                      <a:pt x="1382177" y="858104"/>
                    </a:lnTo>
                    <a:lnTo>
                      <a:pt x="1378206" y="875043"/>
                    </a:lnTo>
                    <a:lnTo>
                      <a:pt x="1373707" y="891718"/>
                    </a:lnTo>
                    <a:lnTo>
                      <a:pt x="1368943" y="908393"/>
                    </a:lnTo>
                    <a:lnTo>
                      <a:pt x="1363384" y="924804"/>
                    </a:lnTo>
                    <a:lnTo>
                      <a:pt x="1357826" y="940950"/>
                    </a:lnTo>
                    <a:lnTo>
                      <a:pt x="1351738" y="957095"/>
                    </a:lnTo>
                    <a:lnTo>
                      <a:pt x="1345121" y="972712"/>
                    </a:lnTo>
                    <a:lnTo>
                      <a:pt x="1338239" y="988328"/>
                    </a:lnTo>
                    <a:lnTo>
                      <a:pt x="1331358" y="1003679"/>
                    </a:lnTo>
                    <a:lnTo>
                      <a:pt x="1323682" y="1019031"/>
                    </a:lnTo>
                    <a:lnTo>
                      <a:pt x="1315741" y="1033853"/>
                    </a:lnTo>
                    <a:lnTo>
                      <a:pt x="1307271" y="1048676"/>
                    </a:lnTo>
                    <a:lnTo>
                      <a:pt x="1298801" y="1063233"/>
                    </a:lnTo>
                    <a:lnTo>
                      <a:pt x="1290067" y="1077526"/>
                    </a:lnTo>
                    <a:lnTo>
                      <a:pt x="1280538" y="1091554"/>
                    </a:lnTo>
                    <a:lnTo>
                      <a:pt x="1271274" y="1105318"/>
                    </a:lnTo>
                    <a:lnTo>
                      <a:pt x="1261216" y="1119081"/>
                    </a:lnTo>
                    <a:lnTo>
                      <a:pt x="1250894" y="1132316"/>
                    </a:lnTo>
                    <a:lnTo>
                      <a:pt x="1240306" y="1145550"/>
                    </a:lnTo>
                    <a:lnTo>
                      <a:pt x="1229454" y="1158255"/>
                    </a:lnTo>
                    <a:lnTo>
                      <a:pt x="1218338" y="1170959"/>
                    </a:lnTo>
                    <a:lnTo>
                      <a:pt x="1206956" y="1183400"/>
                    </a:lnTo>
                    <a:lnTo>
                      <a:pt x="1195310" y="1195046"/>
                    </a:lnTo>
                    <a:lnTo>
                      <a:pt x="1183135" y="1206956"/>
                    </a:lnTo>
                    <a:lnTo>
                      <a:pt x="1170695" y="1218338"/>
                    </a:lnTo>
                    <a:lnTo>
                      <a:pt x="1158519" y="1229454"/>
                    </a:lnTo>
                    <a:lnTo>
                      <a:pt x="1145550" y="1240571"/>
                    </a:lnTo>
                    <a:lnTo>
                      <a:pt x="1132316" y="1250894"/>
                    </a:lnTo>
                    <a:lnTo>
                      <a:pt x="1118817" y="1261216"/>
                    </a:lnTo>
                    <a:lnTo>
                      <a:pt x="1105583" y="1271010"/>
                    </a:lnTo>
                    <a:lnTo>
                      <a:pt x="1091554" y="1280803"/>
                    </a:lnTo>
                    <a:lnTo>
                      <a:pt x="1077526" y="1289802"/>
                    </a:lnTo>
                    <a:lnTo>
                      <a:pt x="1062969" y="1299066"/>
                    </a:lnTo>
                    <a:lnTo>
                      <a:pt x="1048676" y="1307536"/>
                    </a:lnTo>
                    <a:lnTo>
                      <a:pt x="1033853" y="1316006"/>
                    </a:lnTo>
                    <a:lnTo>
                      <a:pt x="1018766" y="1323682"/>
                    </a:lnTo>
                    <a:lnTo>
                      <a:pt x="1003679" y="1331358"/>
                    </a:lnTo>
                    <a:lnTo>
                      <a:pt x="988063" y="1338504"/>
                    </a:lnTo>
                    <a:lnTo>
                      <a:pt x="972712" y="1345121"/>
                    </a:lnTo>
                    <a:lnTo>
                      <a:pt x="956831" y="1351738"/>
                    </a:lnTo>
                    <a:lnTo>
                      <a:pt x="940950" y="1357826"/>
                    </a:lnTo>
                    <a:lnTo>
                      <a:pt x="924539" y="1363384"/>
                    </a:lnTo>
                    <a:lnTo>
                      <a:pt x="908393" y="1368943"/>
                    </a:lnTo>
                    <a:lnTo>
                      <a:pt x="891718" y="1373707"/>
                    </a:lnTo>
                    <a:lnTo>
                      <a:pt x="875043" y="1378206"/>
                    </a:lnTo>
                    <a:lnTo>
                      <a:pt x="858368" y="1382177"/>
                    </a:lnTo>
                    <a:lnTo>
                      <a:pt x="841429" y="1385882"/>
                    </a:lnTo>
                    <a:lnTo>
                      <a:pt x="824224" y="1389588"/>
                    </a:lnTo>
                    <a:lnTo>
                      <a:pt x="806755" y="1392235"/>
                    </a:lnTo>
                    <a:lnTo>
                      <a:pt x="789286" y="1394617"/>
                    </a:lnTo>
                    <a:lnTo>
                      <a:pt x="771817" y="1396734"/>
                    </a:lnTo>
                    <a:lnTo>
                      <a:pt x="754083" y="1398322"/>
                    </a:lnTo>
                    <a:lnTo>
                      <a:pt x="736085" y="1399381"/>
                    </a:lnTo>
                    <a:lnTo>
                      <a:pt x="718086" y="1399911"/>
                    </a:lnTo>
                    <a:lnTo>
                      <a:pt x="700088" y="1400175"/>
                    </a:lnTo>
                    <a:lnTo>
                      <a:pt x="682089" y="1399911"/>
                    </a:lnTo>
                    <a:lnTo>
                      <a:pt x="664091" y="1399381"/>
                    </a:lnTo>
                    <a:lnTo>
                      <a:pt x="646357" y="1398322"/>
                    </a:lnTo>
                    <a:lnTo>
                      <a:pt x="628623" y="1396734"/>
                    </a:lnTo>
                    <a:lnTo>
                      <a:pt x="610889" y="1394617"/>
                    </a:lnTo>
                    <a:lnTo>
                      <a:pt x="593420" y="1392235"/>
                    </a:lnTo>
                    <a:lnTo>
                      <a:pt x="576480" y="1389588"/>
                    </a:lnTo>
                    <a:lnTo>
                      <a:pt x="559276" y="1385882"/>
                    </a:lnTo>
                    <a:lnTo>
                      <a:pt x="542071" y="1382177"/>
                    </a:lnTo>
                    <a:lnTo>
                      <a:pt x="525132" y="1378206"/>
                    </a:lnTo>
                    <a:lnTo>
                      <a:pt x="508457" y="1373707"/>
                    </a:lnTo>
                    <a:lnTo>
                      <a:pt x="492046" y="1368943"/>
                    </a:lnTo>
                    <a:lnTo>
                      <a:pt x="475636" y="1363384"/>
                    </a:lnTo>
                    <a:lnTo>
                      <a:pt x="459490" y="1357826"/>
                    </a:lnTo>
                    <a:lnTo>
                      <a:pt x="443344" y="1351738"/>
                    </a:lnTo>
                    <a:lnTo>
                      <a:pt x="427728" y="1345121"/>
                    </a:lnTo>
                    <a:lnTo>
                      <a:pt x="412112" y="1338504"/>
                    </a:lnTo>
                    <a:lnTo>
                      <a:pt x="396760" y="1331358"/>
                    </a:lnTo>
                    <a:lnTo>
                      <a:pt x="381409" y="1323682"/>
                    </a:lnTo>
                    <a:lnTo>
                      <a:pt x="366322" y="1316006"/>
                    </a:lnTo>
                    <a:lnTo>
                      <a:pt x="351764" y="1307536"/>
                    </a:lnTo>
                    <a:lnTo>
                      <a:pt x="337206" y="1299066"/>
                    </a:lnTo>
                    <a:lnTo>
                      <a:pt x="322914" y="1289802"/>
                    </a:lnTo>
                    <a:lnTo>
                      <a:pt x="308621" y="1280803"/>
                    </a:lnTo>
                    <a:lnTo>
                      <a:pt x="295122" y="1271010"/>
                    </a:lnTo>
                    <a:lnTo>
                      <a:pt x="281358" y="1261216"/>
                    </a:lnTo>
                    <a:lnTo>
                      <a:pt x="267859" y="1250894"/>
                    </a:lnTo>
                    <a:lnTo>
                      <a:pt x="254625" y="1240571"/>
                    </a:lnTo>
                    <a:lnTo>
                      <a:pt x="242185" y="1229454"/>
                    </a:lnTo>
                    <a:lnTo>
                      <a:pt x="229480" y="1218338"/>
                    </a:lnTo>
                    <a:lnTo>
                      <a:pt x="217040" y="1206956"/>
                    </a:lnTo>
                    <a:lnTo>
                      <a:pt x="205129" y="1195046"/>
                    </a:lnTo>
                    <a:lnTo>
                      <a:pt x="193483" y="1183400"/>
                    </a:lnTo>
                    <a:lnTo>
                      <a:pt x="182102" y="1170959"/>
                    </a:lnTo>
                    <a:lnTo>
                      <a:pt x="170721" y="1158255"/>
                    </a:lnTo>
                    <a:lnTo>
                      <a:pt x="159869" y="1145550"/>
                    </a:lnTo>
                    <a:lnTo>
                      <a:pt x="149546" y="1132316"/>
                    </a:lnTo>
                    <a:lnTo>
                      <a:pt x="139223" y="1119081"/>
                    </a:lnTo>
                    <a:lnTo>
                      <a:pt x="129430" y="1105318"/>
                    </a:lnTo>
                    <a:lnTo>
                      <a:pt x="119637" y="1091554"/>
                    </a:lnTo>
                    <a:lnTo>
                      <a:pt x="110373" y="1077526"/>
                    </a:lnTo>
                    <a:lnTo>
                      <a:pt x="101374" y="1063233"/>
                    </a:lnTo>
                    <a:lnTo>
                      <a:pt x="92904" y="1048676"/>
                    </a:lnTo>
                    <a:lnTo>
                      <a:pt x="84434" y="1033853"/>
                    </a:lnTo>
                    <a:lnTo>
                      <a:pt x="76758" y="1019031"/>
                    </a:lnTo>
                    <a:lnTo>
                      <a:pt x="69347" y="1003679"/>
                    </a:lnTo>
                    <a:lnTo>
                      <a:pt x="61936" y="988328"/>
                    </a:lnTo>
                    <a:lnTo>
                      <a:pt x="55054" y="972712"/>
                    </a:lnTo>
                    <a:lnTo>
                      <a:pt x="48437" y="957095"/>
                    </a:lnTo>
                    <a:lnTo>
                      <a:pt x="42614" y="940950"/>
                    </a:lnTo>
                    <a:lnTo>
                      <a:pt x="36791" y="924804"/>
                    </a:lnTo>
                    <a:lnTo>
                      <a:pt x="31762" y="908393"/>
                    </a:lnTo>
                    <a:lnTo>
                      <a:pt x="26468" y="891718"/>
                    </a:lnTo>
                    <a:lnTo>
                      <a:pt x="22233" y="875043"/>
                    </a:lnTo>
                    <a:lnTo>
                      <a:pt x="17998" y="858104"/>
                    </a:lnTo>
                    <a:lnTo>
                      <a:pt x="14293" y="841164"/>
                    </a:lnTo>
                    <a:lnTo>
                      <a:pt x="10852" y="823959"/>
                    </a:lnTo>
                    <a:lnTo>
                      <a:pt x="8205" y="806755"/>
                    </a:lnTo>
                    <a:lnTo>
                      <a:pt x="5558" y="789551"/>
                    </a:lnTo>
                    <a:lnTo>
                      <a:pt x="3705" y="771817"/>
                    </a:lnTo>
                    <a:lnTo>
                      <a:pt x="2117" y="754083"/>
                    </a:lnTo>
                    <a:lnTo>
                      <a:pt x="1059" y="736349"/>
                    </a:lnTo>
                    <a:lnTo>
                      <a:pt x="265" y="718351"/>
                    </a:lnTo>
                    <a:lnTo>
                      <a:pt x="0" y="700352"/>
                    </a:lnTo>
                    <a:lnTo>
                      <a:pt x="265" y="682089"/>
                    </a:lnTo>
                    <a:lnTo>
                      <a:pt x="1059" y="664091"/>
                    </a:lnTo>
                    <a:lnTo>
                      <a:pt x="2117" y="646357"/>
                    </a:lnTo>
                    <a:lnTo>
                      <a:pt x="3705" y="628623"/>
                    </a:lnTo>
                    <a:lnTo>
                      <a:pt x="5558" y="610889"/>
                    </a:lnTo>
                    <a:lnTo>
                      <a:pt x="8205" y="593420"/>
                    </a:lnTo>
                    <a:lnTo>
                      <a:pt x="10852" y="576216"/>
                    </a:lnTo>
                    <a:lnTo>
                      <a:pt x="14293" y="559011"/>
                    </a:lnTo>
                    <a:lnTo>
                      <a:pt x="17998" y="542072"/>
                    </a:lnTo>
                    <a:lnTo>
                      <a:pt x="22233" y="525132"/>
                    </a:lnTo>
                    <a:lnTo>
                      <a:pt x="26468" y="508722"/>
                    </a:lnTo>
                    <a:lnTo>
                      <a:pt x="31762" y="492047"/>
                    </a:lnTo>
                    <a:lnTo>
                      <a:pt x="36791" y="475636"/>
                    </a:lnTo>
                    <a:lnTo>
                      <a:pt x="42614" y="459490"/>
                    </a:lnTo>
                    <a:lnTo>
                      <a:pt x="48437" y="443345"/>
                    </a:lnTo>
                    <a:lnTo>
                      <a:pt x="55054" y="427728"/>
                    </a:lnTo>
                    <a:lnTo>
                      <a:pt x="61936" y="411847"/>
                    </a:lnTo>
                    <a:lnTo>
                      <a:pt x="69347" y="396761"/>
                    </a:lnTo>
                    <a:lnTo>
                      <a:pt x="76758" y="381409"/>
                    </a:lnTo>
                    <a:lnTo>
                      <a:pt x="84434" y="366587"/>
                    </a:lnTo>
                    <a:lnTo>
                      <a:pt x="92904" y="351764"/>
                    </a:lnTo>
                    <a:lnTo>
                      <a:pt x="101374" y="336942"/>
                    </a:lnTo>
                    <a:lnTo>
                      <a:pt x="110373" y="322914"/>
                    </a:lnTo>
                    <a:lnTo>
                      <a:pt x="119637" y="308886"/>
                    </a:lnTo>
                    <a:lnTo>
                      <a:pt x="129430" y="294857"/>
                    </a:lnTo>
                    <a:lnTo>
                      <a:pt x="139223" y="281094"/>
                    </a:lnTo>
                    <a:lnTo>
                      <a:pt x="149546" y="268124"/>
                    </a:lnTo>
                    <a:lnTo>
                      <a:pt x="159869" y="254890"/>
                    </a:lnTo>
                    <a:lnTo>
                      <a:pt x="170721" y="241920"/>
                    </a:lnTo>
                    <a:lnTo>
                      <a:pt x="182102" y="229480"/>
                    </a:lnTo>
                    <a:lnTo>
                      <a:pt x="193483" y="217040"/>
                    </a:lnTo>
                    <a:lnTo>
                      <a:pt x="205129" y="205129"/>
                    </a:lnTo>
                    <a:lnTo>
                      <a:pt x="217040" y="193483"/>
                    </a:lnTo>
                    <a:lnTo>
                      <a:pt x="229480" y="181837"/>
                    </a:lnTo>
                    <a:lnTo>
                      <a:pt x="242185" y="170721"/>
                    </a:lnTo>
                    <a:lnTo>
                      <a:pt x="254625" y="159869"/>
                    </a:lnTo>
                    <a:lnTo>
                      <a:pt x="267859" y="149281"/>
                    </a:lnTo>
                    <a:lnTo>
                      <a:pt x="281358" y="139223"/>
                    </a:lnTo>
                    <a:lnTo>
                      <a:pt x="295122" y="129165"/>
                    </a:lnTo>
                    <a:lnTo>
                      <a:pt x="308621" y="119637"/>
                    </a:lnTo>
                    <a:lnTo>
                      <a:pt x="322914" y="110373"/>
                    </a:lnTo>
                    <a:lnTo>
                      <a:pt x="337206" y="101374"/>
                    </a:lnTo>
                    <a:lnTo>
                      <a:pt x="351764" y="92639"/>
                    </a:lnTo>
                    <a:lnTo>
                      <a:pt x="366322" y="84699"/>
                    </a:lnTo>
                    <a:lnTo>
                      <a:pt x="381409" y="76493"/>
                    </a:lnTo>
                    <a:lnTo>
                      <a:pt x="396760" y="69082"/>
                    </a:lnTo>
                    <a:lnTo>
                      <a:pt x="412112" y="61936"/>
                    </a:lnTo>
                    <a:lnTo>
                      <a:pt x="427728" y="55054"/>
                    </a:lnTo>
                    <a:lnTo>
                      <a:pt x="443344" y="48702"/>
                    </a:lnTo>
                    <a:lnTo>
                      <a:pt x="459490" y="42614"/>
                    </a:lnTo>
                    <a:lnTo>
                      <a:pt x="475636" y="36791"/>
                    </a:lnTo>
                    <a:lnTo>
                      <a:pt x="492046" y="31497"/>
                    </a:lnTo>
                    <a:lnTo>
                      <a:pt x="508457" y="26733"/>
                    </a:lnTo>
                    <a:lnTo>
                      <a:pt x="525132" y="21969"/>
                    </a:lnTo>
                    <a:lnTo>
                      <a:pt x="542071" y="17998"/>
                    </a:lnTo>
                    <a:lnTo>
                      <a:pt x="559276" y="14293"/>
                    </a:lnTo>
                    <a:lnTo>
                      <a:pt x="576480" y="11117"/>
                    </a:lnTo>
                    <a:lnTo>
                      <a:pt x="593420" y="8205"/>
                    </a:lnTo>
                    <a:lnTo>
                      <a:pt x="610889" y="5823"/>
                    </a:lnTo>
                    <a:lnTo>
                      <a:pt x="628623" y="3705"/>
                    </a:lnTo>
                    <a:lnTo>
                      <a:pt x="646357" y="1853"/>
                    </a:lnTo>
                    <a:lnTo>
                      <a:pt x="664091" y="794"/>
                    </a:lnTo>
                    <a:lnTo>
                      <a:pt x="682089" y="265"/>
                    </a:lnTo>
                    <a:lnTo>
                      <a:pt x="70008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50" name="组合 49"/>
            <p:cNvGrpSpPr/>
            <p:nvPr/>
          </p:nvGrpSpPr>
          <p:grpSpPr>
            <a:xfrm>
              <a:off x="4189458" y="1125562"/>
              <a:ext cx="498872" cy="500063"/>
              <a:chOff x="4240270" y="383312"/>
              <a:chExt cx="498872" cy="500063"/>
            </a:xfrm>
          </p:grpSpPr>
          <p:sp>
            <p:nvSpPr>
              <p:cNvPr id="47" name="Oval 66"/>
              <p:cNvSpPr>
                <a:spLocks noChangeArrowheads="1"/>
              </p:cNvSpPr>
              <p:nvPr/>
            </p:nvSpPr>
            <p:spPr bwMode="auto">
              <a:xfrm>
                <a:off x="4240270" y="383312"/>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 name="KSO_Shape"/>
              <p:cNvSpPr/>
              <p:nvPr/>
            </p:nvSpPr>
            <p:spPr bwMode="auto">
              <a:xfrm>
                <a:off x="4328614" y="501186"/>
                <a:ext cx="322183" cy="247544"/>
              </a:xfrm>
              <a:custGeom>
                <a:avLst/>
                <a:gdLst>
                  <a:gd name="T0" fmla="*/ 1846366 w 1263650"/>
                  <a:gd name="T1" fmla="*/ 293374 h 971550"/>
                  <a:gd name="T2" fmla="*/ 1872692 w 1263650"/>
                  <a:gd name="T3" fmla="*/ 304534 h 971550"/>
                  <a:gd name="T4" fmla="*/ 1892236 w 1263650"/>
                  <a:gd name="T5" fmla="*/ 324464 h 971550"/>
                  <a:gd name="T6" fmla="*/ 1903405 w 1263650"/>
                  <a:gd name="T7" fmla="*/ 350374 h 971550"/>
                  <a:gd name="T8" fmla="*/ 1904601 w 1263650"/>
                  <a:gd name="T9" fmla="*/ 1397906 h 971550"/>
                  <a:gd name="T10" fmla="*/ 1896225 w 1263650"/>
                  <a:gd name="T11" fmla="*/ 1425409 h 971550"/>
                  <a:gd name="T12" fmla="*/ 1878276 w 1263650"/>
                  <a:gd name="T13" fmla="*/ 1446535 h 971550"/>
                  <a:gd name="T14" fmla="*/ 1853546 w 1263650"/>
                  <a:gd name="T15" fmla="*/ 1460487 h 971550"/>
                  <a:gd name="T16" fmla="*/ 1538837 w 1263650"/>
                  <a:gd name="T17" fmla="*/ 1463675 h 971550"/>
                  <a:gd name="T18" fmla="*/ 291972 w 1263650"/>
                  <a:gd name="T19" fmla="*/ 1463675 h 971550"/>
                  <a:gd name="T20" fmla="*/ 50917 w 1263650"/>
                  <a:gd name="T21" fmla="*/ 1460487 h 971550"/>
                  <a:gd name="T22" fmla="*/ 26254 w 1263650"/>
                  <a:gd name="T23" fmla="*/ 1446535 h 971550"/>
                  <a:gd name="T24" fmla="*/ 8751 w 1263650"/>
                  <a:gd name="T25" fmla="*/ 1425409 h 971550"/>
                  <a:gd name="T26" fmla="*/ 398 w 1263650"/>
                  <a:gd name="T27" fmla="*/ 1397906 h 971550"/>
                  <a:gd name="T28" fmla="*/ 1194 w 1263650"/>
                  <a:gd name="T29" fmla="*/ 350374 h 971550"/>
                  <a:gd name="T30" fmla="*/ 12332 w 1263650"/>
                  <a:gd name="T31" fmla="*/ 324464 h 971550"/>
                  <a:gd name="T32" fmla="*/ 32221 w 1263650"/>
                  <a:gd name="T33" fmla="*/ 304534 h 971550"/>
                  <a:gd name="T34" fmla="*/ 58076 w 1263650"/>
                  <a:gd name="T35" fmla="*/ 293374 h 971550"/>
                  <a:gd name="T36" fmla="*/ 725812 w 1263650"/>
                  <a:gd name="T37" fmla="*/ 146606 h 971550"/>
                  <a:gd name="T38" fmla="*/ 703084 w 1263650"/>
                  <a:gd name="T39" fmla="*/ 150988 h 971550"/>
                  <a:gd name="T40" fmla="*/ 686338 w 1263650"/>
                  <a:gd name="T41" fmla="*/ 160550 h 971550"/>
                  <a:gd name="T42" fmla="*/ 674376 w 1263650"/>
                  <a:gd name="T43" fmla="*/ 172899 h 971550"/>
                  <a:gd name="T44" fmla="*/ 663211 w 1263650"/>
                  <a:gd name="T45" fmla="*/ 196404 h 971550"/>
                  <a:gd name="T46" fmla="*/ 659225 w 1263650"/>
                  <a:gd name="T47" fmla="*/ 219511 h 971550"/>
                  <a:gd name="T48" fmla="*/ 1245350 w 1263650"/>
                  <a:gd name="T49" fmla="*/ 213137 h 971550"/>
                  <a:gd name="T50" fmla="*/ 1240167 w 1263650"/>
                  <a:gd name="T51" fmla="*/ 190429 h 971550"/>
                  <a:gd name="T52" fmla="*/ 1230996 w 1263650"/>
                  <a:gd name="T53" fmla="*/ 173298 h 971550"/>
                  <a:gd name="T54" fmla="*/ 1219034 w 1263650"/>
                  <a:gd name="T55" fmla="*/ 161745 h 971550"/>
                  <a:gd name="T56" fmla="*/ 1195111 w 1263650"/>
                  <a:gd name="T57" fmla="*/ 150191 h 971550"/>
                  <a:gd name="T58" fmla="*/ 1171984 w 1263650"/>
                  <a:gd name="T59" fmla="*/ 146208 h 971550"/>
                  <a:gd name="T60" fmla="*/ 1181953 w 1263650"/>
                  <a:gd name="T61" fmla="*/ 398 h 971550"/>
                  <a:gd name="T62" fmla="*/ 1222224 w 1263650"/>
                  <a:gd name="T63" fmla="*/ 5577 h 971550"/>
                  <a:gd name="T64" fmla="*/ 1260900 w 1263650"/>
                  <a:gd name="T65" fmla="*/ 17928 h 971550"/>
                  <a:gd name="T66" fmla="*/ 1296785 w 1263650"/>
                  <a:gd name="T67" fmla="*/ 37050 h 971550"/>
                  <a:gd name="T68" fmla="*/ 1329481 w 1263650"/>
                  <a:gd name="T69" fmla="*/ 63344 h 971550"/>
                  <a:gd name="T70" fmla="*/ 1356196 w 1263650"/>
                  <a:gd name="T71" fmla="*/ 96012 h 971550"/>
                  <a:gd name="T72" fmla="*/ 1376530 w 1263650"/>
                  <a:gd name="T73" fmla="*/ 135451 h 971550"/>
                  <a:gd name="T74" fmla="*/ 1388891 w 1263650"/>
                  <a:gd name="T75" fmla="*/ 180867 h 971550"/>
                  <a:gd name="T76" fmla="*/ 1391682 w 1263650"/>
                  <a:gd name="T77" fmla="*/ 283652 h 971550"/>
                  <a:gd name="T78" fmla="*/ 366161 w 1263650"/>
                  <a:gd name="T79" fmla="*/ 1463675 h 971550"/>
                  <a:gd name="T80" fmla="*/ 513291 w 1263650"/>
                  <a:gd name="T81" fmla="*/ 209552 h 971550"/>
                  <a:gd name="T82" fmla="*/ 518474 w 1263650"/>
                  <a:gd name="T83" fmla="*/ 169713 h 971550"/>
                  <a:gd name="T84" fmla="*/ 530836 w 1263650"/>
                  <a:gd name="T85" fmla="*/ 131069 h 971550"/>
                  <a:gd name="T86" fmla="*/ 550372 w 1263650"/>
                  <a:gd name="T87" fmla="*/ 94418 h 971550"/>
                  <a:gd name="T88" fmla="*/ 576289 w 1263650"/>
                  <a:gd name="T89" fmla="*/ 62148 h 971550"/>
                  <a:gd name="T90" fmla="*/ 608985 w 1263650"/>
                  <a:gd name="T91" fmla="*/ 35057 h 971550"/>
                  <a:gd name="T92" fmla="*/ 648458 w 1263650"/>
                  <a:gd name="T93" fmla="*/ 15138 h 971550"/>
                  <a:gd name="T94" fmla="*/ 693914 w 1263650"/>
                  <a:gd name="T95" fmla="*/ 2789 h 9715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3650" h="971550">
                    <a:moveTo>
                      <a:pt x="1020762" y="193675"/>
                    </a:moveTo>
                    <a:lnTo>
                      <a:pt x="1214967" y="193675"/>
                    </a:lnTo>
                    <a:lnTo>
                      <a:pt x="1219994" y="193940"/>
                    </a:lnTo>
                    <a:lnTo>
                      <a:pt x="1224756" y="194734"/>
                    </a:lnTo>
                    <a:lnTo>
                      <a:pt x="1229519" y="196321"/>
                    </a:lnTo>
                    <a:lnTo>
                      <a:pt x="1233752" y="197909"/>
                    </a:lnTo>
                    <a:lnTo>
                      <a:pt x="1237985" y="199761"/>
                    </a:lnTo>
                    <a:lnTo>
                      <a:pt x="1242219" y="202142"/>
                    </a:lnTo>
                    <a:lnTo>
                      <a:pt x="1245923" y="205052"/>
                    </a:lnTo>
                    <a:lnTo>
                      <a:pt x="1249362" y="208227"/>
                    </a:lnTo>
                    <a:lnTo>
                      <a:pt x="1252537" y="211667"/>
                    </a:lnTo>
                    <a:lnTo>
                      <a:pt x="1255183" y="215371"/>
                    </a:lnTo>
                    <a:lnTo>
                      <a:pt x="1257829" y="219340"/>
                    </a:lnTo>
                    <a:lnTo>
                      <a:pt x="1259946" y="223573"/>
                    </a:lnTo>
                    <a:lnTo>
                      <a:pt x="1261533" y="228071"/>
                    </a:lnTo>
                    <a:lnTo>
                      <a:pt x="1262592" y="232569"/>
                    </a:lnTo>
                    <a:lnTo>
                      <a:pt x="1263385" y="237596"/>
                    </a:lnTo>
                    <a:lnTo>
                      <a:pt x="1263650" y="242623"/>
                    </a:lnTo>
                    <a:lnTo>
                      <a:pt x="1263650" y="922867"/>
                    </a:lnTo>
                    <a:lnTo>
                      <a:pt x="1263385" y="927894"/>
                    </a:lnTo>
                    <a:lnTo>
                      <a:pt x="1262592" y="932656"/>
                    </a:lnTo>
                    <a:lnTo>
                      <a:pt x="1261533" y="937154"/>
                    </a:lnTo>
                    <a:lnTo>
                      <a:pt x="1259946" y="941652"/>
                    </a:lnTo>
                    <a:lnTo>
                      <a:pt x="1257829" y="946150"/>
                    </a:lnTo>
                    <a:lnTo>
                      <a:pt x="1255183" y="950119"/>
                    </a:lnTo>
                    <a:lnTo>
                      <a:pt x="1252537" y="953823"/>
                    </a:lnTo>
                    <a:lnTo>
                      <a:pt x="1249362" y="957263"/>
                    </a:lnTo>
                    <a:lnTo>
                      <a:pt x="1245923" y="960173"/>
                    </a:lnTo>
                    <a:lnTo>
                      <a:pt x="1242219" y="963348"/>
                    </a:lnTo>
                    <a:lnTo>
                      <a:pt x="1237985" y="965729"/>
                    </a:lnTo>
                    <a:lnTo>
                      <a:pt x="1233752" y="967846"/>
                    </a:lnTo>
                    <a:lnTo>
                      <a:pt x="1229519" y="969434"/>
                    </a:lnTo>
                    <a:lnTo>
                      <a:pt x="1224756" y="970492"/>
                    </a:lnTo>
                    <a:lnTo>
                      <a:pt x="1219994" y="971286"/>
                    </a:lnTo>
                    <a:lnTo>
                      <a:pt x="1214967" y="971550"/>
                    </a:lnTo>
                    <a:lnTo>
                      <a:pt x="1020762" y="971550"/>
                    </a:lnTo>
                    <a:lnTo>
                      <a:pt x="1020762" y="193675"/>
                    </a:lnTo>
                    <a:close/>
                    <a:moveTo>
                      <a:pt x="48287" y="193675"/>
                    </a:moveTo>
                    <a:lnTo>
                      <a:pt x="193675" y="193675"/>
                    </a:lnTo>
                    <a:lnTo>
                      <a:pt x="193675" y="971550"/>
                    </a:lnTo>
                    <a:lnTo>
                      <a:pt x="48287" y="971550"/>
                    </a:lnTo>
                    <a:lnTo>
                      <a:pt x="43274" y="971286"/>
                    </a:lnTo>
                    <a:lnTo>
                      <a:pt x="38524" y="970492"/>
                    </a:lnTo>
                    <a:lnTo>
                      <a:pt x="33775" y="969434"/>
                    </a:lnTo>
                    <a:lnTo>
                      <a:pt x="29289" y="967846"/>
                    </a:lnTo>
                    <a:lnTo>
                      <a:pt x="25331" y="965729"/>
                    </a:lnTo>
                    <a:lnTo>
                      <a:pt x="21373" y="963348"/>
                    </a:lnTo>
                    <a:lnTo>
                      <a:pt x="17415" y="960173"/>
                    </a:lnTo>
                    <a:lnTo>
                      <a:pt x="13985" y="957263"/>
                    </a:lnTo>
                    <a:lnTo>
                      <a:pt x="10819" y="953823"/>
                    </a:lnTo>
                    <a:lnTo>
                      <a:pt x="8180" y="950119"/>
                    </a:lnTo>
                    <a:lnTo>
                      <a:pt x="5805" y="946150"/>
                    </a:lnTo>
                    <a:lnTo>
                      <a:pt x="3694" y="941652"/>
                    </a:lnTo>
                    <a:lnTo>
                      <a:pt x="2111" y="937154"/>
                    </a:lnTo>
                    <a:lnTo>
                      <a:pt x="792" y="932656"/>
                    </a:lnTo>
                    <a:lnTo>
                      <a:pt x="264" y="927894"/>
                    </a:lnTo>
                    <a:lnTo>
                      <a:pt x="0" y="922867"/>
                    </a:lnTo>
                    <a:lnTo>
                      <a:pt x="0" y="242623"/>
                    </a:lnTo>
                    <a:lnTo>
                      <a:pt x="264" y="237596"/>
                    </a:lnTo>
                    <a:lnTo>
                      <a:pt x="792" y="232569"/>
                    </a:lnTo>
                    <a:lnTo>
                      <a:pt x="2111" y="228071"/>
                    </a:lnTo>
                    <a:lnTo>
                      <a:pt x="3694" y="223573"/>
                    </a:lnTo>
                    <a:lnTo>
                      <a:pt x="5805" y="219340"/>
                    </a:lnTo>
                    <a:lnTo>
                      <a:pt x="8180" y="215371"/>
                    </a:lnTo>
                    <a:lnTo>
                      <a:pt x="10819" y="211667"/>
                    </a:lnTo>
                    <a:lnTo>
                      <a:pt x="13985" y="208227"/>
                    </a:lnTo>
                    <a:lnTo>
                      <a:pt x="17415" y="205052"/>
                    </a:lnTo>
                    <a:lnTo>
                      <a:pt x="21373" y="202142"/>
                    </a:lnTo>
                    <a:lnTo>
                      <a:pt x="25331" y="199761"/>
                    </a:lnTo>
                    <a:lnTo>
                      <a:pt x="29289" y="197909"/>
                    </a:lnTo>
                    <a:lnTo>
                      <a:pt x="33775" y="196321"/>
                    </a:lnTo>
                    <a:lnTo>
                      <a:pt x="38524" y="194734"/>
                    </a:lnTo>
                    <a:lnTo>
                      <a:pt x="43274" y="193940"/>
                    </a:lnTo>
                    <a:lnTo>
                      <a:pt x="48287" y="193675"/>
                    </a:lnTo>
                    <a:close/>
                    <a:moveTo>
                      <a:pt x="485687" y="97049"/>
                    </a:moveTo>
                    <a:lnTo>
                      <a:pt x="481455" y="97313"/>
                    </a:lnTo>
                    <a:lnTo>
                      <a:pt x="477223" y="97578"/>
                    </a:lnTo>
                    <a:lnTo>
                      <a:pt x="473520" y="98371"/>
                    </a:lnTo>
                    <a:lnTo>
                      <a:pt x="470082" y="99164"/>
                    </a:lnTo>
                    <a:lnTo>
                      <a:pt x="466379" y="100222"/>
                    </a:lnTo>
                    <a:lnTo>
                      <a:pt x="463205" y="101544"/>
                    </a:lnTo>
                    <a:lnTo>
                      <a:pt x="460560" y="102867"/>
                    </a:lnTo>
                    <a:lnTo>
                      <a:pt x="457916" y="104718"/>
                    </a:lnTo>
                    <a:lnTo>
                      <a:pt x="455271" y="106569"/>
                    </a:lnTo>
                    <a:lnTo>
                      <a:pt x="453155" y="108420"/>
                    </a:lnTo>
                    <a:lnTo>
                      <a:pt x="451039" y="110535"/>
                    </a:lnTo>
                    <a:lnTo>
                      <a:pt x="448923" y="112386"/>
                    </a:lnTo>
                    <a:lnTo>
                      <a:pt x="447336" y="114766"/>
                    </a:lnTo>
                    <a:lnTo>
                      <a:pt x="445749" y="116882"/>
                    </a:lnTo>
                    <a:lnTo>
                      <a:pt x="443369" y="121377"/>
                    </a:lnTo>
                    <a:lnTo>
                      <a:pt x="441253" y="126137"/>
                    </a:lnTo>
                    <a:lnTo>
                      <a:pt x="439930" y="130368"/>
                    </a:lnTo>
                    <a:lnTo>
                      <a:pt x="438872" y="134335"/>
                    </a:lnTo>
                    <a:lnTo>
                      <a:pt x="438079" y="138037"/>
                    </a:lnTo>
                    <a:lnTo>
                      <a:pt x="437550" y="143590"/>
                    </a:lnTo>
                    <a:lnTo>
                      <a:pt x="437286" y="145706"/>
                    </a:lnTo>
                    <a:lnTo>
                      <a:pt x="437286" y="194099"/>
                    </a:lnTo>
                    <a:lnTo>
                      <a:pt x="826082" y="194099"/>
                    </a:lnTo>
                    <a:lnTo>
                      <a:pt x="826082" y="145706"/>
                    </a:lnTo>
                    <a:lnTo>
                      <a:pt x="826082" y="141475"/>
                    </a:lnTo>
                    <a:lnTo>
                      <a:pt x="825553" y="136979"/>
                    </a:lnTo>
                    <a:lnTo>
                      <a:pt x="824760" y="133277"/>
                    </a:lnTo>
                    <a:lnTo>
                      <a:pt x="823702" y="129575"/>
                    </a:lnTo>
                    <a:lnTo>
                      <a:pt x="822644" y="126402"/>
                    </a:lnTo>
                    <a:lnTo>
                      <a:pt x="821321" y="123228"/>
                    </a:lnTo>
                    <a:lnTo>
                      <a:pt x="819999" y="120320"/>
                    </a:lnTo>
                    <a:lnTo>
                      <a:pt x="818412" y="117675"/>
                    </a:lnTo>
                    <a:lnTo>
                      <a:pt x="816561" y="115031"/>
                    </a:lnTo>
                    <a:lnTo>
                      <a:pt x="814709" y="112915"/>
                    </a:lnTo>
                    <a:lnTo>
                      <a:pt x="812858" y="110800"/>
                    </a:lnTo>
                    <a:lnTo>
                      <a:pt x="810742" y="108949"/>
                    </a:lnTo>
                    <a:lnTo>
                      <a:pt x="808626" y="107362"/>
                    </a:lnTo>
                    <a:lnTo>
                      <a:pt x="806510" y="105775"/>
                    </a:lnTo>
                    <a:lnTo>
                      <a:pt x="801749" y="103396"/>
                    </a:lnTo>
                    <a:lnTo>
                      <a:pt x="797253" y="101016"/>
                    </a:lnTo>
                    <a:lnTo>
                      <a:pt x="792757" y="99693"/>
                    </a:lnTo>
                    <a:lnTo>
                      <a:pt x="788789" y="98636"/>
                    </a:lnTo>
                    <a:lnTo>
                      <a:pt x="784822" y="97842"/>
                    </a:lnTo>
                    <a:lnTo>
                      <a:pt x="779532" y="97313"/>
                    </a:lnTo>
                    <a:lnTo>
                      <a:pt x="777416" y="97049"/>
                    </a:lnTo>
                    <a:lnTo>
                      <a:pt x="485687" y="97049"/>
                    </a:lnTo>
                    <a:close/>
                    <a:moveTo>
                      <a:pt x="485687" y="0"/>
                    </a:moveTo>
                    <a:lnTo>
                      <a:pt x="777416" y="0"/>
                    </a:lnTo>
                    <a:lnTo>
                      <a:pt x="784029" y="264"/>
                    </a:lnTo>
                    <a:lnTo>
                      <a:pt x="790905" y="529"/>
                    </a:lnTo>
                    <a:lnTo>
                      <a:pt x="797253" y="1322"/>
                    </a:lnTo>
                    <a:lnTo>
                      <a:pt x="803865" y="2380"/>
                    </a:lnTo>
                    <a:lnTo>
                      <a:pt x="810742" y="3702"/>
                    </a:lnTo>
                    <a:lnTo>
                      <a:pt x="817090" y="5289"/>
                    </a:lnTo>
                    <a:lnTo>
                      <a:pt x="823437" y="7140"/>
                    </a:lnTo>
                    <a:lnTo>
                      <a:pt x="830049" y="9255"/>
                    </a:lnTo>
                    <a:lnTo>
                      <a:pt x="836397" y="11900"/>
                    </a:lnTo>
                    <a:lnTo>
                      <a:pt x="842480" y="14808"/>
                    </a:lnTo>
                    <a:lnTo>
                      <a:pt x="848564" y="17717"/>
                    </a:lnTo>
                    <a:lnTo>
                      <a:pt x="854647" y="21155"/>
                    </a:lnTo>
                    <a:lnTo>
                      <a:pt x="860201" y="24593"/>
                    </a:lnTo>
                    <a:lnTo>
                      <a:pt x="866020" y="28824"/>
                    </a:lnTo>
                    <a:lnTo>
                      <a:pt x="871574" y="33055"/>
                    </a:lnTo>
                    <a:lnTo>
                      <a:pt x="876599" y="37286"/>
                    </a:lnTo>
                    <a:lnTo>
                      <a:pt x="881889" y="42046"/>
                    </a:lnTo>
                    <a:lnTo>
                      <a:pt x="886650" y="47334"/>
                    </a:lnTo>
                    <a:lnTo>
                      <a:pt x="891411" y="52359"/>
                    </a:lnTo>
                    <a:lnTo>
                      <a:pt x="895642" y="57912"/>
                    </a:lnTo>
                    <a:lnTo>
                      <a:pt x="899610" y="63730"/>
                    </a:lnTo>
                    <a:lnTo>
                      <a:pt x="903577" y="70076"/>
                    </a:lnTo>
                    <a:lnTo>
                      <a:pt x="907280" y="76423"/>
                    </a:lnTo>
                    <a:lnTo>
                      <a:pt x="910189" y="82769"/>
                    </a:lnTo>
                    <a:lnTo>
                      <a:pt x="913098" y="89909"/>
                    </a:lnTo>
                    <a:lnTo>
                      <a:pt x="915743" y="97049"/>
                    </a:lnTo>
                    <a:lnTo>
                      <a:pt x="917859" y="104718"/>
                    </a:lnTo>
                    <a:lnTo>
                      <a:pt x="919975" y="112386"/>
                    </a:lnTo>
                    <a:lnTo>
                      <a:pt x="921298" y="120055"/>
                    </a:lnTo>
                    <a:lnTo>
                      <a:pt x="922356" y="128517"/>
                    </a:lnTo>
                    <a:lnTo>
                      <a:pt x="923149" y="136979"/>
                    </a:lnTo>
                    <a:lnTo>
                      <a:pt x="923149" y="145706"/>
                    </a:lnTo>
                    <a:lnTo>
                      <a:pt x="923149" y="188281"/>
                    </a:lnTo>
                    <a:lnTo>
                      <a:pt x="923149" y="194099"/>
                    </a:lnTo>
                    <a:lnTo>
                      <a:pt x="971550" y="194099"/>
                    </a:lnTo>
                    <a:lnTo>
                      <a:pt x="971550" y="971550"/>
                    </a:lnTo>
                    <a:lnTo>
                      <a:pt x="242887" y="971550"/>
                    </a:lnTo>
                    <a:lnTo>
                      <a:pt x="242887" y="194099"/>
                    </a:lnTo>
                    <a:lnTo>
                      <a:pt x="340219" y="194099"/>
                    </a:lnTo>
                    <a:lnTo>
                      <a:pt x="340219" y="145706"/>
                    </a:lnTo>
                    <a:lnTo>
                      <a:pt x="340483" y="139095"/>
                    </a:lnTo>
                    <a:lnTo>
                      <a:pt x="340748" y="132484"/>
                    </a:lnTo>
                    <a:lnTo>
                      <a:pt x="341541" y="125873"/>
                    </a:lnTo>
                    <a:lnTo>
                      <a:pt x="342599" y="118997"/>
                    </a:lnTo>
                    <a:lnTo>
                      <a:pt x="343921" y="112651"/>
                    </a:lnTo>
                    <a:lnTo>
                      <a:pt x="345508" y="106040"/>
                    </a:lnTo>
                    <a:lnTo>
                      <a:pt x="347360" y="99429"/>
                    </a:lnTo>
                    <a:lnTo>
                      <a:pt x="349476" y="93082"/>
                    </a:lnTo>
                    <a:lnTo>
                      <a:pt x="352121" y="87000"/>
                    </a:lnTo>
                    <a:lnTo>
                      <a:pt x="354765" y="80654"/>
                    </a:lnTo>
                    <a:lnTo>
                      <a:pt x="358204" y="74572"/>
                    </a:lnTo>
                    <a:lnTo>
                      <a:pt x="361378" y="68754"/>
                    </a:lnTo>
                    <a:lnTo>
                      <a:pt x="365080" y="62672"/>
                    </a:lnTo>
                    <a:lnTo>
                      <a:pt x="368783" y="57119"/>
                    </a:lnTo>
                    <a:lnTo>
                      <a:pt x="373015" y="51830"/>
                    </a:lnTo>
                    <a:lnTo>
                      <a:pt x="377776" y="46277"/>
                    </a:lnTo>
                    <a:lnTo>
                      <a:pt x="382272" y="41252"/>
                    </a:lnTo>
                    <a:lnTo>
                      <a:pt x="387297" y="36492"/>
                    </a:lnTo>
                    <a:lnTo>
                      <a:pt x="392587" y="31997"/>
                    </a:lnTo>
                    <a:lnTo>
                      <a:pt x="398406" y="27237"/>
                    </a:lnTo>
                    <a:lnTo>
                      <a:pt x="403960" y="23270"/>
                    </a:lnTo>
                    <a:lnTo>
                      <a:pt x="410043" y="19568"/>
                    </a:lnTo>
                    <a:lnTo>
                      <a:pt x="416656" y="16131"/>
                    </a:lnTo>
                    <a:lnTo>
                      <a:pt x="423268" y="12957"/>
                    </a:lnTo>
                    <a:lnTo>
                      <a:pt x="430144" y="10048"/>
                    </a:lnTo>
                    <a:lnTo>
                      <a:pt x="437286" y="7404"/>
                    </a:lnTo>
                    <a:lnTo>
                      <a:pt x="444691" y="5024"/>
                    </a:lnTo>
                    <a:lnTo>
                      <a:pt x="452626" y="3173"/>
                    </a:lnTo>
                    <a:lnTo>
                      <a:pt x="460296" y="1851"/>
                    </a:lnTo>
                    <a:lnTo>
                      <a:pt x="468495" y="793"/>
                    </a:lnTo>
                    <a:lnTo>
                      <a:pt x="477223" y="264"/>
                    </a:lnTo>
                    <a:lnTo>
                      <a:pt x="4856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49" name="组合 48"/>
            <p:cNvGrpSpPr/>
            <p:nvPr/>
          </p:nvGrpSpPr>
          <p:grpSpPr>
            <a:xfrm>
              <a:off x="4742119" y="1604790"/>
              <a:ext cx="498872" cy="500063"/>
              <a:chOff x="5043347" y="383312"/>
              <a:chExt cx="498872" cy="500063"/>
            </a:xfrm>
          </p:grpSpPr>
          <p:sp>
            <p:nvSpPr>
              <p:cNvPr id="48" name="Oval 66"/>
              <p:cNvSpPr>
                <a:spLocks noChangeArrowheads="1"/>
              </p:cNvSpPr>
              <p:nvPr/>
            </p:nvSpPr>
            <p:spPr bwMode="auto">
              <a:xfrm>
                <a:off x="5043347" y="383312"/>
                <a:ext cx="498872" cy="500063"/>
              </a:xfrm>
              <a:prstGeom prst="ellipse">
                <a:avLst/>
              </a:prstGeom>
              <a:solidFill>
                <a:srgbClr val="00A7ED"/>
              </a:solidFill>
              <a:ln w="25400" cap="flat">
                <a:solidFill>
                  <a:srgbClr val="00A7ED"/>
                </a:solidFill>
                <a:prstDash val="solid"/>
                <a:miter lim="800000"/>
              </a:ln>
            </p:spPr>
            <p:txBody>
              <a:bodyPr vert="horz" wrap="square" lIns="68580" tIns="34290" rIns="68580" bIns="34290" numCol="1" anchor="t" anchorCtr="0" compatLnSpc="1"/>
              <a:lstStyle/>
              <a:p>
                <a:endParaRPr lang="zh-CN" altLang="en-US">
                  <a:cs typeface="+mn-ea"/>
                  <a:sym typeface="+mn-lt"/>
                </a:endParaRPr>
              </a:p>
            </p:txBody>
          </p:sp>
          <p:sp>
            <p:nvSpPr>
              <p:cNvPr id="44" name="KSO_Shape"/>
              <p:cNvSpPr/>
              <p:nvPr/>
            </p:nvSpPr>
            <p:spPr bwMode="auto">
              <a:xfrm>
                <a:off x="5130900" y="463865"/>
                <a:ext cx="303925" cy="322183"/>
              </a:xfrm>
              <a:custGeom>
                <a:avLst/>
                <a:gdLst>
                  <a:gd name="T0" fmla="*/ 1414681 w 923925"/>
                  <a:gd name="T1" fmla="*/ 1371891 h 979488"/>
                  <a:gd name="T2" fmla="*/ 1491066 w 923925"/>
                  <a:gd name="T3" fmla="*/ 1330916 h 979488"/>
                  <a:gd name="T4" fmla="*/ 1545375 w 923925"/>
                  <a:gd name="T5" fmla="*/ 1264829 h 979488"/>
                  <a:gd name="T6" fmla="*/ 1571426 w 923925"/>
                  <a:gd name="T7" fmla="*/ 1181116 h 979488"/>
                  <a:gd name="T8" fmla="*/ 1562154 w 923925"/>
                  <a:gd name="T9" fmla="*/ 1091677 h 979488"/>
                  <a:gd name="T10" fmla="*/ 1521091 w 923925"/>
                  <a:gd name="T11" fmla="*/ 1015456 h 979488"/>
                  <a:gd name="T12" fmla="*/ 1454861 w 923925"/>
                  <a:gd name="T13" fmla="*/ 961264 h 979488"/>
                  <a:gd name="T14" fmla="*/ 1370969 w 923925"/>
                  <a:gd name="T15" fmla="*/ 935270 h 979488"/>
                  <a:gd name="T16" fmla="*/ 1416006 w 923925"/>
                  <a:gd name="T17" fmla="*/ 714976 h 979488"/>
                  <a:gd name="T18" fmla="*/ 1580698 w 923925"/>
                  <a:gd name="T19" fmla="*/ 774896 h 979488"/>
                  <a:gd name="T20" fmla="*/ 1707859 w 923925"/>
                  <a:gd name="T21" fmla="*/ 890330 h 979488"/>
                  <a:gd name="T22" fmla="*/ 1782921 w 923925"/>
                  <a:gd name="T23" fmla="*/ 1046296 h 979488"/>
                  <a:gd name="T24" fmla="*/ 1796608 w 923925"/>
                  <a:gd name="T25" fmla="*/ 1181116 h 979488"/>
                  <a:gd name="T26" fmla="*/ 1752896 w 923925"/>
                  <a:gd name="T27" fmla="*/ 1352504 h 979488"/>
                  <a:gd name="T28" fmla="*/ 1650018 w 923925"/>
                  <a:gd name="T29" fmla="*/ 1490409 h 979488"/>
                  <a:gd name="T30" fmla="*/ 1502545 w 923925"/>
                  <a:gd name="T31" fmla="*/ 1579407 h 979488"/>
                  <a:gd name="T32" fmla="*/ 1347566 w 923925"/>
                  <a:gd name="T33" fmla="*/ 1606282 h 979488"/>
                  <a:gd name="T34" fmla="*/ 1324607 w 923925"/>
                  <a:gd name="T35" fmla="*/ 1722598 h 979488"/>
                  <a:gd name="T36" fmla="*/ 1259702 w 923925"/>
                  <a:gd name="T37" fmla="*/ 1817764 h 979488"/>
                  <a:gd name="T38" fmla="*/ 1164772 w 923925"/>
                  <a:gd name="T39" fmla="*/ 1882089 h 979488"/>
                  <a:gd name="T40" fmla="*/ 1048207 w 923925"/>
                  <a:gd name="T41" fmla="*/ 1905000 h 979488"/>
                  <a:gd name="T42" fmla="*/ 196925 w 923925"/>
                  <a:gd name="T43" fmla="*/ 1887377 h 979488"/>
                  <a:gd name="T44" fmla="*/ 98463 w 923925"/>
                  <a:gd name="T45" fmla="*/ 1827457 h 979488"/>
                  <a:gd name="T46" fmla="*/ 30025 w 923925"/>
                  <a:gd name="T47" fmla="*/ 1735816 h 979488"/>
                  <a:gd name="T48" fmla="*/ 442 w 923925"/>
                  <a:gd name="T49" fmla="*/ 1622144 h 979488"/>
                  <a:gd name="T50" fmla="*/ 986731 w 923925"/>
                  <a:gd name="T51" fmla="*/ 2651 h 979488"/>
                  <a:gd name="T52" fmla="*/ 1006595 w 923925"/>
                  <a:gd name="T53" fmla="*/ 22528 h 979488"/>
                  <a:gd name="T54" fmla="*/ 1006595 w 923925"/>
                  <a:gd name="T55" fmla="*/ 51682 h 979488"/>
                  <a:gd name="T56" fmla="*/ 986731 w 923925"/>
                  <a:gd name="T57" fmla="*/ 71558 h 979488"/>
                  <a:gd name="T58" fmla="*/ 893148 w 923925"/>
                  <a:gd name="T59" fmla="*/ 80836 h 979488"/>
                  <a:gd name="T60" fmla="*/ 614166 w 923925"/>
                  <a:gd name="T61" fmla="*/ 137376 h 979488"/>
                  <a:gd name="T62" fmla="*/ 495863 w 923925"/>
                  <a:gd name="T63" fmla="*/ 182874 h 979488"/>
                  <a:gd name="T64" fmla="*/ 656101 w 923925"/>
                  <a:gd name="T65" fmla="*/ 216445 h 979488"/>
                  <a:gd name="T66" fmla="*/ 937290 w 923925"/>
                  <a:gd name="T67" fmla="*/ 266359 h 979488"/>
                  <a:gd name="T68" fmla="*/ 991585 w 923925"/>
                  <a:gd name="T69" fmla="*/ 295071 h 979488"/>
                  <a:gd name="T70" fmla="*/ 1009684 w 923925"/>
                  <a:gd name="T71" fmla="*/ 336595 h 979488"/>
                  <a:gd name="T72" fmla="*/ 992468 w 923925"/>
                  <a:gd name="T73" fmla="*/ 379882 h 979488"/>
                  <a:gd name="T74" fmla="*/ 930669 w 923925"/>
                  <a:gd name="T75" fmla="*/ 414780 h 979488"/>
                  <a:gd name="T76" fmla="*/ 726289 w 923925"/>
                  <a:gd name="T77" fmla="*/ 462486 h 979488"/>
                  <a:gd name="T78" fmla="*/ 638886 w 923925"/>
                  <a:gd name="T79" fmla="*/ 495174 h 979488"/>
                  <a:gd name="T80" fmla="*/ 687885 w 923925"/>
                  <a:gd name="T81" fmla="*/ 517260 h 979488"/>
                  <a:gd name="T82" fmla="*/ 762044 w 923925"/>
                  <a:gd name="T83" fmla="*/ 526977 h 979488"/>
                  <a:gd name="T84" fmla="*/ 781909 w 923925"/>
                  <a:gd name="T85" fmla="*/ 546855 h 979488"/>
                  <a:gd name="T86" fmla="*/ 781909 w 923925"/>
                  <a:gd name="T87" fmla="*/ 576009 h 979488"/>
                  <a:gd name="T88" fmla="*/ 762044 w 923925"/>
                  <a:gd name="T89" fmla="*/ 595886 h 979488"/>
                  <a:gd name="T90" fmla="*/ 682145 w 923925"/>
                  <a:gd name="T91" fmla="*/ 593235 h 979488"/>
                  <a:gd name="T92" fmla="*/ 602689 w 923925"/>
                  <a:gd name="T93" fmla="*/ 563198 h 979488"/>
                  <a:gd name="T94" fmla="*/ 567375 w 923925"/>
                  <a:gd name="T95" fmla="*/ 521677 h 979488"/>
                  <a:gd name="T96" fmla="*/ 562960 w 923925"/>
                  <a:gd name="T97" fmla="*/ 468669 h 979488"/>
                  <a:gd name="T98" fmla="*/ 591653 w 923925"/>
                  <a:gd name="T99" fmla="*/ 431564 h 979488"/>
                  <a:gd name="T100" fmla="*/ 692739 w 923925"/>
                  <a:gd name="T101" fmla="*/ 393135 h 979488"/>
                  <a:gd name="T102" fmla="*/ 905948 w 923925"/>
                  <a:gd name="T103" fmla="*/ 344546 h 979488"/>
                  <a:gd name="T104" fmla="*/ 762044 w 923925"/>
                  <a:gd name="T105" fmla="*/ 307883 h 979488"/>
                  <a:gd name="T106" fmla="*/ 483502 w 923925"/>
                  <a:gd name="T107" fmla="*/ 257525 h 979488"/>
                  <a:gd name="T108" fmla="*/ 428765 w 923925"/>
                  <a:gd name="T109" fmla="*/ 228813 h 979488"/>
                  <a:gd name="T110" fmla="*/ 410667 w 923925"/>
                  <a:gd name="T111" fmla="*/ 187291 h 979488"/>
                  <a:gd name="T112" fmla="*/ 433622 w 923925"/>
                  <a:gd name="T113" fmla="*/ 141351 h 979488"/>
                  <a:gd name="T114" fmla="*/ 512637 w 923925"/>
                  <a:gd name="T115" fmla="*/ 93645 h 979488"/>
                  <a:gd name="T116" fmla="*/ 703334 w 923925"/>
                  <a:gd name="T117" fmla="*/ 38429 h 979488"/>
                  <a:gd name="T118" fmla="*/ 959804 w 923925"/>
                  <a:gd name="T119" fmla="*/ 883 h 9794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3925" h="979488">
                    <a:moveTo>
                      <a:pt x="692830" y="480431"/>
                    </a:moveTo>
                    <a:lnTo>
                      <a:pt x="692830" y="710591"/>
                    </a:lnTo>
                    <a:lnTo>
                      <a:pt x="698960" y="710591"/>
                    </a:lnTo>
                    <a:lnTo>
                      <a:pt x="704862" y="710138"/>
                    </a:lnTo>
                    <a:lnTo>
                      <a:pt x="710537" y="709458"/>
                    </a:lnTo>
                    <a:lnTo>
                      <a:pt x="716439" y="708552"/>
                    </a:lnTo>
                    <a:lnTo>
                      <a:pt x="721888" y="707193"/>
                    </a:lnTo>
                    <a:lnTo>
                      <a:pt x="727336" y="705381"/>
                    </a:lnTo>
                    <a:lnTo>
                      <a:pt x="732557" y="703795"/>
                    </a:lnTo>
                    <a:lnTo>
                      <a:pt x="737778" y="701756"/>
                    </a:lnTo>
                    <a:lnTo>
                      <a:pt x="742999" y="699491"/>
                    </a:lnTo>
                    <a:lnTo>
                      <a:pt x="747994" y="696772"/>
                    </a:lnTo>
                    <a:lnTo>
                      <a:pt x="752761" y="694054"/>
                    </a:lnTo>
                    <a:lnTo>
                      <a:pt x="757528" y="691109"/>
                    </a:lnTo>
                    <a:lnTo>
                      <a:pt x="762068" y="687711"/>
                    </a:lnTo>
                    <a:lnTo>
                      <a:pt x="766608" y="684313"/>
                    </a:lnTo>
                    <a:lnTo>
                      <a:pt x="770467" y="680915"/>
                    </a:lnTo>
                    <a:lnTo>
                      <a:pt x="774781" y="677064"/>
                    </a:lnTo>
                    <a:lnTo>
                      <a:pt x="778413" y="672760"/>
                    </a:lnTo>
                    <a:lnTo>
                      <a:pt x="782045" y="668909"/>
                    </a:lnTo>
                    <a:lnTo>
                      <a:pt x="785450" y="664378"/>
                    </a:lnTo>
                    <a:lnTo>
                      <a:pt x="788628" y="659847"/>
                    </a:lnTo>
                    <a:lnTo>
                      <a:pt x="791806" y="655090"/>
                    </a:lnTo>
                    <a:lnTo>
                      <a:pt x="794530" y="650333"/>
                    </a:lnTo>
                    <a:lnTo>
                      <a:pt x="797254" y="645349"/>
                    </a:lnTo>
                    <a:lnTo>
                      <a:pt x="799525" y="640139"/>
                    </a:lnTo>
                    <a:lnTo>
                      <a:pt x="801341" y="634928"/>
                    </a:lnTo>
                    <a:lnTo>
                      <a:pt x="803157" y="629718"/>
                    </a:lnTo>
                    <a:lnTo>
                      <a:pt x="804973" y="624281"/>
                    </a:lnTo>
                    <a:lnTo>
                      <a:pt x="806108" y="618844"/>
                    </a:lnTo>
                    <a:lnTo>
                      <a:pt x="807243" y="613181"/>
                    </a:lnTo>
                    <a:lnTo>
                      <a:pt x="807924" y="607291"/>
                    </a:lnTo>
                    <a:lnTo>
                      <a:pt x="808378" y="601401"/>
                    </a:lnTo>
                    <a:lnTo>
                      <a:pt x="808378" y="595511"/>
                    </a:lnTo>
                    <a:lnTo>
                      <a:pt x="808378" y="589621"/>
                    </a:lnTo>
                    <a:lnTo>
                      <a:pt x="807924" y="583731"/>
                    </a:lnTo>
                    <a:lnTo>
                      <a:pt x="807243" y="578068"/>
                    </a:lnTo>
                    <a:lnTo>
                      <a:pt x="806108" y="572178"/>
                    </a:lnTo>
                    <a:lnTo>
                      <a:pt x="804973" y="566741"/>
                    </a:lnTo>
                    <a:lnTo>
                      <a:pt x="803157" y="561304"/>
                    </a:lnTo>
                    <a:lnTo>
                      <a:pt x="801341" y="556094"/>
                    </a:lnTo>
                    <a:lnTo>
                      <a:pt x="799525" y="550884"/>
                    </a:lnTo>
                    <a:lnTo>
                      <a:pt x="797254" y="545674"/>
                    </a:lnTo>
                    <a:lnTo>
                      <a:pt x="794530" y="540690"/>
                    </a:lnTo>
                    <a:lnTo>
                      <a:pt x="791806" y="535933"/>
                    </a:lnTo>
                    <a:lnTo>
                      <a:pt x="788628" y="531175"/>
                    </a:lnTo>
                    <a:lnTo>
                      <a:pt x="785450" y="526645"/>
                    </a:lnTo>
                    <a:lnTo>
                      <a:pt x="782045" y="522114"/>
                    </a:lnTo>
                    <a:lnTo>
                      <a:pt x="778413" y="518036"/>
                    </a:lnTo>
                    <a:lnTo>
                      <a:pt x="774781" y="513959"/>
                    </a:lnTo>
                    <a:lnTo>
                      <a:pt x="770467" y="510334"/>
                    </a:lnTo>
                    <a:lnTo>
                      <a:pt x="766608" y="506710"/>
                    </a:lnTo>
                    <a:lnTo>
                      <a:pt x="762068" y="503312"/>
                    </a:lnTo>
                    <a:lnTo>
                      <a:pt x="757528" y="500140"/>
                    </a:lnTo>
                    <a:lnTo>
                      <a:pt x="752761" y="496969"/>
                    </a:lnTo>
                    <a:lnTo>
                      <a:pt x="747994" y="494250"/>
                    </a:lnTo>
                    <a:lnTo>
                      <a:pt x="742999" y="491532"/>
                    </a:lnTo>
                    <a:lnTo>
                      <a:pt x="737778" y="489266"/>
                    </a:lnTo>
                    <a:lnTo>
                      <a:pt x="732557" y="487454"/>
                    </a:lnTo>
                    <a:lnTo>
                      <a:pt x="727336" y="485642"/>
                    </a:lnTo>
                    <a:lnTo>
                      <a:pt x="721888" y="483829"/>
                    </a:lnTo>
                    <a:lnTo>
                      <a:pt x="716439" y="482697"/>
                    </a:lnTo>
                    <a:lnTo>
                      <a:pt x="710537" y="481564"/>
                    </a:lnTo>
                    <a:lnTo>
                      <a:pt x="704862" y="480885"/>
                    </a:lnTo>
                    <a:lnTo>
                      <a:pt x="698960" y="480431"/>
                    </a:lnTo>
                    <a:lnTo>
                      <a:pt x="692830" y="480431"/>
                    </a:lnTo>
                    <a:close/>
                    <a:moveTo>
                      <a:pt x="0" y="365125"/>
                    </a:moveTo>
                    <a:lnTo>
                      <a:pt x="692830" y="365125"/>
                    </a:lnTo>
                    <a:lnTo>
                      <a:pt x="698960" y="365125"/>
                    </a:lnTo>
                    <a:lnTo>
                      <a:pt x="704862" y="365352"/>
                    </a:lnTo>
                    <a:lnTo>
                      <a:pt x="716666" y="366258"/>
                    </a:lnTo>
                    <a:lnTo>
                      <a:pt x="728017" y="367617"/>
                    </a:lnTo>
                    <a:lnTo>
                      <a:pt x="739594" y="369882"/>
                    </a:lnTo>
                    <a:lnTo>
                      <a:pt x="750718" y="372374"/>
                    </a:lnTo>
                    <a:lnTo>
                      <a:pt x="761841" y="375319"/>
                    </a:lnTo>
                    <a:lnTo>
                      <a:pt x="772510" y="378944"/>
                    </a:lnTo>
                    <a:lnTo>
                      <a:pt x="782953" y="383248"/>
                    </a:lnTo>
                    <a:lnTo>
                      <a:pt x="793168" y="387779"/>
                    </a:lnTo>
                    <a:lnTo>
                      <a:pt x="803157" y="392989"/>
                    </a:lnTo>
                    <a:lnTo>
                      <a:pt x="812691" y="398426"/>
                    </a:lnTo>
                    <a:lnTo>
                      <a:pt x="822225" y="404542"/>
                    </a:lnTo>
                    <a:lnTo>
                      <a:pt x="831079" y="410885"/>
                    </a:lnTo>
                    <a:lnTo>
                      <a:pt x="839932" y="417681"/>
                    </a:lnTo>
                    <a:lnTo>
                      <a:pt x="848331" y="424930"/>
                    </a:lnTo>
                    <a:lnTo>
                      <a:pt x="856277" y="432633"/>
                    </a:lnTo>
                    <a:lnTo>
                      <a:pt x="863995" y="440561"/>
                    </a:lnTo>
                    <a:lnTo>
                      <a:pt x="871259" y="448943"/>
                    </a:lnTo>
                    <a:lnTo>
                      <a:pt x="878069" y="457778"/>
                    </a:lnTo>
                    <a:lnTo>
                      <a:pt x="884426" y="466613"/>
                    </a:lnTo>
                    <a:lnTo>
                      <a:pt x="890555" y="476127"/>
                    </a:lnTo>
                    <a:lnTo>
                      <a:pt x="896003" y="485642"/>
                    </a:lnTo>
                    <a:lnTo>
                      <a:pt x="901224" y="495609"/>
                    </a:lnTo>
                    <a:lnTo>
                      <a:pt x="905765" y="505803"/>
                    </a:lnTo>
                    <a:lnTo>
                      <a:pt x="910078" y="516224"/>
                    </a:lnTo>
                    <a:lnTo>
                      <a:pt x="913483" y="526871"/>
                    </a:lnTo>
                    <a:lnTo>
                      <a:pt x="916661" y="537971"/>
                    </a:lnTo>
                    <a:lnTo>
                      <a:pt x="919158" y="549072"/>
                    </a:lnTo>
                    <a:lnTo>
                      <a:pt x="921201" y="560625"/>
                    </a:lnTo>
                    <a:lnTo>
                      <a:pt x="922790" y="571952"/>
                    </a:lnTo>
                    <a:lnTo>
                      <a:pt x="923698" y="583731"/>
                    </a:lnTo>
                    <a:lnTo>
                      <a:pt x="923925" y="589621"/>
                    </a:lnTo>
                    <a:lnTo>
                      <a:pt x="923925" y="595511"/>
                    </a:lnTo>
                    <a:lnTo>
                      <a:pt x="923925" y="601401"/>
                    </a:lnTo>
                    <a:lnTo>
                      <a:pt x="923698" y="607291"/>
                    </a:lnTo>
                    <a:lnTo>
                      <a:pt x="922790" y="619071"/>
                    </a:lnTo>
                    <a:lnTo>
                      <a:pt x="921201" y="630624"/>
                    </a:lnTo>
                    <a:lnTo>
                      <a:pt x="919158" y="641951"/>
                    </a:lnTo>
                    <a:lnTo>
                      <a:pt x="916661" y="653278"/>
                    </a:lnTo>
                    <a:lnTo>
                      <a:pt x="913483" y="664151"/>
                    </a:lnTo>
                    <a:lnTo>
                      <a:pt x="910078" y="674799"/>
                    </a:lnTo>
                    <a:lnTo>
                      <a:pt x="905765" y="685219"/>
                    </a:lnTo>
                    <a:lnTo>
                      <a:pt x="901224" y="695413"/>
                    </a:lnTo>
                    <a:lnTo>
                      <a:pt x="896003" y="705381"/>
                    </a:lnTo>
                    <a:lnTo>
                      <a:pt x="890555" y="714895"/>
                    </a:lnTo>
                    <a:lnTo>
                      <a:pt x="884426" y="724410"/>
                    </a:lnTo>
                    <a:lnTo>
                      <a:pt x="878069" y="733245"/>
                    </a:lnTo>
                    <a:lnTo>
                      <a:pt x="871259" y="742079"/>
                    </a:lnTo>
                    <a:lnTo>
                      <a:pt x="863995" y="750461"/>
                    </a:lnTo>
                    <a:lnTo>
                      <a:pt x="856277" y="758390"/>
                    </a:lnTo>
                    <a:lnTo>
                      <a:pt x="848331" y="766319"/>
                    </a:lnTo>
                    <a:lnTo>
                      <a:pt x="839932" y="773341"/>
                    </a:lnTo>
                    <a:lnTo>
                      <a:pt x="831079" y="780137"/>
                    </a:lnTo>
                    <a:lnTo>
                      <a:pt x="822225" y="786707"/>
                    </a:lnTo>
                    <a:lnTo>
                      <a:pt x="812691" y="792597"/>
                    </a:lnTo>
                    <a:lnTo>
                      <a:pt x="803157" y="798034"/>
                    </a:lnTo>
                    <a:lnTo>
                      <a:pt x="793168" y="803244"/>
                    </a:lnTo>
                    <a:lnTo>
                      <a:pt x="782953" y="807775"/>
                    </a:lnTo>
                    <a:lnTo>
                      <a:pt x="772510" y="812079"/>
                    </a:lnTo>
                    <a:lnTo>
                      <a:pt x="761841" y="815477"/>
                    </a:lnTo>
                    <a:lnTo>
                      <a:pt x="750718" y="818648"/>
                    </a:lnTo>
                    <a:lnTo>
                      <a:pt x="739594" y="821140"/>
                    </a:lnTo>
                    <a:lnTo>
                      <a:pt x="728017" y="823179"/>
                    </a:lnTo>
                    <a:lnTo>
                      <a:pt x="716666" y="824765"/>
                    </a:lnTo>
                    <a:lnTo>
                      <a:pt x="704862" y="825671"/>
                    </a:lnTo>
                    <a:lnTo>
                      <a:pt x="698960" y="825897"/>
                    </a:lnTo>
                    <a:lnTo>
                      <a:pt x="692830" y="825897"/>
                    </a:lnTo>
                    <a:lnTo>
                      <a:pt x="692830" y="834053"/>
                    </a:lnTo>
                    <a:lnTo>
                      <a:pt x="692149" y="841755"/>
                    </a:lnTo>
                    <a:lnTo>
                      <a:pt x="691241" y="849457"/>
                    </a:lnTo>
                    <a:lnTo>
                      <a:pt x="689879" y="856933"/>
                    </a:lnTo>
                    <a:lnTo>
                      <a:pt x="688063" y="864408"/>
                    </a:lnTo>
                    <a:lnTo>
                      <a:pt x="686247" y="871431"/>
                    </a:lnTo>
                    <a:lnTo>
                      <a:pt x="683750" y="878680"/>
                    </a:lnTo>
                    <a:lnTo>
                      <a:pt x="681026" y="885703"/>
                    </a:lnTo>
                    <a:lnTo>
                      <a:pt x="677621" y="892499"/>
                    </a:lnTo>
                    <a:lnTo>
                      <a:pt x="674443" y="899068"/>
                    </a:lnTo>
                    <a:lnTo>
                      <a:pt x="670584" y="905411"/>
                    </a:lnTo>
                    <a:lnTo>
                      <a:pt x="666724" y="911981"/>
                    </a:lnTo>
                    <a:lnTo>
                      <a:pt x="662184" y="917871"/>
                    </a:lnTo>
                    <a:lnTo>
                      <a:pt x="657644" y="923534"/>
                    </a:lnTo>
                    <a:lnTo>
                      <a:pt x="652877" y="929197"/>
                    </a:lnTo>
                    <a:lnTo>
                      <a:pt x="647656" y="934634"/>
                    </a:lnTo>
                    <a:lnTo>
                      <a:pt x="642435" y="939618"/>
                    </a:lnTo>
                    <a:lnTo>
                      <a:pt x="636759" y="944375"/>
                    </a:lnTo>
                    <a:lnTo>
                      <a:pt x="631084" y="948906"/>
                    </a:lnTo>
                    <a:lnTo>
                      <a:pt x="624955" y="953210"/>
                    </a:lnTo>
                    <a:lnTo>
                      <a:pt x="618826" y="957514"/>
                    </a:lnTo>
                    <a:lnTo>
                      <a:pt x="612242" y="960912"/>
                    </a:lnTo>
                    <a:lnTo>
                      <a:pt x="605659" y="964310"/>
                    </a:lnTo>
                    <a:lnTo>
                      <a:pt x="598849" y="967708"/>
                    </a:lnTo>
                    <a:lnTo>
                      <a:pt x="591812" y="970427"/>
                    </a:lnTo>
                    <a:lnTo>
                      <a:pt x="584547" y="972692"/>
                    </a:lnTo>
                    <a:lnTo>
                      <a:pt x="577283" y="974957"/>
                    </a:lnTo>
                    <a:lnTo>
                      <a:pt x="569792" y="976543"/>
                    </a:lnTo>
                    <a:lnTo>
                      <a:pt x="562301" y="977902"/>
                    </a:lnTo>
                    <a:lnTo>
                      <a:pt x="554582" y="978809"/>
                    </a:lnTo>
                    <a:lnTo>
                      <a:pt x="546864" y="979262"/>
                    </a:lnTo>
                    <a:lnTo>
                      <a:pt x="538919" y="979488"/>
                    </a:lnTo>
                    <a:lnTo>
                      <a:pt x="154139" y="979488"/>
                    </a:lnTo>
                    <a:lnTo>
                      <a:pt x="146194" y="979262"/>
                    </a:lnTo>
                    <a:lnTo>
                      <a:pt x="138475" y="978809"/>
                    </a:lnTo>
                    <a:lnTo>
                      <a:pt x="130757" y="977902"/>
                    </a:lnTo>
                    <a:lnTo>
                      <a:pt x="123266" y="976543"/>
                    </a:lnTo>
                    <a:lnTo>
                      <a:pt x="115775" y="974957"/>
                    </a:lnTo>
                    <a:lnTo>
                      <a:pt x="108510" y="972692"/>
                    </a:lnTo>
                    <a:lnTo>
                      <a:pt x="101246" y="970427"/>
                    </a:lnTo>
                    <a:lnTo>
                      <a:pt x="94209" y="967708"/>
                    </a:lnTo>
                    <a:lnTo>
                      <a:pt x="87626" y="964310"/>
                    </a:lnTo>
                    <a:lnTo>
                      <a:pt x="80815" y="960912"/>
                    </a:lnTo>
                    <a:lnTo>
                      <a:pt x="74459" y="957514"/>
                    </a:lnTo>
                    <a:lnTo>
                      <a:pt x="68103" y="953210"/>
                    </a:lnTo>
                    <a:lnTo>
                      <a:pt x="62201" y="948906"/>
                    </a:lnTo>
                    <a:lnTo>
                      <a:pt x="56298" y="944375"/>
                    </a:lnTo>
                    <a:lnTo>
                      <a:pt x="50623" y="939618"/>
                    </a:lnTo>
                    <a:lnTo>
                      <a:pt x="45402" y="934634"/>
                    </a:lnTo>
                    <a:lnTo>
                      <a:pt x="40181" y="929197"/>
                    </a:lnTo>
                    <a:lnTo>
                      <a:pt x="35414" y="923534"/>
                    </a:lnTo>
                    <a:lnTo>
                      <a:pt x="30646" y="917871"/>
                    </a:lnTo>
                    <a:lnTo>
                      <a:pt x="26560" y="911981"/>
                    </a:lnTo>
                    <a:lnTo>
                      <a:pt x="22474" y="905411"/>
                    </a:lnTo>
                    <a:lnTo>
                      <a:pt x="18615" y="899068"/>
                    </a:lnTo>
                    <a:lnTo>
                      <a:pt x="15437" y="892499"/>
                    </a:lnTo>
                    <a:lnTo>
                      <a:pt x="12259" y="885703"/>
                    </a:lnTo>
                    <a:lnTo>
                      <a:pt x="9535" y="878680"/>
                    </a:lnTo>
                    <a:lnTo>
                      <a:pt x="7038" y="871431"/>
                    </a:lnTo>
                    <a:lnTo>
                      <a:pt x="4994" y="864408"/>
                    </a:lnTo>
                    <a:lnTo>
                      <a:pt x="3178" y="856933"/>
                    </a:lnTo>
                    <a:lnTo>
                      <a:pt x="2043" y="849457"/>
                    </a:lnTo>
                    <a:lnTo>
                      <a:pt x="908" y="841755"/>
                    </a:lnTo>
                    <a:lnTo>
                      <a:pt x="227" y="834053"/>
                    </a:lnTo>
                    <a:lnTo>
                      <a:pt x="0" y="825897"/>
                    </a:lnTo>
                    <a:lnTo>
                      <a:pt x="0" y="441694"/>
                    </a:lnTo>
                    <a:lnTo>
                      <a:pt x="0" y="365125"/>
                    </a:lnTo>
                    <a:close/>
                    <a:moveTo>
                      <a:pt x="499822" y="0"/>
                    </a:moveTo>
                    <a:lnTo>
                      <a:pt x="501865" y="227"/>
                    </a:lnTo>
                    <a:lnTo>
                      <a:pt x="503680" y="454"/>
                    </a:lnTo>
                    <a:lnTo>
                      <a:pt x="505496" y="908"/>
                    </a:lnTo>
                    <a:lnTo>
                      <a:pt x="507312" y="1363"/>
                    </a:lnTo>
                    <a:lnTo>
                      <a:pt x="509127" y="2271"/>
                    </a:lnTo>
                    <a:lnTo>
                      <a:pt x="510489" y="3180"/>
                    </a:lnTo>
                    <a:lnTo>
                      <a:pt x="512078" y="4315"/>
                    </a:lnTo>
                    <a:lnTo>
                      <a:pt x="513439" y="5678"/>
                    </a:lnTo>
                    <a:lnTo>
                      <a:pt x="514801" y="6814"/>
                    </a:lnTo>
                    <a:lnTo>
                      <a:pt x="515709" y="8403"/>
                    </a:lnTo>
                    <a:lnTo>
                      <a:pt x="516844" y="10220"/>
                    </a:lnTo>
                    <a:lnTo>
                      <a:pt x="517525" y="11583"/>
                    </a:lnTo>
                    <a:lnTo>
                      <a:pt x="518205" y="13400"/>
                    </a:lnTo>
                    <a:lnTo>
                      <a:pt x="518659" y="15444"/>
                    </a:lnTo>
                    <a:lnTo>
                      <a:pt x="519113" y="17261"/>
                    </a:lnTo>
                    <a:lnTo>
                      <a:pt x="519113" y="19078"/>
                    </a:lnTo>
                    <a:lnTo>
                      <a:pt x="519113" y="21122"/>
                    </a:lnTo>
                    <a:lnTo>
                      <a:pt x="518659" y="23166"/>
                    </a:lnTo>
                    <a:lnTo>
                      <a:pt x="518205" y="24983"/>
                    </a:lnTo>
                    <a:lnTo>
                      <a:pt x="517525" y="26573"/>
                    </a:lnTo>
                    <a:lnTo>
                      <a:pt x="516844" y="28390"/>
                    </a:lnTo>
                    <a:lnTo>
                      <a:pt x="515709" y="29980"/>
                    </a:lnTo>
                    <a:lnTo>
                      <a:pt x="514801" y="31343"/>
                    </a:lnTo>
                    <a:lnTo>
                      <a:pt x="513439" y="32932"/>
                    </a:lnTo>
                    <a:lnTo>
                      <a:pt x="512078" y="34068"/>
                    </a:lnTo>
                    <a:lnTo>
                      <a:pt x="510489" y="35204"/>
                    </a:lnTo>
                    <a:lnTo>
                      <a:pt x="509127" y="36112"/>
                    </a:lnTo>
                    <a:lnTo>
                      <a:pt x="507312" y="36793"/>
                    </a:lnTo>
                    <a:lnTo>
                      <a:pt x="505496" y="37702"/>
                    </a:lnTo>
                    <a:lnTo>
                      <a:pt x="503680" y="38156"/>
                    </a:lnTo>
                    <a:lnTo>
                      <a:pt x="501865" y="38383"/>
                    </a:lnTo>
                    <a:lnTo>
                      <a:pt x="499822" y="38383"/>
                    </a:lnTo>
                    <a:lnTo>
                      <a:pt x="494375" y="38610"/>
                    </a:lnTo>
                    <a:lnTo>
                      <a:pt x="488021" y="38837"/>
                    </a:lnTo>
                    <a:lnTo>
                      <a:pt x="474404" y="39973"/>
                    </a:lnTo>
                    <a:lnTo>
                      <a:pt x="459198" y="41563"/>
                    </a:lnTo>
                    <a:lnTo>
                      <a:pt x="442403" y="43834"/>
                    </a:lnTo>
                    <a:lnTo>
                      <a:pt x="424928" y="46560"/>
                    </a:lnTo>
                    <a:lnTo>
                      <a:pt x="406545" y="49966"/>
                    </a:lnTo>
                    <a:lnTo>
                      <a:pt x="387935" y="53373"/>
                    </a:lnTo>
                    <a:lnTo>
                      <a:pt x="369097" y="57234"/>
                    </a:lnTo>
                    <a:lnTo>
                      <a:pt x="350714" y="61550"/>
                    </a:lnTo>
                    <a:lnTo>
                      <a:pt x="333012" y="65865"/>
                    </a:lnTo>
                    <a:lnTo>
                      <a:pt x="315764" y="70634"/>
                    </a:lnTo>
                    <a:lnTo>
                      <a:pt x="299877" y="75404"/>
                    </a:lnTo>
                    <a:lnTo>
                      <a:pt x="285806" y="79946"/>
                    </a:lnTo>
                    <a:lnTo>
                      <a:pt x="279224" y="82217"/>
                    </a:lnTo>
                    <a:lnTo>
                      <a:pt x="273096" y="84716"/>
                    </a:lnTo>
                    <a:lnTo>
                      <a:pt x="267876" y="86987"/>
                    </a:lnTo>
                    <a:lnTo>
                      <a:pt x="262883" y="89485"/>
                    </a:lnTo>
                    <a:lnTo>
                      <a:pt x="258571" y="91756"/>
                    </a:lnTo>
                    <a:lnTo>
                      <a:pt x="254940" y="94028"/>
                    </a:lnTo>
                    <a:lnTo>
                      <a:pt x="259252" y="95618"/>
                    </a:lnTo>
                    <a:lnTo>
                      <a:pt x="264245" y="97207"/>
                    </a:lnTo>
                    <a:lnTo>
                      <a:pt x="270146" y="98797"/>
                    </a:lnTo>
                    <a:lnTo>
                      <a:pt x="276274" y="100387"/>
                    </a:lnTo>
                    <a:lnTo>
                      <a:pt x="289891" y="103340"/>
                    </a:lnTo>
                    <a:lnTo>
                      <a:pt x="305324" y="106065"/>
                    </a:lnTo>
                    <a:lnTo>
                      <a:pt x="321210" y="108791"/>
                    </a:lnTo>
                    <a:lnTo>
                      <a:pt x="337324" y="111289"/>
                    </a:lnTo>
                    <a:lnTo>
                      <a:pt x="367736" y="115831"/>
                    </a:lnTo>
                    <a:lnTo>
                      <a:pt x="403821" y="121055"/>
                    </a:lnTo>
                    <a:lnTo>
                      <a:pt x="419708" y="123553"/>
                    </a:lnTo>
                    <a:lnTo>
                      <a:pt x="434460" y="126052"/>
                    </a:lnTo>
                    <a:lnTo>
                      <a:pt x="448077" y="128550"/>
                    </a:lnTo>
                    <a:lnTo>
                      <a:pt x="460559" y="131275"/>
                    </a:lnTo>
                    <a:lnTo>
                      <a:pt x="471907" y="134001"/>
                    </a:lnTo>
                    <a:lnTo>
                      <a:pt x="481893" y="136953"/>
                    </a:lnTo>
                    <a:lnTo>
                      <a:pt x="486432" y="138770"/>
                    </a:lnTo>
                    <a:lnTo>
                      <a:pt x="490517" y="140133"/>
                    </a:lnTo>
                    <a:lnTo>
                      <a:pt x="494602" y="141950"/>
                    </a:lnTo>
                    <a:lnTo>
                      <a:pt x="498007" y="143767"/>
                    </a:lnTo>
                    <a:lnTo>
                      <a:pt x="501638" y="145811"/>
                    </a:lnTo>
                    <a:lnTo>
                      <a:pt x="504588" y="147628"/>
                    </a:lnTo>
                    <a:lnTo>
                      <a:pt x="507312" y="149672"/>
                    </a:lnTo>
                    <a:lnTo>
                      <a:pt x="509808" y="151716"/>
                    </a:lnTo>
                    <a:lnTo>
                      <a:pt x="512078" y="153987"/>
                    </a:lnTo>
                    <a:lnTo>
                      <a:pt x="513666" y="156486"/>
                    </a:lnTo>
                    <a:lnTo>
                      <a:pt x="515482" y="158984"/>
                    </a:lnTo>
                    <a:lnTo>
                      <a:pt x="516844" y="161482"/>
                    </a:lnTo>
                    <a:lnTo>
                      <a:pt x="517752" y="164208"/>
                    </a:lnTo>
                    <a:lnTo>
                      <a:pt x="518432" y="167160"/>
                    </a:lnTo>
                    <a:lnTo>
                      <a:pt x="519113" y="170113"/>
                    </a:lnTo>
                    <a:lnTo>
                      <a:pt x="519113" y="173066"/>
                    </a:lnTo>
                    <a:lnTo>
                      <a:pt x="519113" y="176472"/>
                    </a:lnTo>
                    <a:lnTo>
                      <a:pt x="518432" y="179652"/>
                    </a:lnTo>
                    <a:lnTo>
                      <a:pt x="517752" y="182377"/>
                    </a:lnTo>
                    <a:lnTo>
                      <a:pt x="516844" y="185330"/>
                    </a:lnTo>
                    <a:lnTo>
                      <a:pt x="515482" y="187828"/>
                    </a:lnTo>
                    <a:lnTo>
                      <a:pt x="514120" y="190554"/>
                    </a:lnTo>
                    <a:lnTo>
                      <a:pt x="512305" y="192825"/>
                    </a:lnTo>
                    <a:lnTo>
                      <a:pt x="510262" y="195323"/>
                    </a:lnTo>
                    <a:lnTo>
                      <a:pt x="508219" y="197367"/>
                    </a:lnTo>
                    <a:lnTo>
                      <a:pt x="505723" y="199639"/>
                    </a:lnTo>
                    <a:lnTo>
                      <a:pt x="503000" y="201683"/>
                    </a:lnTo>
                    <a:lnTo>
                      <a:pt x="500049" y="203727"/>
                    </a:lnTo>
                    <a:lnTo>
                      <a:pt x="497099" y="205317"/>
                    </a:lnTo>
                    <a:lnTo>
                      <a:pt x="493695" y="207134"/>
                    </a:lnTo>
                    <a:lnTo>
                      <a:pt x="486659" y="210313"/>
                    </a:lnTo>
                    <a:lnTo>
                      <a:pt x="478489" y="213266"/>
                    </a:lnTo>
                    <a:lnTo>
                      <a:pt x="470091" y="216445"/>
                    </a:lnTo>
                    <a:lnTo>
                      <a:pt x="460786" y="218944"/>
                    </a:lnTo>
                    <a:lnTo>
                      <a:pt x="451254" y="221442"/>
                    </a:lnTo>
                    <a:lnTo>
                      <a:pt x="440815" y="223940"/>
                    </a:lnTo>
                    <a:lnTo>
                      <a:pt x="430148" y="225985"/>
                    </a:lnTo>
                    <a:lnTo>
                      <a:pt x="407452" y="230527"/>
                    </a:lnTo>
                    <a:lnTo>
                      <a:pt x="385211" y="235069"/>
                    </a:lnTo>
                    <a:lnTo>
                      <a:pt x="373410" y="237795"/>
                    </a:lnTo>
                    <a:lnTo>
                      <a:pt x="361608" y="240520"/>
                    </a:lnTo>
                    <a:lnTo>
                      <a:pt x="350714" y="243473"/>
                    </a:lnTo>
                    <a:lnTo>
                      <a:pt x="340728" y="246652"/>
                    </a:lnTo>
                    <a:lnTo>
                      <a:pt x="336416" y="248015"/>
                    </a:lnTo>
                    <a:lnTo>
                      <a:pt x="332558" y="249605"/>
                    </a:lnTo>
                    <a:lnTo>
                      <a:pt x="329608" y="251195"/>
                    </a:lnTo>
                    <a:lnTo>
                      <a:pt x="327111" y="252785"/>
                    </a:lnTo>
                    <a:lnTo>
                      <a:pt x="328473" y="254602"/>
                    </a:lnTo>
                    <a:lnTo>
                      <a:pt x="329835" y="256192"/>
                    </a:lnTo>
                    <a:lnTo>
                      <a:pt x="332104" y="258008"/>
                    </a:lnTo>
                    <a:lnTo>
                      <a:pt x="334828" y="259825"/>
                    </a:lnTo>
                    <a:lnTo>
                      <a:pt x="338232" y="261188"/>
                    </a:lnTo>
                    <a:lnTo>
                      <a:pt x="341636" y="262551"/>
                    </a:lnTo>
                    <a:lnTo>
                      <a:pt x="345494" y="263686"/>
                    </a:lnTo>
                    <a:lnTo>
                      <a:pt x="349353" y="265049"/>
                    </a:lnTo>
                    <a:lnTo>
                      <a:pt x="353665" y="265958"/>
                    </a:lnTo>
                    <a:lnTo>
                      <a:pt x="358204" y="267093"/>
                    </a:lnTo>
                    <a:lnTo>
                      <a:pt x="367055" y="268229"/>
                    </a:lnTo>
                    <a:lnTo>
                      <a:pt x="376133" y="269364"/>
                    </a:lnTo>
                    <a:lnTo>
                      <a:pt x="384303" y="269592"/>
                    </a:lnTo>
                    <a:lnTo>
                      <a:pt x="386346" y="269819"/>
                    </a:lnTo>
                    <a:lnTo>
                      <a:pt x="388388" y="270046"/>
                    </a:lnTo>
                    <a:lnTo>
                      <a:pt x="389977" y="270500"/>
                    </a:lnTo>
                    <a:lnTo>
                      <a:pt x="391793" y="270954"/>
                    </a:lnTo>
                    <a:lnTo>
                      <a:pt x="393608" y="271863"/>
                    </a:lnTo>
                    <a:lnTo>
                      <a:pt x="394970" y="272771"/>
                    </a:lnTo>
                    <a:lnTo>
                      <a:pt x="396559" y="273907"/>
                    </a:lnTo>
                    <a:lnTo>
                      <a:pt x="397920" y="275270"/>
                    </a:lnTo>
                    <a:lnTo>
                      <a:pt x="399282" y="276405"/>
                    </a:lnTo>
                    <a:lnTo>
                      <a:pt x="400190" y="277995"/>
                    </a:lnTo>
                    <a:lnTo>
                      <a:pt x="401325" y="279585"/>
                    </a:lnTo>
                    <a:lnTo>
                      <a:pt x="402006" y="281175"/>
                    </a:lnTo>
                    <a:lnTo>
                      <a:pt x="402686" y="282992"/>
                    </a:lnTo>
                    <a:lnTo>
                      <a:pt x="403367" y="285036"/>
                    </a:lnTo>
                    <a:lnTo>
                      <a:pt x="403594" y="286853"/>
                    </a:lnTo>
                    <a:lnTo>
                      <a:pt x="403594" y="288670"/>
                    </a:lnTo>
                    <a:lnTo>
                      <a:pt x="403594" y="290714"/>
                    </a:lnTo>
                    <a:lnTo>
                      <a:pt x="403367" y="292758"/>
                    </a:lnTo>
                    <a:lnTo>
                      <a:pt x="402686" y="294575"/>
                    </a:lnTo>
                    <a:lnTo>
                      <a:pt x="402006" y="296165"/>
                    </a:lnTo>
                    <a:lnTo>
                      <a:pt x="401325" y="297982"/>
                    </a:lnTo>
                    <a:lnTo>
                      <a:pt x="400190" y="299571"/>
                    </a:lnTo>
                    <a:lnTo>
                      <a:pt x="399282" y="300934"/>
                    </a:lnTo>
                    <a:lnTo>
                      <a:pt x="397920" y="302524"/>
                    </a:lnTo>
                    <a:lnTo>
                      <a:pt x="396559" y="303660"/>
                    </a:lnTo>
                    <a:lnTo>
                      <a:pt x="394970" y="304795"/>
                    </a:lnTo>
                    <a:lnTo>
                      <a:pt x="393608" y="305704"/>
                    </a:lnTo>
                    <a:lnTo>
                      <a:pt x="391793" y="306385"/>
                    </a:lnTo>
                    <a:lnTo>
                      <a:pt x="389977" y="307294"/>
                    </a:lnTo>
                    <a:lnTo>
                      <a:pt x="388388" y="307748"/>
                    </a:lnTo>
                    <a:lnTo>
                      <a:pt x="386346" y="307975"/>
                    </a:lnTo>
                    <a:lnTo>
                      <a:pt x="384303" y="307975"/>
                    </a:lnTo>
                    <a:lnTo>
                      <a:pt x="376133" y="307975"/>
                    </a:lnTo>
                    <a:lnTo>
                      <a:pt x="367509" y="307294"/>
                    </a:lnTo>
                    <a:lnTo>
                      <a:pt x="359111" y="306385"/>
                    </a:lnTo>
                    <a:lnTo>
                      <a:pt x="350714" y="305022"/>
                    </a:lnTo>
                    <a:lnTo>
                      <a:pt x="342317" y="303205"/>
                    </a:lnTo>
                    <a:lnTo>
                      <a:pt x="334374" y="300934"/>
                    </a:lnTo>
                    <a:lnTo>
                      <a:pt x="326884" y="298209"/>
                    </a:lnTo>
                    <a:lnTo>
                      <a:pt x="323253" y="296619"/>
                    </a:lnTo>
                    <a:lnTo>
                      <a:pt x="319622" y="295256"/>
                    </a:lnTo>
                    <a:lnTo>
                      <a:pt x="316217" y="293439"/>
                    </a:lnTo>
                    <a:lnTo>
                      <a:pt x="313040" y="291395"/>
                    </a:lnTo>
                    <a:lnTo>
                      <a:pt x="309863" y="289578"/>
                    </a:lnTo>
                    <a:lnTo>
                      <a:pt x="306912" y="287307"/>
                    </a:lnTo>
                    <a:lnTo>
                      <a:pt x="304189" y="285036"/>
                    </a:lnTo>
                    <a:lnTo>
                      <a:pt x="301465" y="282537"/>
                    </a:lnTo>
                    <a:lnTo>
                      <a:pt x="299196" y="280039"/>
                    </a:lnTo>
                    <a:lnTo>
                      <a:pt x="296926" y="277314"/>
                    </a:lnTo>
                    <a:lnTo>
                      <a:pt x="294884" y="274588"/>
                    </a:lnTo>
                    <a:lnTo>
                      <a:pt x="293295" y="271409"/>
                    </a:lnTo>
                    <a:lnTo>
                      <a:pt x="291707" y="268229"/>
                    </a:lnTo>
                    <a:lnTo>
                      <a:pt x="290572" y="265049"/>
                    </a:lnTo>
                    <a:lnTo>
                      <a:pt x="289437" y="261642"/>
                    </a:lnTo>
                    <a:lnTo>
                      <a:pt x="288756" y="258008"/>
                    </a:lnTo>
                    <a:lnTo>
                      <a:pt x="288302" y="254375"/>
                    </a:lnTo>
                    <a:lnTo>
                      <a:pt x="288302" y="250286"/>
                    </a:lnTo>
                    <a:lnTo>
                      <a:pt x="288302" y="247107"/>
                    </a:lnTo>
                    <a:lnTo>
                      <a:pt x="288756" y="244154"/>
                    </a:lnTo>
                    <a:lnTo>
                      <a:pt x="289437" y="240974"/>
                    </a:lnTo>
                    <a:lnTo>
                      <a:pt x="290572" y="238249"/>
                    </a:lnTo>
                    <a:lnTo>
                      <a:pt x="291480" y="235524"/>
                    </a:lnTo>
                    <a:lnTo>
                      <a:pt x="293068" y="233025"/>
                    </a:lnTo>
                    <a:lnTo>
                      <a:pt x="294657" y="230527"/>
                    </a:lnTo>
                    <a:lnTo>
                      <a:pt x="296699" y="228256"/>
                    </a:lnTo>
                    <a:lnTo>
                      <a:pt x="298969" y="225985"/>
                    </a:lnTo>
                    <a:lnTo>
                      <a:pt x="301465" y="224168"/>
                    </a:lnTo>
                    <a:lnTo>
                      <a:pt x="304189" y="221896"/>
                    </a:lnTo>
                    <a:lnTo>
                      <a:pt x="306912" y="220079"/>
                    </a:lnTo>
                    <a:lnTo>
                      <a:pt x="310317" y="218035"/>
                    </a:lnTo>
                    <a:lnTo>
                      <a:pt x="313494" y="216445"/>
                    </a:lnTo>
                    <a:lnTo>
                      <a:pt x="320756" y="213039"/>
                    </a:lnTo>
                    <a:lnTo>
                      <a:pt x="328473" y="210086"/>
                    </a:lnTo>
                    <a:lnTo>
                      <a:pt x="337097" y="207361"/>
                    </a:lnTo>
                    <a:lnTo>
                      <a:pt x="346402" y="204635"/>
                    </a:lnTo>
                    <a:lnTo>
                      <a:pt x="356161" y="202137"/>
                    </a:lnTo>
                    <a:lnTo>
                      <a:pt x="366374" y="199866"/>
                    </a:lnTo>
                    <a:lnTo>
                      <a:pt x="377041" y="197595"/>
                    </a:lnTo>
                    <a:lnTo>
                      <a:pt x="399736" y="192825"/>
                    </a:lnTo>
                    <a:lnTo>
                      <a:pt x="418119" y="189191"/>
                    </a:lnTo>
                    <a:lnTo>
                      <a:pt x="438318" y="184649"/>
                    </a:lnTo>
                    <a:lnTo>
                      <a:pt x="448304" y="182377"/>
                    </a:lnTo>
                    <a:lnTo>
                      <a:pt x="457609" y="179879"/>
                    </a:lnTo>
                    <a:lnTo>
                      <a:pt x="465779" y="177154"/>
                    </a:lnTo>
                    <a:lnTo>
                      <a:pt x="472815" y="174655"/>
                    </a:lnTo>
                    <a:lnTo>
                      <a:pt x="468276" y="173066"/>
                    </a:lnTo>
                    <a:lnTo>
                      <a:pt x="463056" y="171703"/>
                    </a:lnTo>
                    <a:lnTo>
                      <a:pt x="451254" y="168750"/>
                    </a:lnTo>
                    <a:lnTo>
                      <a:pt x="437637" y="165571"/>
                    </a:lnTo>
                    <a:lnTo>
                      <a:pt x="422658" y="163072"/>
                    </a:lnTo>
                    <a:lnTo>
                      <a:pt x="407225" y="160347"/>
                    </a:lnTo>
                    <a:lnTo>
                      <a:pt x="391793" y="158303"/>
                    </a:lnTo>
                    <a:lnTo>
                      <a:pt x="362289" y="153987"/>
                    </a:lnTo>
                    <a:lnTo>
                      <a:pt x="326657" y="148764"/>
                    </a:lnTo>
                    <a:lnTo>
                      <a:pt x="310544" y="146038"/>
                    </a:lnTo>
                    <a:lnTo>
                      <a:pt x="295792" y="143540"/>
                    </a:lnTo>
                    <a:lnTo>
                      <a:pt x="281948" y="141042"/>
                    </a:lnTo>
                    <a:lnTo>
                      <a:pt x="269465" y="138316"/>
                    </a:lnTo>
                    <a:lnTo>
                      <a:pt x="258571" y="135364"/>
                    </a:lnTo>
                    <a:lnTo>
                      <a:pt x="248585" y="132411"/>
                    </a:lnTo>
                    <a:lnTo>
                      <a:pt x="243819" y="131048"/>
                    </a:lnTo>
                    <a:lnTo>
                      <a:pt x="239507" y="129231"/>
                    </a:lnTo>
                    <a:lnTo>
                      <a:pt x="235649" y="127414"/>
                    </a:lnTo>
                    <a:lnTo>
                      <a:pt x="232018" y="125825"/>
                    </a:lnTo>
                    <a:lnTo>
                      <a:pt x="228614" y="124008"/>
                    </a:lnTo>
                    <a:lnTo>
                      <a:pt x="225663" y="121963"/>
                    </a:lnTo>
                    <a:lnTo>
                      <a:pt x="222940" y="119692"/>
                    </a:lnTo>
                    <a:lnTo>
                      <a:pt x="220443" y="117648"/>
                    </a:lnTo>
                    <a:lnTo>
                      <a:pt x="218174" y="115604"/>
                    </a:lnTo>
                    <a:lnTo>
                      <a:pt x="216358" y="113106"/>
                    </a:lnTo>
                    <a:lnTo>
                      <a:pt x="214769" y="110607"/>
                    </a:lnTo>
                    <a:lnTo>
                      <a:pt x="213408" y="108109"/>
                    </a:lnTo>
                    <a:lnTo>
                      <a:pt x="212500" y="105384"/>
                    </a:lnTo>
                    <a:lnTo>
                      <a:pt x="211592" y="102431"/>
                    </a:lnTo>
                    <a:lnTo>
                      <a:pt x="211365" y="99479"/>
                    </a:lnTo>
                    <a:lnTo>
                      <a:pt x="211138" y="96299"/>
                    </a:lnTo>
                    <a:lnTo>
                      <a:pt x="211365" y="93119"/>
                    </a:lnTo>
                    <a:lnTo>
                      <a:pt x="211819" y="89940"/>
                    </a:lnTo>
                    <a:lnTo>
                      <a:pt x="212954" y="86987"/>
                    </a:lnTo>
                    <a:lnTo>
                      <a:pt x="214089" y="84034"/>
                    </a:lnTo>
                    <a:lnTo>
                      <a:pt x="215904" y="81082"/>
                    </a:lnTo>
                    <a:lnTo>
                      <a:pt x="217947" y="78129"/>
                    </a:lnTo>
                    <a:lnTo>
                      <a:pt x="220216" y="75404"/>
                    </a:lnTo>
                    <a:lnTo>
                      <a:pt x="222940" y="72678"/>
                    </a:lnTo>
                    <a:lnTo>
                      <a:pt x="225663" y="69726"/>
                    </a:lnTo>
                    <a:lnTo>
                      <a:pt x="228841" y="67228"/>
                    </a:lnTo>
                    <a:lnTo>
                      <a:pt x="232472" y="64502"/>
                    </a:lnTo>
                    <a:lnTo>
                      <a:pt x="236103" y="62004"/>
                    </a:lnTo>
                    <a:lnTo>
                      <a:pt x="240188" y="59505"/>
                    </a:lnTo>
                    <a:lnTo>
                      <a:pt x="244273" y="57007"/>
                    </a:lnTo>
                    <a:lnTo>
                      <a:pt x="253578" y="52238"/>
                    </a:lnTo>
                    <a:lnTo>
                      <a:pt x="263564" y="48149"/>
                    </a:lnTo>
                    <a:lnTo>
                      <a:pt x="274231" y="43834"/>
                    </a:lnTo>
                    <a:lnTo>
                      <a:pt x="285806" y="39519"/>
                    </a:lnTo>
                    <a:lnTo>
                      <a:pt x="297380" y="35885"/>
                    </a:lnTo>
                    <a:lnTo>
                      <a:pt x="309636" y="32024"/>
                    </a:lnTo>
                    <a:lnTo>
                      <a:pt x="322345" y="28844"/>
                    </a:lnTo>
                    <a:lnTo>
                      <a:pt x="335508" y="25665"/>
                    </a:lnTo>
                    <a:lnTo>
                      <a:pt x="348445" y="22712"/>
                    </a:lnTo>
                    <a:lnTo>
                      <a:pt x="361608" y="19759"/>
                    </a:lnTo>
                    <a:lnTo>
                      <a:pt x="374544" y="17261"/>
                    </a:lnTo>
                    <a:lnTo>
                      <a:pt x="387481" y="14763"/>
                    </a:lnTo>
                    <a:lnTo>
                      <a:pt x="400190" y="12492"/>
                    </a:lnTo>
                    <a:lnTo>
                      <a:pt x="424474" y="8631"/>
                    </a:lnTo>
                    <a:lnTo>
                      <a:pt x="446715" y="5451"/>
                    </a:lnTo>
                    <a:lnTo>
                      <a:pt x="466006" y="2953"/>
                    </a:lnTo>
                    <a:lnTo>
                      <a:pt x="482120" y="1363"/>
                    </a:lnTo>
                    <a:lnTo>
                      <a:pt x="493468" y="454"/>
                    </a:lnTo>
                    <a:lnTo>
                      <a:pt x="499822"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dirty="0">
                  <a:solidFill>
                    <a:srgbClr val="FFFFFF"/>
                  </a:solidFill>
                  <a:ea typeface="宋体" panose="02010600030101010101" pitchFamily="2" charset="-122"/>
                </a:endParaRPr>
              </a:p>
            </p:txBody>
          </p:sp>
        </p:grpSp>
        <p:sp>
          <p:nvSpPr>
            <p:cNvPr id="68" name="矩形 67"/>
            <p:cNvSpPr/>
            <p:nvPr/>
          </p:nvSpPr>
          <p:spPr>
            <a:xfrm>
              <a:off x="3777853" y="3836235"/>
              <a:ext cx="2649158" cy="44361"/>
            </a:xfrm>
            <a:prstGeom prst="rect">
              <a:avLst/>
            </a:prstGeom>
            <a:solidFill>
              <a:srgbClr val="00A7ED"/>
            </a:solidFill>
            <a:ln>
              <a:noFill/>
            </a:ln>
          </p:spPr>
          <p:txBody>
            <a:bodyPr vert="horz" wrap="square" lIns="68580" tIns="34290" rIns="68580" bIns="34290" numCol="1" anchor="t" anchorCtr="0" compatLnSpc="1"/>
            <a:lstStyle/>
            <a:p>
              <a:endParaRPr lang="zh-CN" altLang="en-US">
                <a:solidFill>
                  <a:schemeClr val="tx1"/>
                </a:solidFill>
                <a:cs typeface="+mn-ea"/>
                <a:sym typeface="+mn-lt"/>
              </a:endParaRPr>
            </a:p>
          </p:txBody>
        </p:sp>
        <p:sp>
          <p:nvSpPr>
            <p:cNvPr id="57" name="TextBox 56"/>
            <p:cNvSpPr txBox="1"/>
            <p:nvPr/>
          </p:nvSpPr>
          <p:spPr>
            <a:xfrm>
              <a:off x="3301283" y="2467839"/>
              <a:ext cx="1004287" cy="682709"/>
            </a:xfrm>
            <a:prstGeom prst="rect">
              <a:avLst/>
            </a:prstGeom>
            <a:noFill/>
          </p:spPr>
          <p:txBody>
            <a:bodyPr wrap="none" lIns="90887" tIns="45445" rIns="90887" bIns="45445" rtlCol="0">
              <a:spAutoFit/>
            </a:bodyPr>
            <a:lstStyle/>
            <a:p>
              <a:pPr algn="ctr">
                <a:lnSpc>
                  <a:spcPct val="12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智特</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公司</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负责</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Oval 50"/>
            <p:cNvSpPr>
              <a:spLocks noChangeArrowheads="1"/>
            </p:cNvSpPr>
            <p:nvPr/>
          </p:nvSpPr>
          <p:spPr bwMode="auto">
            <a:xfrm>
              <a:off x="6352596" y="3770366"/>
              <a:ext cx="148829" cy="148829"/>
            </a:xfrm>
            <a:prstGeom prst="ellipse">
              <a:avLst/>
            </a:prstGeom>
            <a:solidFill>
              <a:srgbClr val="DA251C"/>
            </a:solidFill>
            <a:ln>
              <a:noFill/>
            </a:ln>
          </p:spPr>
          <p:txBody>
            <a:bodyPr vert="horz" wrap="square" lIns="68580" tIns="34290" rIns="68580" bIns="34290" numCol="1" anchor="t" anchorCtr="0" compatLnSpc="1"/>
            <a:lstStyle/>
            <a:p>
              <a:endParaRPr lang="zh-CN" altLang="en-US">
                <a:cs typeface="+mn-ea"/>
                <a:sym typeface="+mn-lt"/>
              </a:endParaRPr>
            </a:p>
          </p:txBody>
        </p:sp>
      </p:grpSp>
      <p:sp>
        <p:nvSpPr>
          <p:cNvPr id="35" name="文本框 6"/>
          <p:cNvSpPr txBox="1"/>
          <p:nvPr/>
        </p:nvSpPr>
        <p:spPr>
          <a:xfrm>
            <a:off x="652090" y="209550"/>
            <a:ext cx="40362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商业模式</a:t>
            </a:r>
            <a:r>
              <a:rPr lang="zh-CN" altLang="en-US" sz="1100" b="1" spc="300" dirty="0">
                <a:solidFill>
                  <a:srgbClr val="00A7ED"/>
                </a:solidFill>
                <a:latin typeface="微软雅黑" panose="020B0503020204020204" pitchFamily="34" charset="-122"/>
                <a:ea typeface="微软雅黑" panose="020B0503020204020204" pitchFamily="34" charset="-122"/>
              </a:rPr>
              <a:t>（类似于</a:t>
            </a:r>
            <a:r>
              <a:rPr lang="en-US" altLang="zh-CN" sz="1100" b="1" spc="300" dirty="0">
                <a:solidFill>
                  <a:srgbClr val="00A7ED"/>
                </a:solidFill>
                <a:latin typeface="微软雅黑" panose="020B0503020204020204" pitchFamily="34" charset="-122"/>
                <a:ea typeface="微软雅黑" panose="020B0503020204020204" pitchFamily="34" charset="-122"/>
              </a:rPr>
              <a:t>PPP</a:t>
            </a:r>
            <a:r>
              <a:rPr lang="zh-CN" altLang="en-US" sz="1100" b="1" spc="300" dirty="0">
                <a:solidFill>
                  <a:srgbClr val="00A7ED"/>
                </a:solidFill>
                <a:latin typeface="微软雅黑" panose="020B0503020204020204" pitchFamily="34" charset="-122"/>
                <a:ea typeface="微软雅黑" panose="020B0503020204020204" pitchFamily="34" charset="-122"/>
              </a:rPr>
              <a:t>模式）</a:t>
            </a:r>
            <a:endParaRPr lang="zh-CN" altLang="en-US" sz="1100" b="1" spc="300" dirty="0">
              <a:solidFill>
                <a:srgbClr val="00A7ED"/>
              </a:solidFill>
              <a:latin typeface="微软雅黑" panose="020B0503020204020204" pitchFamily="34" charset="-122"/>
              <a:ea typeface="微软雅黑" panose="020B0503020204020204" pitchFamily="34" charset="-122"/>
            </a:endParaRPr>
          </a:p>
        </p:txBody>
      </p:sp>
      <p:sp>
        <p:nvSpPr>
          <p:cNvPr id="36" name="矩形 35"/>
          <p:cNvSpPr/>
          <p:nvPr/>
        </p:nvSpPr>
        <p:spPr>
          <a:xfrm>
            <a:off x="652091" y="470514"/>
            <a:ext cx="4036239" cy="338554"/>
          </a:xfrm>
          <a:prstGeom prst="rect">
            <a:avLst/>
          </a:prstGeom>
        </p:spPr>
        <p:txBody>
          <a:bodyPr wrap="square">
            <a:spAutoFit/>
          </a:bodyPr>
          <a:lstStyle/>
          <a:p>
            <a:r>
              <a:rPr lang="en-US" altLang="zh-CN" sz="1600" dirty="0">
                <a:solidFill>
                  <a:schemeClr val="bg1">
                    <a:lumMod val="50000"/>
                  </a:schemeClr>
                </a:solidFill>
              </a:rPr>
              <a:t>Business model </a:t>
            </a:r>
            <a:r>
              <a:rPr lang="en-US" altLang="zh-CN" sz="1100" dirty="0">
                <a:solidFill>
                  <a:schemeClr val="bg1">
                    <a:lumMod val="50000"/>
                  </a:schemeClr>
                </a:solidFill>
              </a:rPr>
              <a:t>(similar to PPP mode)</a:t>
            </a:r>
            <a:endParaRPr lang="zh-CN" altLang="en-US" sz="11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544" fill="hold" nodeType="after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anim calcmode="lin" valueType="num">
                                      <p:cBhvr>
                                        <p:cTn id="9" dur="500"/>
                                        <p:tgtEl>
                                          <p:spTgt spid="11"/>
                                        </p:tgtEl>
                                        <p:attrNameLst>
                                          <p:attrName>ppt_x</p:attrName>
                                        </p:attrNameLst>
                                      </p:cBhvr>
                                      <p:tavLst>
                                        <p:tav tm="0">
                                          <p:val>
                                            <p:strVal val="ppt_x"/>
                                          </p:val>
                                        </p:tav>
                                        <p:tav tm="100000">
                                          <p:val>
                                            <p:fltVal val="0.5"/>
                                          </p:val>
                                        </p:tav>
                                      </p:tavLst>
                                    </p:anim>
                                    <p:anim calcmode="lin" valueType="num">
                                      <p:cBhvr>
                                        <p:cTn id="10" dur="500"/>
                                        <p:tgtEl>
                                          <p:spTgt spid="11"/>
                                        </p:tgtEl>
                                        <p:attrNameLst>
                                          <p:attrName>ppt_y</p:attrName>
                                        </p:attrNameLst>
                                      </p:cBhvr>
                                      <p:tavLst>
                                        <p:tav tm="0">
                                          <p:val>
                                            <p:strVal val="ppt_y"/>
                                          </p:val>
                                        </p:tav>
                                        <p:tav tm="100000">
                                          <p:val>
                                            <p:fltVal val="0.5"/>
                                          </p:val>
                                        </p:tav>
                                      </p:tavLst>
                                    </p:anim>
                                    <p:set>
                                      <p:cBhvr>
                                        <p:cTn id="11" dur="1" fill="hold">
                                          <p:stCondLst>
                                            <p:cond delay="499"/>
                                          </p:stCondLst>
                                        </p:cTn>
                                        <p:tgtEl>
                                          <p:spTgt spid="11"/>
                                        </p:tgtEl>
                                        <p:attrNameLst>
                                          <p:attrName>style.visibility</p:attrName>
                                        </p:attrNameLst>
                                      </p:cBhvr>
                                      <p:to>
                                        <p:strVal val="hidden"/>
                                      </p:to>
                                    </p:set>
                                  </p:childTnLst>
                                </p:cTn>
                              </p:par>
                              <p:par>
                                <p:cTn id="12" presetID="53" presetClass="exit" presetSubtype="544" fill="hold" grpId="0" nodeType="with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anim calcmode="lin" valueType="num">
                                      <p:cBhvr>
                                        <p:cTn id="16" dur="500"/>
                                        <p:tgtEl>
                                          <p:spTgt spid="10"/>
                                        </p:tgtEl>
                                        <p:attrNameLst>
                                          <p:attrName>ppt_x</p:attrName>
                                        </p:attrNameLst>
                                      </p:cBhvr>
                                      <p:tavLst>
                                        <p:tav tm="0">
                                          <p:val>
                                            <p:strVal val="ppt_x"/>
                                          </p:val>
                                        </p:tav>
                                        <p:tav tm="100000">
                                          <p:val>
                                            <p:fltVal val="0.5"/>
                                          </p:val>
                                        </p:tav>
                                      </p:tavLst>
                                    </p:anim>
                                    <p:anim calcmode="lin" valueType="num">
                                      <p:cBhvr>
                                        <p:cTn id="17" dur="500"/>
                                        <p:tgtEl>
                                          <p:spTgt spid="10"/>
                                        </p:tgtEl>
                                        <p:attrNameLst>
                                          <p:attrName>ppt_y</p:attrName>
                                        </p:attrNameLst>
                                      </p:cBhvr>
                                      <p:tavLst>
                                        <p:tav tm="0">
                                          <p:val>
                                            <p:strVal val="ppt_y"/>
                                          </p:val>
                                        </p:tav>
                                        <p:tav tm="100000">
                                          <p:val>
                                            <p:fltVal val="0.5"/>
                                          </p:val>
                                        </p:tav>
                                      </p:tavLst>
                                    </p:anim>
                                    <p:set>
                                      <p:cBhvr>
                                        <p:cTn id="18" dur="1" fill="hold">
                                          <p:stCondLst>
                                            <p:cond delay="499"/>
                                          </p:stCondLst>
                                        </p:cTn>
                                        <p:tgtEl>
                                          <p:spTgt spid="10"/>
                                        </p:tgtEl>
                                        <p:attrNameLst>
                                          <p:attrName>style.visibility</p:attrName>
                                        </p:attrNameLst>
                                      </p:cBhvr>
                                      <p:to>
                                        <p:strVal val="hidden"/>
                                      </p:to>
                                    </p:set>
                                  </p:childTnLst>
                                </p:cTn>
                              </p:par>
                            </p:childTnLst>
                          </p:cTn>
                        </p:par>
                        <p:par>
                          <p:cTn id="19" fill="hold">
                            <p:stCondLst>
                              <p:cond delay="500"/>
                            </p:stCondLst>
                            <p:childTnLst>
                              <p:par>
                                <p:cTn id="20" presetID="63" presetClass="path" presetSubtype="0" accel="50000" decel="50000" fill="hold" nodeType="afterEffect">
                                  <p:stCondLst>
                                    <p:cond delay="0"/>
                                  </p:stCondLst>
                                  <p:childTnLst>
                                    <p:animMotion origin="layout" path="M 3.88889E-6 4.93827E-6 L 0.12604 4.93827E-6 " pathEditMode="relative" rAng="0" ptsTypes="AA">
                                      <p:cBhvr>
                                        <p:cTn id="21" dur="500" fill="hold"/>
                                        <p:tgtEl>
                                          <p:spTgt spid="12"/>
                                        </p:tgtEl>
                                        <p:attrNameLst>
                                          <p:attrName>ppt_x</p:attrName>
                                          <p:attrName>ppt_y</p:attrName>
                                        </p:attrNameLst>
                                      </p:cBhvr>
                                      <p:rCtr x="6302" y="0"/>
                                    </p:animMotion>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300"/>
                                        <p:tgtEl>
                                          <p:spTgt spid="35"/>
                                        </p:tgtEl>
                                      </p:cBhvr>
                                    </p:animEffect>
                                    <p:anim calcmode="lin" valueType="num">
                                      <p:cBhvr>
                                        <p:cTn id="26" dur="300" fill="hold"/>
                                        <p:tgtEl>
                                          <p:spTgt spid="35"/>
                                        </p:tgtEl>
                                        <p:attrNameLst>
                                          <p:attrName>ppt_x</p:attrName>
                                        </p:attrNameLst>
                                      </p:cBhvr>
                                      <p:tavLst>
                                        <p:tav tm="0">
                                          <p:val>
                                            <p:strVal val="#ppt_x"/>
                                          </p:val>
                                        </p:tav>
                                        <p:tav tm="100000">
                                          <p:val>
                                            <p:strVal val="#ppt_x"/>
                                          </p:val>
                                        </p:tav>
                                      </p:tavLst>
                                    </p:anim>
                                    <p:anim calcmode="lin" valueType="num">
                                      <p:cBhvr>
                                        <p:cTn id="27" dur="300" fill="hold"/>
                                        <p:tgtEl>
                                          <p:spTgt spid="3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300"/>
                                        <p:tgtEl>
                                          <p:spTgt spid="36"/>
                                        </p:tgtEl>
                                      </p:cBhvr>
                                    </p:animEffect>
                                    <p:anim calcmode="lin" valueType="num">
                                      <p:cBhvr>
                                        <p:cTn id="31" dur="300" fill="hold"/>
                                        <p:tgtEl>
                                          <p:spTgt spid="36"/>
                                        </p:tgtEl>
                                        <p:attrNameLst>
                                          <p:attrName>ppt_x</p:attrName>
                                        </p:attrNameLst>
                                      </p:cBhvr>
                                      <p:tavLst>
                                        <p:tav tm="0">
                                          <p:val>
                                            <p:strVal val="#ppt_x"/>
                                          </p:val>
                                        </p:tav>
                                        <p:tav tm="100000">
                                          <p:val>
                                            <p:strVal val="#ppt_x"/>
                                          </p:val>
                                        </p:tav>
                                      </p:tavLst>
                                    </p:anim>
                                    <p:anim calcmode="lin" valueType="num">
                                      <p:cBhvr>
                                        <p:cTn id="32" dur="3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3483197" y="1002941"/>
            <a:ext cx="4168990" cy="2916254"/>
            <a:chOff x="2332435" y="1002941"/>
            <a:chExt cx="4168990" cy="2916254"/>
          </a:xfrm>
        </p:grpSpPr>
        <p:sp>
          <p:nvSpPr>
            <p:cNvPr id="81" name="Line 60"/>
            <p:cNvSpPr>
              <a:spLocks noChangeShapeType="1"/>
            </p:cNvSpPr>
            <p:nvPr/>
          </p:nvSpPr>
          <p:spPr bwMode="auto">
            <a:xfrm>
              <a:off x="2757488" y="2005807"/>
              <a:ext cx="180975" cy="148829"/>
            </a:xfrm>
            <a:prstGeom prst="line">
              <a:avLst/>
            </a:prstGeom>
            <a:noFill/>
            <a:ln w="25400" cap="flat">
              <a:solidFill>
                <a:srgbClr val="00A7E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82" name="Line 61"/>
            <p:cNvSpPr>
              <a:spLocks noChangeShapeType="1"/>
            </p:cNvSpPr>
            <p:nvPr/>
          </p:nvSpPr>
          <p:spPr bwMode="auto">
            <a:xfrm>
              <a:off x="3218856" y="1611710"/>
              <a:ext cx="117872" cy="223838"/>
            </a:xfrm>
            <a:prstGeom prst="line">
              <a:avLst/>
            </a:prstGeom>
            <a:noFill/>
            <a:ln w="25400" cap="flat">
              <a:solidFill>
                <a:srgbClr val="00A7E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83" name="Line 62"/>
            <p:cNvSpPr>
              <a:spLocks noChangeShapeType="1"/>
            </p:cNvSpPr>
            <p:nvPr/>
          </p:nvSpPr>
          <p:spPr bwMode="auto">
            <a:xfrm flipH="1">
              <a:off x="4616054" y="2005807"/>
              <a:ext cx="179785" cy="148829"/>
            </a:xfrm>
            <a:prstGeom prst="line">
              <a:avLst/>
            </a:prstGeom>
            <a:noFill/>
            <a:ln w="25400" cap="flat">
              <a:solidFill>
                <a:srgbClr val="00A7E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84" name="Line 63"/>
            <p:cNvSpPr>
              <a:spLocks noChangeShapeType="1"/>
            </p:cNvSpPr>
            <p:nvPr/>
          </p:nvSpPr>
          <p:spPr bwMode="auto">
            <a:xfrm flipH="1">
              <a:off x="4223148" y="1611710"/>
              <a:ext cx="116681" cy="223838"/>
            </a:xfrm>
            <a:prstGeom prst="line">
              <a:avLst/>
            </a:prstGeom>
            <a:noFill/>
            <a:ln w="25400" cap="flat">
              <a:solidFill>
                <a:srgbClr val="00A7E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sp>
          <p:nvSpPr>
            <p:cNvPr id="85" name="Line 64"/>
            <p:cNvSpPr>
              <a:spLocks noChangeShapeType="1"/>
            </p:cNvSpPr>
            <p:nvPr/>
          </p:nvSpPr>
          <p:spPr bwMode="auto">
            <a:xfrm>
              <a:off x="3776663" y="1515270"/>
              <a:ext cx="0" cy="213122"/>
            </a:xfrm>
            <a:prstGeom prst="line">
              <a:avLst/>
            </a:prstGeom>
            <a:noFill/>
            <a:ln w="25400" cap="flat">
              <a:solidFill>
                <a:srgbClr val="00A7ED"/>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a:cs typeface="+mn-ea"/>
                <a:sym typeface="+mn-lt"/>
              </a:endParaRPr>
            </a:p>
          </p:txBody>
        </p:sp>
        <p:grpSp>
          <p:nvGrpSpPr>
            <p:cNvPr id="86" name="组合 85"/>
            <p:cNvGrpSpPr/>
            <p:nvPr/>
          </p:nvGrpSpPr>
          <p:grpSpPr>
            <a:xfrm>
              <a:off x="2332435" y="1579563"/>
              <a:ext cx="498872" cy="500063"/>
              <a:chOff x="4176713" y="1987551"/>
              <a:chExt cx="665163" cy="666750"/>
            </a:xfrm>
          </p:grpSpPr>
          <p:sp>
            <p:nvSpPr>
              <p:cNvPr id="103" name="Oval 66"/>
              <p:cNvSpPr>
                <a:spLocks noChangeArrowheads="1"/>
              </p:cNvSpPr>
              <p:nvPr/>
            </p:nvSpPr>
            <p:spPr bwMode="auto">
              <a:xfrm>
                <a:off x="4176713" y="1987551"/>
                <a:ext cx="665163" cy="666750"/>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04" name="Freeform 51"/>
              <p:cNvSpPr>
                <a:spLocks noEditPoints="1"/>
              </p:cNvSpPr>
              <p:nvPr/>
            </p:nvSpPr>
            <p:spPr bwMode="auto">
              <a:xfrm>
                <a:off x="4289426" y="2001838"/>
                <a:ext cx="439738" cy="638175"/>
              </a:xfrm>
              <a:custGeom>
                <a:avLst/>
                <a:gdLst>
                  <a:gd name="T0" fmla="*/ 28 w 31"/>
                  <a:gd name="T1" fmla="*/ 29 h 45"/>
                  <a:gd name="T2" fmla="*/ 27 w 31"/>
                  <a:gd name="T3" fmla="*/ 27 h 45"/>
                  <a:gd name="T4" fmla="*/ 23 w 31"/>
                  <a:gd name="T5" fmla="*/ 19 h 45"/>
                  <a:gd name="T6" fmla="*/ 23 w 31"/>
                  <a:gd name="T7" fmla="*/ 16 h 45"/>
                  <a:gd name="T8" fmla="*/ 11 w 31"/>
                  <a:gd name="T9" fmla="*/ 6 h 45"/>
                  <a:gd name="T10" fmla="*/ 8 w 31"/>
                  <a:gd name="T11" fmla="*/ 10 h 45"/>
                  <a:gd name="T12" fmla="*/ 8 w 31"/>
                  <a:gd name="T13" fmla="*/ 10 h 45"/>
                  <a:gd name="T14" fmla="*/ 8 w 31"/>
                  <a:gd name="T15" fmla="*/ 17 h 45"/>
                  <a:gd name="T16" fmla="*/ 5 w 31"/>
                  <a:gd name="T17" fmla="*/ 24 h 45"/>
                  <a:gd name="T18" fmla="*/ 0 w 31"/>
                  <a:gd name="T19" fmla="*/ 39 h 45"/>
                  <a:gd name="T20" fmla="*/ 4 w 31"/>
                  <a:gd name="T21" fmla="*/ 42 h 45"/>
                  <a:gd name="T22" fmla="*/ 8 w 31"/>
                  <a:gd name="T23" fmla="*/ 30 h 45"/>
                  <a:gd name="T24" fmla="*/ 9 w 31"/>
                  <a:gd name="T25" fmla="*/ 31 h 45"/>
                  <a:gd name="T26" fmla="*/ 5 w 31"/>
                  <a:gd name="T27" fmla="*/ 43 h 45"/>
                  <a:gd name="T28" fmla="*/ 15 w 31"/>
                  <a:gd name="T29" fmla="*/ 45 h 45"/>
                  <a:gd name="T30" fmla="*/ 25 w 31"/>
                  <a:gd name="T31" fmla="*/ 43 h 45"/>
                  <a:gd name="T32" fmla="*/ 22 w 31"/>
                  <a:gd name="T33" fmla="*/ 31 h 45"/>
                  <a:gd name="T34" fmla="*/ 23 w 31"/>
                  <a:gd name="T35" fmla="*/ 30 h 45"/>
                  <a:gd name="T36" fmla="*/ 27 w 31"/>
                  <a:gd name="T37" fmla="*/ 42 h 45"/>
                  <a:gd name="T38" fmla="*/ 31 w 31"/>
                  <a:gd name="T39" fmla="*/ 39 h 45"/>
                  <a:gd name="T40" fmla="*/ 28 w 31"/>
                  <a:gd name="T41" fmla="*/ 29 h 45"/>
                  <a:gd name="T42" fmla="*/ 18 w 31"/>
                  <a:gd name="T43" fmla="*/ 28 h 45"/>
                  <a:gd name="T44" fmla="*/ 18 w 31"/>
                  <a:gd name="T45" fmla="*/ 31 h 45"/>
                  <a:gd name="T46" fmla="*/ 15 w 31"/>
                  <a:gd name="T47" fmla="*/ 30 h 45"/>
                  <a:gd name="T48" fmla="*/ 13 w 31"/>
                  <a:gd name="T49" fmla="*/ 31 h 45"/>
                  <a:gd name="T50" fmla="*/ 13 w 31"/>
                  <a:gd name="T51" fmla="*/ 28 h 45"/>
                  <a:gd name="T52" fmla="*/ 11 w 31"/>
                  <a:gd name="T53" fmla="*/ 26 h 45"/>
                  <a:gd name="T54" fmla="*/ 14 w 31"/>
                  <a:gd name="T55" fmla="*/ 26 h 45"/>
                  <a:gd name="T56" fmla="*/ 15 w 31"/>
                  <a:gd name="T57" fmla="*/ 23 h 45"/>
                  <a:gd name="T58" fmla="*/ 17 w 31"/>
                  <a:gd name="T59" fmla="*/ 26 h 45"/>
                  <a:gd name="T60" fmla="*/ 20 w 31"/>
                  <a:gd name="T61" fmla="*/ 26 h 45"/>
                  <a:gd name="T62" fmla="*/ 18 w 31"/>
                  <a:gd name="T6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5">
                    <a:moveTo>
                      <a:pt x="28" y="29"/>
                    </a:moveTo>
                    <a:cubicBezTo>
                      <a:pt x="28" y="29"/>
                      <a:pt x="27" y="28"/>
                      <a:pt x="27" y="27"/>
                    </a:cubicBezTo>
                    <a:cubicBezTo>
                      <a:pt x="27" y="26"/>
                      <a:pt x="25" y="21"/>
                      <a:pt x="23" y="19"/>
                    </a:cubicBezTo>
                    <a:cubicBezTo>
                      <a:pt x="23" y="19"/>
                      <a:pt x="22" y="17"/>
                      <a:pt x="23" y="16"/>
                    </a:cubicBezTo>
                    <a:cubicBezTo>
                      <a:pt x="24" y="10"/>
                      <a:pt x="19" y="0"/>
                      <a:pt x="11" y="6"/>
                    </a:cubicBezTo>
                    <a:cubicBezTo>
                      <a:pt x="10" y="6"/>
                      <a:pt x="8" y="9"/>
                      <a:pt x="8" y="10"/>
                    </a:cubicBezTo>
                    <a:cubicBezTo>
                      <a:pt x="8" y="10"/>
                      <a:pt x="8" y="10"/>
                      <a:pt x="8" y="10"/>
                    </a:cubicBezTo>
                    <a:cubicBezTo>
                      <a:pt x="8" y="10"/>
                      <a:pt x="7" y="14"/>
                      <a:pt x="8" y="17"/>
                    </a:cubicBezTo>
                    <a:cubicBezTo>
                      <a:pt x="9" y="20"/>
                      <a:pt x="6" y="21"/>
                      <a:pt x="5" y="24"/>
                    </a:cubicBezTo>
                    <a:cubicBezTo>
                      <a:pt x="4" y="28"/>
                      <a:pt x="3" y="33"/>
                      <a:pt x="0" y="39"/>
                    </a:cubicBezTo>
                    <a:cubicBezTo>
                      <a:pt x="4" y="42"/>
                      <a:pt x="4" y="42"/>
                      <a:pt x="4" y="42"/>
                    </a:cubicBezTo>
                    <a:cubicBezTo>
                      <a:pt x="8" y="30"/>
                      <a:pt x="8" y="30"/>
                      <a:pt x="8" y="30"/>
                    </a:cubicBezTo>
                    <a:cubicBezTo>
                      <a:pt x="8" y="29"/>
                      <a:pt x="9" y="30"/>
                      <a:pt x="9" y="31"/>
                    </a:cubicBezTo>
                    <a:cubicBezTo>
                      <a:pt x="8" y="35"/>
                      <a:pt x="6" y="39"/>
                      <a:pt x="5" y="43"/>
                    </a:cubicBezTo>
                    <a:cubicBezTo>
                      <a:pt x="8" y="44"/>
                      <a:pt x="12" y="45"/>
                      <a:pt x="15" y="45"/>
                    </a:cubicBezTo>
                    <a:cubicBezTo>
                      <a:pt x="18" y="45"/>
                      <a:pt x="23" y="45"/>
                      <a:pt x="25" y="43"/>
                    </a:cubicBezTo>
                    <a:cubicBezTo>
                      <a:pt x="22" y="31"/>
                      <a:pt x="22" y="31"/>
                      <a:pt x="22" y="31"/>
                    </a:cubicBezTo>
                    <a:cubicBezTo>
                      <a:pt x="21" y="30"/>
                      <a:pt x="22" y="29"/>
                      <a:pt x="23" y="30"/>
                    </a:cubicBezTo>
                    <a:cubicBezTo>
                      <a:pt x="25" y="36"/>
                      <a:pt x="26" y="39"/>
                      <a:pt x="27" y="42"/>
                    </a:cubicBezTo>
                    <a:cubicBezTo>
                      <a:pt x="28" y="41"/>
                      <a:pt x="30" y="40"/>
                      <a:pt x="31" y="39"/>
                    </a:cubicBezTo>
                    <a:cubicBezTo>
                      <a:pt x="28" y="29"/>
                      <a:pt x="28" y="29"/>
                      <a:pt x="28" y="29"/>
                    </a:cubicBezTo>
                    <a:close/>
                    <a:moveTo>
                      <a:pt x="18" y="28"/>
                    </a:moveTo>
                    <a:cubicBezTo>
                      <a:pt x="18" y="31"/>
                      <a:pt x="18" y="31"/>
                      <a:pt x="18" y="31"/>
                    </a:cubicBezTo>
                    <a:cubicBezTo>
                      <a:pt x="15" y="30"/>
                      <a:pt x="15" y="30"/>
                      <a:pt x="15" y="30"/>
                    </a:cubicBezTo>
                    <a:cubicBezTo>
                      <a:pt x="13" y="31"/>
                      <a:pt x="13" y="31"/>
                      <a:pt x="13" y="31"/>
                    </a:cubicBezTo>
                    <a:cubicBezTo>
                      <a:pt x="13" y="28"/>
                      <a:pt x="13" y="28"/>
                      <a:pt x="13" y="28"/>
                    </a:cubicBezTo>
                    <a:cubicBezTo>
                      <a:pt x="11" y="26"/>
                      <a:pt x="11" y="26"/>
                      <a:pt x="11" y="26"/>
                    </a:cubicBezTo>
                    <a:cubicBezTo>
                      <a:pt x="14" y="26"/>
                      <a:pt x="14" y="26"/>
                      <a:pt x="14" y="26"/>
                    </a:cubicBezTo>
                    <a:cubicBezTo>
                      <a:pt x="15" y="23"/>
                      <a:pt x="15" y="23"/>
                      <a:pt x="15" y="23"/>
                    </a:cubicBezTo>
                    <a:cubicBezTo>
                      <a:pt x="17" y="26"/>
                      <a:pt x="17" y="26"/>
                      <a:pt x="17" y="26"/>
                    </a:cubicBezTo>
                    <a:cubicBezTo>
                      <a:pt x="20" y="26"/>
                      <a:pt x="20" y="26"/>
                      <a:pt x="20" y="26"/>
                    </a:cubicBezTo>
                    <a:lnTo>
                      <a:pt x="18" y="2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sym typeface="+mn-lt"/>
                </a:endParaRPr>
              </a:p>
            </p:txBody>
          </p:sp>
        </p:grpSp>
        <p:sp>
          <p:nvSpPr>
            <p:cNvPr id="87" name="Freeform 47"/>
            <p:cNvSpPr>
              <a:spLocks noEditPoints="1"/>
            </p:cNvSpPr>
            <p:nvPr/>
          </p:nvSpPr>
          <p:spPr bwMode="auto">
            <a:xfrm>
              <a:off x="2693194" y="1713086"/>
              <a:ext cx="2166938" cy="2171700"/>
            </a:xfrm>
            <a:custGeom>
              <a:avLst/>
              <a:gdLst>
                <a:gd name="T0" fmla="*/ 102 w 204"/>
                <a:gd name="T1" fmla="*/ 4 h 204"/>
                <a:gd name="T2" fmla="*/ 200 w 204"/>
                <a:gd name="T3" fmla="*/ 102 h 204"/>
                <a:gd name="T4" fmla="*/ 102 w 204"/>
                <a:gd name="T5" fmla="*/ 200 h 204"/>
                <a:gd name="T6" fmla="*/ 4 w 204"/>
                <a:gd name="T7" fmla="*/ 102 h 204"/>
                <a:gd name="T8" fmla="*/ 102 w 204"/>
                <a:gd name="T9" fmla="*/ 4 h 204"/>
                <a:gd name="T10" fmla="*/ 102 w 204"/>
                <a:gd name="T11" fmla="*/ 0 h 204"/>
                <a:gd name="T12" fmla="*/ 0 w 204"/>
                <a:gd name="T13" fmla="*/ 102 h 204"/>
                <a:gd name="T14" fmla="*/ 102 w 204"/>
                <a:gd name="T15" fmla="*/ 204 h 204"/>
                <a:gd name="T16" fmla="*/ 204 w 204"/>
                <a:gd name="T17" fmla="*/ 102 h 204"/>
                <a:gd name="T18" fmla="*/ 102 w 204"/>
                <a:gd name="T1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4"/>
                  </a:moveTo>
                  <a:cubicBezTo>
                    <a:pt x="156" y="4"/>
                    <a:pt x="200" y="48"/>
                    <a:pt x="200" y="102"/>
                  </a:cubicBezTo>
                  <a:cubicBezTo>
                    <a:pt x="200" y="156"/>
                    <a:pt x="156" y="200"/>
                    <a:pt x="102" y="200"/>
                  </a:cubicBezTo>
                  <a:cubicBezTo>
                    <a:pt x="48" y="200"/>
                    <a:pt x="4" y="156"/>
                    <a:pt x="4" y="102"/>
                  </a:cubicBezTo>
                  <a:cubicBezTo>
                    <a:pt x="4" y="48"/>
                    <a:pt x="48" y="4"/>
                    <a:pt x="102" y="4"/>
                  </a:cubicBezTo>
                  <a:moveTo>
                    <a:pt x="102" y="0"/>
                  </a:moveTo>
                  <a:cubicBezTo>
                    <a:pt x="46" y="0"/>
                    <a:pt x="0" y="46"/>
                    <a:pt x="0" y="102"/>
                  </a:cubicBezTo>
                  <a:cubicBezTo>
                    <a:pt x="0" y="159"/>
                    <a:pt x="46" y="204"/>
                    <a:pt x="102" y="204"/>
                  </a:cubicBezTo>
                  <a:cubicBezTo>
                    <a:pt x="158" y="204"/>
                    <a:pt x="204" y="159"/>
                    <a:pt x="204" y="102"/>
                  </a:cubicBezTo>
                  <a:cubicBezTo>
                    <a:pt x="204" y="46"/>
                    <a:pt x="158" y="0"/>
                    <a:pt x="102" y="0"/>
                  </a:cubicBezTo>
                  <a:close/>
                </a:path>
              </a:pathLst>
            </a:custGeom>
            <a:solidFill>
              <a:srgbClr val="0093DD"/>
            </a:solidFill>
            <a:ln>
              <a:solidFill>
                <a:srgbClr val="00A7ED"/>
              </a:solidFill>
            </a:ln>
          </p:spPr>
          <p:txBody>
            <a:bodyPr vert="horz" wrap="square" lIns="68580" tIns="34290" rIns="68580" bIns="34290" numCol="1" anchor="t" anchorCtr="0" compatLnSpc="1"/>
            <a:lstStyle/>
            <a:p>
              <a:endParaRPr lang="zh-CN" altLang="en-US">
                <a:cs typeface="+mn-ea"/>
                <a:sym typeface="+mn-lt"/>
              </a:endParaRPr>
            </a:p>
          </p:txBody>
        </p:sp>
        <p:grpSp>
          <p:nvGrpSpPr>
            <p:cNvPr id="88" name="组合 87"/>
            <p:cNvGrpSpPr/>
            <p:nvPr/>
          </p:nvGrpSpPr>
          <p:grpSpPr>
            <a:xfrm>
              <a:off x="2854414" y="1121768"/>
              <a:ext cx="498872" cy="500063"/>
              <a:chOff x="2617590" y="900113"/>
              <a:chExt cx="498872" cy="500063"/>
            </a:xfrm>
          </p:grpSpPr>
          <p:sp>
            <p:nvSpPr>
              <p:cNvPr id="101" name="Oval 66"/>
              <p:cNvSpPr>
                <a:spLocks noChangeArrowheads="1"/>
              </p:cNvSpPr>
              <p:nvPr/>
            </p:nvSpPr>
            <p:spPr bwMode="auto">
              <a:xfrm>
                <a:off x="2617590" y="900113"/>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02" name="KSO_Shape"/>
              <p:cNvSpPr/>
              <p:nvPr/>
            </p:nvSpPr>
            <p:spPr bwMode="auto">
              <a:xfrm>
                <a:off x="2725341" y="989052"/>
                <a:ext cx="321645" cy="322183"/>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89" name="组合 88"/>
            <p:cNvGrpSpPr/>
            <p:nvPr/>
          </p:nvGrpSpPr>
          <p:grpSpPr>
            <a:xfrm>
              <a:off x="3527227" y="1002941"/>
              <a:ext cx="498872" cy="500063"/>
              <a:chOff x="3317735" y="536019"/>
              <a:chExt cx="498872" cy="500063"/>
            </a:xfrm>
          </p:grpSpPr>
          <p:sp>
            <p:nvSpPr>
              <p:cNvPr id="99" name="Oval 66"/>
              <p:cNvSpPr>
                <a:spLocks noChangeArrowheads="1"/>
              </p:cNvSpPr>
              <p:nvPr/>
            </p:nvSpPr>
            <p:spPr bwMode="auto">
              <a:xfrm>
                <a:off x="3317735" y="536019"/>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00" name="KSO_Shape"/>
              <p:cNvSpPr/>
              <p:nvPr/>
            </p:nvSpPr>
            <p:spPr bwMode="auto">
              <a:xfrm>
                <a:off x="3406079" y="624958"/>
                <a:ext cx="322183" cy="322183"/>
              </a:xfrm>
              <a:custGeom>
                <a:avLst/>
                <a:gdLst>
                  <a:gd name="T0" fmla="*/ 1005084 w 1400175"/>
                  <a:gd name="T1" fmla="*/ 368263 h 1400175"/>
                  <a:gd name="T2" fmla="*/ 1051988 w 1400175"/>
                  <a:gd name="T3" fmla="*/ 408595 h 1400175"/>
                  <a:gd name="T4" fmla="*/ 1072554 w 1400175"/>
                  <a:gd name="T5" fmla="*/ 469454 h 1400175"/>
                  <a:gd name="T6" fmla="*/ 1302380 w 1400175"/>
                  <a:gd name="T7" fmla="*/ 1145027 h 1400175"/>
                  <a:gd name="T8" fmla="*/ 1309956 w 1400175"/>
                  <a:gd name="T9" fmla="*/ 1206967 h 1400175"/>
                  <a:gd name="T10" fmla="*/ 1284340 w 1400175"/>
                  <a:gd name="T11" fmla="*/ 1264946 h 1400175"/>
                  <a:gd name="T12" fmla="*/ 1231303 w 1400175"/>
                  <a:gd name="T13" fmla="*/ 1302397 h 1400175"/>
                  <a:gd name="T14" fmla="*/ 1169246 w 1400175"/>
                  <a:gd name="T15" fmla="*/ 1306718 h 1400175"/>
                  <a:gd name="T16" fmla="*/ 1111880 w 1400175"/>
                  <a:gd name="T17" fmla="*/ 1278630 h 1400175"/>
                  <a:gd name="T18" fmla="*/ 841284 w 1400175"/>
                  <a:gd name="T19" fmla="*/ 992699 h 1400175"/>
                  <a:gd name="T20" fmla="*/ 834790 w 1400175"/>
                  <a:gd name="T21" fmla="*/ 463332 h 1400175"/>
                  <a:gd name="T22" fmla="*/ 857520 w 1400175"/>
                  <a:gd name="T23" fmla="*/ 404273 h 1400175"/>
                  <a:gd name="T24" fmla="*/ 906588 w 1400175"/>
                  <a:gd name="T25" fmla="*/ 365741 h 1400175"/>
                  <a:gd name="T26" fmla="*/ 879397 w 1400175"/>
                  <a:gd name="T27" fmla="*/ 241996 h 1400175"/>
                  <a:gd name="T28" fmla="*/ 691057 w 1400175"/>
                  <a:gd name="T29" fmla="*/ 288091 h 1400175"/>
                  <a:gd name="T30" fmla="*/ 525405 w 1400175"/>
                  <a:gd name="T31" fmla="*/ 380280 h 1400175"/>
                  <a:gd name="T32" fmla="*/ 390722 w 1400175"/>
                  <a:gd name="T33" fmla="*/ 511721 h 1400175"/>
                  <a:gd name="T34" fmla="*/ 294212 w 1400175"/>
                  <a:gd name="T35" fmla="*/ 674853 h 1400175"/>
                  <a:gd name="T36" fmla="*/ 243797 w 1400175"/>
                  <a:gd name="T37" fmla="*/ 861751 h 1400175"/>
                  <a:gd name="T38" fmla="*/ 246317 w 1400175"/>
                  <a:gd name="T39" fmla="*/ 1061254 h 1400175"/>
                  <a:gd name="T40" fmla="*/ 301415 w 1400175"/>
                  <a:gd name="T41" fmla="*/ 1246352 h 1400175"/>
                  <a:gd name="T42" fmla="*/ 401886 w 1400175"/>
                  <a:gd name="T43" fmla="*/ 1406963 h 1400175"/>
                  <a:gd name="T44" fmla="*/ 539450 w 1400175"/>
                  <a:gd name="T45" fmla="*/ 1535163 h 1400175"/>
                  <a:gd name="T46" fmla="*/ 707263 w 1400175"/>
                  <a:gd name="T47" fmla="*/ 1623392 h 1400175"/>
                  <a:gd name="T48" fmla="*/ 897763 w 1400175"/>
                  <a:gd name="T49" fmla="*/ 1665165 h 1400175"/>
                  <a:gd name="T50" fmla="*/ 1096546 w 1400175"/>
                  <a:gd name="T51" fmla="*/ 1652561 h 1400175"/>
                  <a:gd name="T52" fmla="*/ 1277683 w 1400175"/>
                  <a:gd name="T53" fmla="*/ 1588820 h 1400175"/>
                  <a:gd name="T54" fmla="*/ 1432891 w 1400175"/>
                  <a:gd name="T55" fmla="*/ 1481507 h 1400175"/>
                  <a:gd name="T56" fmla="*/ 1554250 w 1400175"/>
                  <a:gd name="T57" fmla="*/ 1337461 h 1400175"/>
                  <a:gd name="T58" fmla="*/ 1634916 w 1400175"/>
                  <a:gd name="T59" fmla="*/ 1164967 h 1400175"/>
                  <a:gd name="T60" fmla="*/ 1666605 w 1400175"/>
                  <a:gd name="T61" fmla="*/ 970867 h 1400175"/>
                  <a:gd name="T62" fmla="*/ 1644278 w 1400175"/>
                  <a:gd name="T63" fmla="*/ 774244 h 1400175"/>
                  <a:gd name="T64" fmla="*/ 1571895 w 1400175"/>
                  <a:gd name="T65" fmla="*/ 597429 h 1400175"/>
                  <a:gd name="T66" fmla="*/ 1457380 w 1400175"/>
                  <a:gd name="T67" fmla="*/ 447622 h 1400175"/>
                  <a:gd name="T68" fmla="*/ 1307932 w 1400175"/>
                  <a:gd name="T69" fmla="*/ 332744 h 1400175"/>
                  <a:gd name="T70" fmla="*/ 1130756 w 1400175"/>
                  <a:gd name="T71" fmla="*/ 260722 h 1400175"/>
                  <a:gd name="T72" fmla="*/ 934135 w 1400175"/>
                  <a:gd name="T73" fmla="*/ 238395 h 1400175"/>
                  <a:gd name="T74" fmla="*/ 1190535 w 1400175"/>
                  <a:gd name="T75" fmla="*/ 29890 h 1400175"/>
                  <a:gd name="T76" fmla="*/ 1426770 w 1400175"/>
                  <a:gd name="T77" fmla="*/ 126039 h 1400175"/>
                  <a:gd name="T78" fmla="*/ 1626272 w 1400175"/>
                  <a:gd name="T79" fmla="*/ 279087 h 1400175"/>
                  <a:gd name="T80" fmla="*/ 1778600 w 1400175"/>
                  <a:gd name="T81" fmla="*/ 478590 h 1400175"/>
                  <a:gd name="T82" fmla="*/ 1875110 w 1400175"/>
                  <a:gd name="T83" fmla="*/ 714465 h 1400175"/>
                  <a:gd name="T84" fmla="*/ 1904641 w 1400175"/>
                  <a:gd name="T85" fmla="*/ 977348 h 1400175"/>
                  <a:gd name="T86" fmla="*/ 1862507 w 1400175"/>
                  <a:gd name="T87" fmla="*/ 1235909 h 1400175"/>
                  <a:gd name="T88" fmla="*/ 1755193 w 1400175"/>
                  <a:gd name="T89" fmla="*/ 1466022 h 1400175"/>
                  <a:gd name="T90" fmla="*/ 1592782 w 1400175"/>
                  <a:gd name="T91" fmla="*/ 1657603 h 1400175"/>
                  <a:gd name="T92" fmla="*/ 1386076 w 1400175"/>
                  <a:gd name="T93" fmla="*/ 1800928 h 1400175"/>
                  <a:gd name="T94" fmla="*/ 1144801 w 1400175"/>
                  <a:gd name="T95" fmla="*/ 1885554 h 1400175"/>
                  <a:gd name="T96" fmla="*/ 879397 w 1400175"/>
                  <a:gd name="T97" fmla="*/ 1902479 h 1400175"/>
                  <a:gd name="T98" fmla="*/ 625156 w 1400175"/>
                  <a:gd name="T99" fmla="*/ 1847382 h 1400175"/>
                  <a:gd name="T100" fmla="*/ 401527 w 1400175"/>
                  <a:gd name="T101" fmla="*/ 1729265 h 1400175"/>
                  <a:gd name="T102" fmla="*/ 217509 w 1400175"/>
                  <a:gd name="T103" fmla="*/ 1558571 h 1400175"/>
                  <a:gd name="T104" fmla="*/ 84267 w 1400175"/>
                  <a:gd name="T105" fmla="*/ 1344664 h 1400175"/>
                  <a:gd name="T106" fmla="*/ 11163 w 1400175"/>
                  <a:gd name="T107" fmla="*/ 1097626 h 1400175"/>
                  <a:gd name="T108" fmla="*/ 7562 w 1400175"/>
                  <a:gd name="T109" fmla="*/ 831141 h 1400175"/>
                  <a:gd name="T110" fmla="*/ 74903 w 1400175"/>
                  <a:gd name="T111" fmla="*/ 581943 h 1400175"/>
                  <a:gd name="T112" fmla="*/ 203464 w 1400175"/>
                  <a:gd name="T113" fmla="*/ 364795 h 1400175"/>
                  <a:gd name="T114" fmla="*/ 382800 w 1400175"/>
                  <a:gd name="T115" fmla="*/ 189419 h 1400175"/>
                  <a:gd name="T116" fmla="*/ 603189 w 1400175"/>
                  <a:gd name="T117" fmla="*/ 66261 h 1400175"/>
                  <a:gd name="T118" fmla="*/ 855269 w 1400175"/>
                  <a:gd name="T119" fmla="*/ 5041 h 14001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0175" h="1400175">
                    <a:moveTo>
                      <a:pt x="696043" y="261938"/>
                    </a:moveTo>
                    <a:lnTo>
                      <a:pt x="700551" y="261938"/>
                    </a:lnTo>
                    <a:lnTo>
                      <a:pt x="705059" y="261938"/>
                    </a:lnTo>
                    <a:lnTo>
                      <a:pt x="709832" y="262203"/>
                    </a:lnTo>
                    <a:lnTo>
                      <a:pt x="714075" y="262732"/>
                    </a:lnTo>
                    <a:lnTo>
                      <a:pt x="718318" y="263526"/>
                    </a:lnTo>
                    <a:lnTo>
                      <a:pt x="722561" y="264850"/>
                    </a:lnTo>
                    <a:lnTo>
                      <a:pt x="726804" y="265908"/>
                    </a:lnTo>
                    <a:lnTo>
                      <a:pt x="730782" y="267232"/>
                    </a:lnTo>
                    <a:lnTo>
                      <a:pt x="734760" y="268820"/>
                    </a:lnTo>
                    <a:lnTo>
                      <a:pt x="738737" y="270673"/>
                    </a:lnTo>
                    <a:lnTo>
                      <a:pt x="742450" y="272525"/>
                    </a:lnTo>
                    <a:lnTo>
                      <a:pt x="746163" y="274643"/>
                    </a:lnTo>
                    <a:lnTo>
                      <a:pt x="749610" y="276760"/>
                    </a:lnTo>
                    <a:lnTo>
                      <a:pt x="753057" y="279143"/>
                    </a:lnTo>
                    <a:lnTo>
                      <a:pt x="756505" y="281789"/>
                    </a:lnTo>
                    <a:lnTo>
                      <a:pt x="759422" y="284701"/>
                    </a:lnTo>
                    <a:lnTo>
                      <a:pt x="762604" y="287612"/>
                    </a:lnTo>
                    <a:lnTo>
                      <a:pt x="765521" y="290524"/>
                    </a:lnTo>
                    <a:lnTo>
                      <a:pt x="768438" y="293700"/>
                    </a:lnTo>
                    <a:lnTo>
                      <a:pt x="770825" y="297141"/>
                    </a:lnTo>
                    <a:lnTo>
                      <a:pt x="773211" y="300317"/>
                    </a:lnTo>
                    <a:lnTo>
                      <a:pt x="775598" y="304287"/>
                    </a:lnTo>
                    <a:lnTo>
                      <a:pt x="777719" y="307728"/>
                    </a:lnTo>
                    <a:lnTo>
                      <a:pt x="779576" y="311434"/>
                    </a:lnTo>
                    <a:lnTo>
                      <a:pt x="781432" y="315404"/>
                    </a:lnTo>
                    <a:lnTo>
                      <a:pt x="783023" y="319374"/>
                    </a:lnTo>
                    <a:lnTo>
                      <a:pt x="784349" y="323609"/>
                    </a:lnTo>
                    <a:lnTo>
                      <a:pt x="785675" y="327580"/>
                    </a:lnTo>
                    <a:lnTo>
                      <a:pt x="786736" y="331815"/>
                    </a:lnTo>
                    <a:lnTo>
                      <a:pt x="787266" y="336050"/>
                    </a:lnTo>
                    <a:lnTo>
                      <a:pt x="787796" y="340549"/>
                    </a:lnTo>
                    <a:lnTo>
                      <a:pt x="788327" y="345049"/>
                    </a:lnTo>
                    <a:lnTo>
                      <a:pt x="788327" y="349548"/>
                    </a:lnTo>
                    <a:lnTo>
                      <a:pt x="788327" y="663463"/>
                    </a:lnTo>
                    <a:lnTo>
                      <a:pt x="938156" y="812745"/>
                    </a:lnTo>
                    <a:lnTo>
                      <a:pt x="941073" y="815921"/>
                    </a:lnTo>
                    <a:lnTo>
                      <a:pt x="943990" y="819362"/>
                    </a:lnTo>
                    <a:lnTo>
                      <a:pt x="946641" y="822803"/>
                    </a:lnTo>
                    <a:lnTo>
                      <a:pt x="949028" y="826508"/>
                    </a:lnTo>
                    <a:lnTo>
                      <a:pt x="951415" y="830214"/>
                    </a:lnTo>
                    <a:lnTo>
                      <a:pt x="953801" y="833919"/>
                    </a:lnTo>
                    <a:lnTo>
                      <a:pt x="955658" y="837625"/>
                    </a:lnTo>
                    <a:lnTo>
                      <a:pt x="957249" y="841595"/>
                    </a:lnTo>
                    <a:lnTo>
                      <a:pt x="958840" y="845830"/>
                    </a:lnTo>
                    <a:lnTo>
                      <a:pt x="960166" y="849800"/>
                    </a:lnTo>
                    <a:lnTo>
                      <a:pt x="961226" y="853771"/>
                    </a:lnTo>
                    <a:lnTo>
                      <a:pt x="962022" y="857741"/>
                    </a:lnTo>
                    <a:lnTo>
                      <a:pt x="962818" y="861976"/>
                    </a:lnTo>
                    <a:lnTo>
                      <a:pt x="963348" y="866211"/>
                    </a:lnTo>
                    <a:lnTo>
                      <a:pt x="963613" y="870446"/>
                    </a:lnTo>
                    <a:lnTo>
                      <a:pt x="963613" y="874416"/>
                    </a:lnTo>
                    <a:lnTo>
                      <a:pt x="963613" y="878651"/>
                    </a:lnTo>
                    <a:lnTo>
                      <a:pt x="963348" y="883150"/>
                    </a:lnTo>
                    <a:lnTo>
                      <a:pt x="962818" y="887121"/>
                    </a:lnTo>
                    <a:lnTo>
                      <a:pt x="962022" y="891356"/>
                    </a:lnTo>
                    <a:lnTo>
                      <a:pt x="961226" y="895326"/>
                    </a:lnTo>
                    <a:lnTo>
                      <a:pt x="960166" y="899296"/>
                    </a:lnTo>
                    <a:lnTo>
                      <a:pt x="958840" y="903531"/>
                    </a:lnTo>
                    <a:lnTo>
                      <a:pt x="957249" y="907501"/>
                    </a:lnTo>
                    <a:lnTo>
                      <a:pt x="955658" y="911472"/>
                    </a:lnTo>
                    <a:lnTo>
                      <a:pt x="953801" y="915177"/>
                    </a:lnTo>
                    <a:lnTo>
                      <a:pt x="951415" y="919147"/>
                    </a:lnTo>
                    <a:lnTo>
                      <a:pt x="949028" y="922853"/>
                    </a:lnTo>
                    <a:lnTo>
                      <a:pt x="946641" y="926294"/>
                    </a:lnTo>
                    <a:lnTo>
                      <a:pt x="943990" y="929735"/>
                    </a:lnTo>
                    <a:lnTo>
                      <a:pt x="941073" y="933176"/>
                    </a:lnTo>
                    <a:lnTo>
                      <a:pt x="938156" y="936352"/>
                    </a:lnTo>
                    <a:lnTo>
                      <a:pt x="934708" y="939793"/>
                    </a:lnTo>
                    <a:lnTo>
                      <a:pt x="931261" y="942440"/>
                    </a:lnTo>
                    <a:lnTo>
                      <a:pt x="927813" y="945086"/>
                    </a:lnTo>
                    <a:lnTo>
                      <a:pt x="924101" y="947733"/>
                    </a:lnTo>
                    <a:lnTo>
                      <a:pt x="920653" y="949851"/>
                    </a:lnTo>
                    <a:lnTo>
                      <a:pt x="916941" y="951968"/>
                    </a:lnTo>
                    <a:lnTo>
                      <a:pt x="912698" y="953821"/>
                    </a:lnTo>
                    <a:lnTo>
                      <a:pt x="908985" y="955674"/>
                    </a:lnTo>
                    <a:lnTo>
                      <a:pt x="905008" y="957262"/>
                    </a:lnTo>
                    <a:lnTo>
                      <a:pt x="901030" y="958585"/>
                    </a:lnTo>
                    <a:lnTo>
                      <a:pt x="897052" y="959644"/>
                    </a:lnTo>
                    <a:lnTo>
                      <a:pt x="892544" y="960438"/>
                    </a:lnTo>
                    <a:lnTo>
                      <a:pt x="888566" y="961232"/>
                    </a:lnTo>
                    <a:lnTo>
                      <a:pt x="884323" y="961761"/>
                    </a:lnTo>
                    <a:lnTo>
                      <a:pt x="880345" y="962026"/>
                    </a:lnTo>
                    <a:lnTo>
                      <a:pt x="875837" y="962026"/>
                    </a:lnTo>
                    <a:lnTo>
                      <a:pt x="871594" y="962026"/>
                    </a:lnTo>
                    <a:lnTo>
                      <a:pt x="867617" y="961761"/>
                    </a:lnTo>
                    <a:lnTo>
                      <a:pt x="863374" y="961232"/>
                    </a:lnTo>
                    <a:lnTo>
                      <a:pt x="859396" y="960438"/>
                    </a:lnTo>
                    <a:lnTo>
                      <a:pt x="854888" y="959644"/>
                    </a:lnTo>
                    <a:lnTo>
                      <a:pt x="850910" y="958585"/>
                    </a:lnTo>
                    <a:lnTo>
                      <a:pt x="846932" y="957262"/>
                    </a:lnTo>
                    <a:lnTo>
                      <a:pt x="842955" y="955674"/>
                    </a:lnTo>
                    <a:lnTo>
                      <a:pt x="839242" y="953821"/>
                    </a:lnTo>
                    <a:lnTo>
                      <a:pt x="834999" y="951968"/>
                    </a:lnTo>
                    <a:lnTo>
                      <a:pt x="831286" y="949851"/>
                    </a:lnTo>
                    <a:lnTo>
                      <a:pt x="827839" y="947733"/>
                    </a:lnTo>
                    <a:lnTo>
                      <a:pt x="824127" y="945086"/>
                    </a:lnTo>
                    <a:lnTo>
                      <a:pt x="820679" y="942440"/>
                    </a:lnTo>
                    <a:lnTo>
                      <a:pt x="817232" y="939793"/>
                    </a:lnTo>
                    <a:lnTo>
                      <a:pt x="813784" y="936352"/>
                    </a:lnTo>
                    <a:lnTo>
                      <a:pt x="638763" y="761396"/>
                    </a:lnTo>
                    <a:lnTo>
                      <a:pt x="635846" y="758484"/>
                    </a:lnTo>
                    <a:lnTo>
                      <a:pt x="633194" y="755308"/>
                    </a:lnTo>
                    <a:lnTo>
                      <a:pt x="630277" y="752132"/>
                    </a:lnTo>
                    <a:lnTo>
                      <a:pt x="627891" y="748427"/>
                    </a:lnTo>
                    <a:lnTo>
                      <a:pt x="625769" y="744986"/>
                    </a:lnTo>
                    <a:lnTo>
                      <a:pt x="623648" y="741545"/>
                    </a:lnTo>
                    <a:lnTo>
                      <a:pt x="621791" y="737839"/>
                    </a:lnTo>
                    <a:lnTo>
                      <a:pt x="619935" y="733869"/>
                    </a:lnTo>
                    <a:lnTo>
                      <a:pt x="618344" y="729634"/>
                    </a:lnTo>
                    <a:lnTo>
                      <a:pt x="617018" y="725664"/>
                    </a:lnTo>
                    <a:lnTo>
                      <a:pt x="615957" y="721693"/>
                    </a:lnTo>
                    <a:lnTo>
                      <a:pt x="614897" y="717459"/>
                    </a:lnTo>
                    <a:lnTo>
                      <a:pt x="614101" y="712959"/>
                    </a:lnTo>
                    <a:lnTo>
                      <a:pt x="613571" y="708724"/>
                    </a:lnTo>
                    <a:lnTo>
                      <a:pt x="613040" y="704224"/>
                    </a:lnTo>
                    <a:lnTo>
                      <a:pt x="612775" y="699989"/>
                    </a:lnTo>
                    <a:lnTo>
                      <a:pt x="612775" y="699725"/>
                    </a:lnTo>
                    <a:lnTo>
                      <a:pt x="612775" y="349548"/>
                    </a:lnTo>
                    <a:lnTo>
                      <a:pt x="613040" y="345049"/>
                    </a:lnTo>
                    <a:lnTo>
                      <a:pt x="613571" y="340549"/>
                    </a:lnTo>
                    <a:lnTo>
                      <a:pt x="614101" y="336050"/>
                    </a:lnTo>
                    <a:lnTo>
                      <a:pt x="614897" y="331815"/>
                    </a:lnTo>
                    <a:lnTo>
                      <a:pt x="615692" y="327580"/>
                    </a:lnTo>
                    <a:lnTo>
                      <a:pt x="617018" y="323609"/>
                    </a:lnTo>
                    <a:lnTo>
                      <a:pt x="618344" y="319374"/>
                    </a:lnTo>
                    <a:lnTo>
                      <a:pt x="619935" y="315404"/>
                    </a:lnTo>
                    <a:lnTo>
                      <a:pt x="621526" y="311434"/>
                    </a:lnTo>
                    <a:lnTo>
                      <a:pt x="623382" y="307728"/>
                    </a:lnTo>
                    <a:lnTo>
                      <a:pt x="625504" y="304287"/>
                    </a:lnTo>
                    <a:lnTo>
                      <a:pt x="627891" y="300317"/>
                    </a:lnTo>
                    <a:lnTo>
                      <a:pt x="630277" y="297141"/>
                    </a:lnTo>
                    <a:lnTo>
                      <a:pt x="633194" y="293700"/>
                    </a:lnTo>
                    <a:lnTo>
                      <a:pt x="635846" y="290524"/>
                    </a:lnTo>
                    <a:lnTo>
                      <a:pt x="638763" y="287612"/>
                    </a:lnTo>
                    <a:lnTo>
                      <a:pt x="641680" y="284701"/>
                    </a:lnTo>
                    <a:lnTo>
                      <a:pt x="644862" y="281789"/>
                    </a:lnTo>
                    <a:lnTo>
                      <a:pt x="648045" y="279143"/>
                    </a:lnTo>
                    <a:lnTo>
                      <a:pt x="651757" y="276760"/>
                    </a:lnTo>
                    <a:lnTo>
                      <a:pt x="655205" y="274643"/>
                    </a:lnTo>
                    <a:lnTo>
                      <a:pt x="658917" y="272525"/>
                    </a:lnTo>
                    <a:lnTo>
                      <a:pt x="662630" y="270673"/>
                    </a:lnTo>
                    <a:lnTo>
                      <a:pt x="666342" y="268820"/>
                    </a:lnTo>
                    <a:lnTo>
                      <a:pt x="670585" y="267232"/>
                    </a:lnTo>
                    <a:lnTo>
                      <a:pt x="674563" y="265908"/>
                    </a:lnTo>
                    <a:lnTo>
                      <a:pt x="678806" y="264850"/>
                    </a:lnTo>
                    <a:lnTo>
                      <a:pt x="682784" y="263526"/>
                    </a:lnTo>
                    <a:lnTo>
                      <a:pt x="687027" y="262732"/>
                    </a:lnTo>
                    <a:lnTo>
                      <a:pt x="691800" y="262203"/>
                    </a:lnTo>
                    <a:lnTo>
                      <a:pt x="696043" y="261938"/>
                    </a:lnTo>
                    <a:close/>
                    <a:moveTo>
                      <a:pt x="686589" y="175220"/>
                    </a:moveTo>
                    <a:lnTo>
                      <a:pt x="673355" y="175750"/>
                    </a:lnTo>
                    <a:lnTo>
                      <a:pt x="659856" y="176544"/>
                    </a:lnTo>
                    <a:lnTo>
                      <a:pt x="646357" y="177867"/>
                    </a:lnTo>
                    <a:lnTo>
                      <a:pt x="633387" y="179191"/>
                    </a:lnTo>
                    <a:lnTo>
                      <a:pt x="620418" y="181043"/>
                    </a:lnTo>
                    <a:lnTo>
                      <a:pt x="607183" y="183161"/>
                    </a:lnTo>
                    <a:lnTo>
                      <a:pt x="594743" y="185808"/>
                    </a:lnTo>
                    <a:lnTo>
                      <a:pt x="581774" y="188454"/>
                    </a:lnTo>
                    <a:lnTo>
                      <a:pt x="569069" y="191631"/>
                    </a:lnTo>
                    <a:lnTo>
                      <a:pt x="556364" y="195072"/>
                    </a:lnTo>
                    <a:lnTo>
                      <a:pt x="544189" y="198777"/>
                    </a:lnTo>
                    <a:lnTo>
                      <a:pt x="532013" y="202747"/>
                    </a:lnTo>
                    <a:lnTo>
                      <a:pt x="519838" y="206982"/>
                    </a:lnTo>
                    <a:lnTo>
                      <a:pt x="507927" y="211747"/>
                    </a:lnTo>
                    <a:lnTo>
                      <a:pt x="496016" y="216511"/>
                    </a:lnTo>
                    <a:lnTo>
                      <a:pt x="484370" y="221540"/>
                    </a:lnTo>
                    <a:lnTo>
                      <a:pt x="472724" y="226834"/>
                    </a:lnTo>
                    <a:lnTo>
                      <a:pt x="461343" y="232657"/>
                    </a:lnTo>
                    <a:lnTo>
                      <a:pt x="450226" y="238480"/>
                    </a:lnTo>
                    <a:lnTo>
                      <a:pt x="438845" y="244567"/>
                    </a:lnTo>
                    <a:lnTo>
                      <a:pt x="428258" y="251184"/>
                    </a:lnTo>
                    <a:lnTo>
                      <a:pt x="417406" y="257801"/>
                    </a:lnTo>
                    <a:lnTo>
                      <a:pt x="406818" y="264684"/>
                    </a:lnTo>
                    <a:lnTo>
                      <a:pt x="396496" y="272095"/>
                    </a:lnTo>
                    <a:lnTo>
                      <a:pt x="386173" y="279506"/>
                    </a:lnTo>
                    <a:lnTo>
                      <a:pt x="376115" y="287182"/>
                    </a:lnTo>
                    <a:lnTo>
                      <a:pt x="366322" y="295122"/>
                    </a:lnTo>
                    <a:lnTo>
                      <a:pt x="356793" y="303327"/>
                    </a:lnTo>
                    <a:lnTo>
                      <a:pt x="347264" y="311532"/>
                    </a:lnTo>
                    <a:lnTo>
                      <a:pt x="338001" y="320002"/>
                    </a:lnTo>
                    <a:lnTo>
                      <a:pt x="329001" y="329002"/>
                    </a:lnTo>
                    <a:lnTo>
                      <a:pt x="320267" y="338001"/>
                    </a:lnTo>
                    <a:lnTo>
                      <a:pt x="311532" y="347265"/>
                    </a:lnTo>
                    <a:lnTo>
                      <a:pt x="303327" y="356529"/>
                    </a:lnTo>
                    <a:lnTo>
                      <a:pt x="295386" y="366322"/>
                    </a:lnTo>
                    <a:lnTo>
                      <a:pt x="287181" y="376115"/>
                    </a:lnTo>
                    <a:lnTo>
                      <a:pt x="279505" y="386173"/>
                    </a:lnTo>
                    <a:lnTo>
                      <a:pt x="272094" y="396496"/>
                    </a:lnTo>
                    <a:lnTo>
                      <a:pt x="264948" y="406818"/>
                    </a:lnTo>
                    <a:lnTo>
                      <a:pt x="258066" y="417406"/>
                    </a:lnTo>
                    <a:lnTo>
                      <a:pt x="251184" y="427993"/>
                    </a:lnTo>
                    <a:lnTo>
                      <a:pt x="244832" y="439110"/>
                    </a:lnTo>
                    <a:lnTo>
                      <a:pt x="238744" y="449962"/>
                    </a:lnTo>
                    <a:lnTo>
                      <a:pt x="232657" y="461343"/>
                    </a:lnTo>
                    <a:lnTo>
                      <a:pt x="226834" y="472725"/>
                    </a:lnTo>
                    <a:lnTo>
                      <a:pt x="221540" y="484106"/>
                    </a:lnTo>
                    <a:lnTo>
                      <a:pt x="216246" y="496017"/>
                    </a:lnTo>
                    <a:lnTo>
                      <a:pt x="211482" y="507663"/>
                    </a:lnTo>
                    <a:lnTo>
                      <a:pt x="206982" y="519838"/>
                    </a:lnTo>
                    <a:lnTo>
                      <a:pt x="202747" y="532014"/>
                    </a:lnTo>
                    <a:lnTo>
                      <a:pt x="198512" y="544189"/>
                    </a:lnTo>
                    <a:lnTo>
                      <a:pt x="195072" y="556629"/>
                    </a:lnTo>
                    <a:lnTo>
                      <a:pt x="191631" y="569069"/>
                    </a:lnTo>
                    <a:lnTo>
                      <a:pt x="188454" y="581510"/>
                    </a:lnTo>
                    <a:lnTo>
                      <a:pt x="185808" y="594479"/>
                    </a:lnTo>
                    <a:lnTo>
                      <a:pt x="183425" y="607448"/>
                    </a:lnTo>
                    <a:lnTo>
                      <a:pt x="181043" y="620153"/>
                    </a:lnTo>
                    <a:lnTo>
                      <a:pt x="179191" y="633387"/>
                    </a:lnTo>
                    <a:lnTo>
                      <a:pt x="177602" y="646622"/>
                    </a:lnTo>
                    <a:lnTo>
                      <a:pt x="176544" y="659856"/>
                    </a:lnTo>
                    <a:lnTo>
                      <a:pt x="175750" y="673090"/>
                    </a:lnTo>
                    <a:lnTo>
                      <a:pt x="175220" y="686589"/>
                    </a:lnTo>
                    <a:lnTo>
                      <a:pt x="174956" y="700352"/>
                    </a:lnTo>
                    <a:lnTo>
                      <a:pt x="175220" y="713587"/>
                    </a:lnTo>
                    <a:lnTo>
                      <a:pt x="175750" y="727085"/>
                    </a:lnTo>
                    <a:lnTo>
                      <a:pt x="176544" y="740584"/>
                    </a:lnTo>
                    <a:lnTo>
                      <a:pt x="177602" y="753818"/>
                    </a:lnTo>
                    <a:lnTo>
                      <a:pt x="179191" y="766788"/>
                    </a:lnTo>
                    <a:lnTo>
                      <a:pt x="181043" y="780022"/>
                    </a:lnTo>
                    <a:lnTo>
                      <a:pt x="183425" y="792992"/>
                    </a:lnTo>
                    <a:lnTo>
                      <a:pt x="185808" y="805696"/>
                    </a:lnTo>
                    <a:lnTo>
                      <a:pt x="188454" y="818666"/>
                    </a:lnTo>
                    <a:lnTo>
                      <a:pt x="191631" y="831371"/>
                    </a:lnTo>
                    <a:lnTo>
                      <a:pt x="195072" y="843546"/>
                    </a:lnTo>
                    <a:lnTo>
                      <a:pt x="198512" y="856251"/>
                    </a:lnTo>
                    <a:lnTo>
                      <a:pt x="202747" y="868426"/>
                    </a:lnTo>
                    <a:lnTo>
                      <a:pt x="206982" y="880337"/>
                    </a:lnTo>
                    <a:lnTo>
                      <a:pt x="211482" y="892512"/>
                    </a:lnTo>
                    <a:lnTo>
                      <a:pt x="216246" y="904423"/>
                    </a:lnTo>
                    <a:lnTo>
                      <a:pt x="221540" y="916069"/>
                    </a:lnTo>
                    <a:lnTo>
                      <a:pt x="226834" y="927715"/>
                    </a:lnTo>
                    <a:lnTo>
                      <a:pt x="232657" y="939097"/>
                    </a:lnTo>
                    <a:lnTo>
                      <a:pt x="238744" y="950213"/>
                    </a:lnTo>
                    <a:lnTo>
                      <a:pt x="244832" y="961330"/>
                    </a:lnTo>
                    <a:lnTo>
                      <a:pt x="251184" y="972182"/>
                    </a:lnTo>
                    <a:lnTo>
                      <a:pt x="258066" y="983034"/>
                    </a:lnTo>
                    <a:lnTo>
                      <a:pt x="264948" y="993357"/>
                    </a:lnTo>
                    <a:lnTo>
                      <a:pt x="272094" y="1003944"/>
                    </a:lnTo>
                    <a:lnTo>
                      <a:pt x="279505" y="1014267"/>
                    </a:lnTo>
                    <a:lnTo>
                      <a:pt x="287181" y="1024060"/>
                    </a:lnTo>
                    <a:lnTo>
                      <a:pt x="295386" y="1034118"/>
                    </a:lnTo>
                    <a:lnTo>
                      <a:pt x="303327" y="1043647"/>
                    </a:lnTo>
                    <a:lnTo>
                      <a:pt x="311532" y="1053175"/>
                    </a:lnTo>
                    <a:lnTo>
                      <a:pt x="320267" y="1062175"/>
                    </a:lnTo>
                    <a:lnTo>
                      <a:pt x="329001" y="1071438"/>
                    </a:lnTo>
                    <a:lnTo>
                      <a:pt x="338001" y="1080173"/>
                    </a:lnTo>
                    <a:lnTo>
                      <a:pt x="347264" y="1088908"/>
                    </a:lnTo>
                    <a:lnTo>
                      <a:pt x="356793" y="1097113"/>
                    </a:lnTo>
                    <a:lnTo>
                      <a:pt x="366322" y="1105053"/>
                    </a:lnTo>
                    <a:lnTo>
                      <a:pt x="376115" y="1113258"/>
                    </a:lnTo>
                    <a:lnTo>
                      <a:pt x="386173" y="1120670"/>
                    </a:lnTo>
                    <a:lnTo>
                      <a:pt x="396496" y="1128345"/>
                    </a:lnTo>
                    <a:lnTo>
                      <a:pt x="406818" y="1135492"/>
                    </a:lnTo>
                    <a:lnTo>
                      <a:pt x="417406" y="1142374"/>
                    </a:lnTo>
                    <a:lnTo>
                      <a:pt x="428258" y="1149255"/>
                    </a:lnTo>
                    <a:lnTo>
                      <a:pt x="438845" y="1155608"/>
                    </a:lnTo>
                    <a:lnTo>
                      <a:pt x="450226" y="1161695"/>
                    </a:lnTo>
                    <a:lnTo>
                      <a:pt x="461343" y="1167783"/>
                    </a:lnTo>
                    <a:lnTo>
                      <a:pt x="472724" y="1173342"/>
                    </a:lnTo>
                    <a:lnTo>
                      <a:pt x="484370" y="1178635"/>
                    </a:lnTo>
                    <a:lnTo>
                      <a:pt x="496016" y="1183929"/>
                    </a:lnTo>
                    <a:lnTo>
                      <a:pt x="507927" y="1188693"/>
                    </a:lnTo>
                    <a:lnTo>
                      <a:pt x="519838" y="1193193"/>
                    </a:lnTo>
                    <a:lnTo>
                      <a:pt x="532013" y="1197428"/>
                    </a:lnTo>
                    <a:lnTo>
                      <a:pt x="544189" y="1201663"/>
                    </a:lnTo>
                    <a:lnTo>
                      <a:pt x="556364" y="1205368"/>
                    </a:lnTo>
                    <a:lnTo>
                      <a:pt x="569069" y="1208809"/>
                    </a:lnTo>
                    <a:lnTo>
                      <a:pt x="581774" y="1211721"/>
                    </a:lnTo>
                    <a:lnTo>
                      <a:pt x="594743" y="1214632"/>
                    </a:lnTo>
                    <a:lnTo>
                      <a:pt x="607183" y="1217014"/>
                    </a:lnTo>
                    <a:lnTo>
                      <a:pt x="620418" y="1219396"/>
                    </a:lnTo>
                    <a:lnTo>
                      <a:pt x="633387" y="1221249"/>
                    </a:lnTo>
                    <a:lnTo>
                      <a:pt x="646357" y="1222573"/>
                    </a:lnTo>
                    <a:lnTo>
                      <a:pt x="659856" y="1223896"/>
                    </a:lnTo>
                    <a:lnTo>
                      <a:pt x="673355" y="1224690"/>
                    </a:lnTo>
                    <a:lnTo>
                      <a:pt x="686589" y="1225219"/>
                    </a:lnTo>
                    <a:lnTo>
                      <a:pt x="700088" y="1225219"/>
                    </a:lnTo>
                    <a:lnTo>
                      <a:pt x="713851" y="1225219"/>
                    </a:lnTo>
                    <a:lnTo>
                      <a:pt x="727350" y="1224690"/>
                    </a:lnTo>
                    <a:lnTo>
                      <a:pt x="740320" y="1223896"/>
                    </a:lnTo>
                    <a:lnTo>
                      <a:pt x="753818" y="1222573"/>
                    </a:lnTo>
                    <a:lnTo>
                      <a:pt x="767053" y="1221249"/>
                    </a:lnTo>
                    <a:lnTo>
                      <a:pt x="780022" y="1219396"/>
                    </a:lnTo>
                    <a:lnTo>
                      <a:pt x="792992" y="1217014"/>
                    </a:lnTo>
                    <a:lnTo>
                      <a:pt x="805961" y="1214632"/>
                    </a:lnTo>
                    <a:lnTo>
                      <a:pt x="818401" y="1211721"/>
                    </a:lnTo>
                    <a:lnTo>
                      <a:pt x="831106" y="1208809"/>
                    </a:lnTo>
                    <a:lnTo>
                      <a:pt x="843811" y="1205368"/>
                    </a:lnTo>
                    <a:lnTo>
                      <a:pt x="855986" y="1201663"/>
                    </a:lnTo>
                    <a:lnTo>
                      <a:pt x="868426" y="1197428"/>
                    </a:lnTo>
                    <a:lnTo>
                      <a:pt x="880602" y="1193193"/>
                    </a:lnTo>
                    <a:lnTo>
                      <a:pt x="892512" y="1188693"/>
                    </a:lnTo>
                    <a:lnTo>
                      <a:pt x="904423" y="1183929"/>
                    </a:lnTo>
                    <a:lnTo>
                      <a:pt x="916069" y="1178635"/>
                    </a:lnTo>
                    <a:lnTo>
                      <a:pt x="927451" y="1173342"/>
                    </a:lnTo>
                    <a:lnTo>
                      <a:pt x="939097" y="1167783"/>
                    </a:lnTo>
                    <a:lnTo>
                      <a:pt x="950213" y="1161695"/>
                    </a:lnTo>
                    <a:lnTo>
                      <a:pt x="961330" y="1155608"/>
                    </a:lnTo>
                    <a:lnTo>
                      <a:pt x="972447" y="1149255"/>
                    </a:lnTo>
                    <a:lnTo>
                      <a:pt x="983034" y="1142374"/>
                    </a:lnTo>
                    <a:lnTo>
                      <a:pt x="993622" y="1135492"/>
                    </a:lnTo>
                    <a:lnTo>
                      <a:pt x="1003944" y="1128345"/>
                    </a:lnTo>
                    <a:lnTo>
                      <a:pt x="1014267" y="1120670"/>
                    </a:lnTo>
                    <a:lnTo>
                      <a:pt x="1024060" y="1113258"/>
                    </a:lnTo>
                    <a:lnTo>
                      <a:pt x="1034118" y="1105053"/>
                    </a:lnTo>
                    <a:lnTo>
                      <a:pt x="1043382" y="1097113"/>
                    </a:lnTo>
                    <a:lnTo>
                      <a:pt x="1053175" y="1088908"/>
                    </a:lnTo>
                    <a:lnTo>
                      <a:pt x="1062175" y="1080173"/>
                    </a:lnTo>
                    <a:lnTo>
                      <a:pt x="1071174" y="1071438"/>
                    </a:lnTo>
                    <a:lnTo>
                      <a:pt x="1079908" y="1062175"/>
                    </a:lnTo>
                    <a:lnTo>
                      <a:pt x="1088643" y="1053175"/>
                    </a:lnTo>
                    <a:lnTo>
                      <a:pt x="1096848" y="1043647"/>
                    </a:lnTo>
                    <a:lnTo>
                      <a:pt x="1105318" y="1034118"/>
                    </a:lnTo>
                    <a:lnTo>
                      <a:pt x="1112994" y="1024060"/>
                    </a:lnTo>
                    <a:lnTo>
                      <a:pt x="1120934" y="1014267"/>
                    </a:lnTo>
                    <a:lnTo>
                      <a:pt x="1128345" y="1003944"/>
                    </a:lnTo>
                    <a:lnTo>
                      <a:pt x="1135227" y="993357"/>
                    </a:lnTo>
                    <a:lnTo>
                      <a:pt x="1142374" y="983034"/>
                    </a:lnTo>
                    <a:lnTo>
                      <a:pt x="1148991" y="972182"/>
                    </a:lnTo>
                    <a:lnTo>
                      <a:pt x="1155343" y="961330"/>
                    </a:lnTo>
                    <a:lnTo>
                      <a:pt x="1161960" y="950213"/>
                    </a:lnTo>
                    <a:lnTo>
                      <a:pt x="1167783" y="939097"/>
                    </a:lnTo>
                    <a:lnTo>
                      <a:pt x="1173342" y="927715"/>
                    </a:lnTo>
                    <a:lnTo>
                      <a:pt x="1178900" y="916069"/>
                    </a:lnTo>
                    <a:lnTo>
                      <a:pt x="1183929" y="904423"/>
                    </a:lnTo>
                    <a:lnTo>
                      <a:pt x="1188693" y="892512"/>
                    </a:lnTo>
                    <a:lnTo>
                      <a:pt x="1193193" y="880337"/>
                    </a:lnTo>
                    <a:lnTo>
                      <a:pt x="1197692" y="868426"/>
                    </a:lnTo>
                    <a:lnTo>
                      <a:pt x="1201663" y="856251"/>
                    </a:lnTo>
                    <a:lnTo>
                      <a:pt x="1205368" y="843546"/>
                    </a:lnTo>
                    <a:lnTo>
                      <a:pt x="1208544" y="831371"/>
                    </a:lnTo>
                    <a:lnTo>
                      <a:pt x="1211721" y="818666"/>
                    </a:lnTo>
                    <a:lnTo>
                      <a:pt x="1214632" y="805696"/>
                    </a:lnTo>
                    <a:lnTo>
                      <a:pt x="1217014" y="792992"/>
                    </a:lnTo>
                    <a:lnTo>
                      <a:pt x="1219132" y="780022"/>
                    </a:lnTo>
                    <a:lnTo>
                      <a:pt x="1220985" y="766788"/>
                    </a:lnTo>
                    <a:lnTo>
                      <a:pt x="1222573" y="753818"/>
                    </a:lnTo>
                    <a:lnTo>
                      <a:pt x="1223631" y="740584"/>
                    </a:lnTo>
                    <a:lnTo>
                      <a:pt x="1224425" y="727085"/>
                    </a:lnTo>
                    <a:lnTo>
                      <a:pt x="1224955" y="713587"/>
                    </a:lnTo>
                    <a:lnTo>
                      <a:pt x="1225219" y="700352"/>
                    </a:lnTo>
                    <a:lnTo>
                      <a:pt x="1224955" y="686589"/>
                    </a:lnTo>
                    <a:lnTo>
                      <a:pt x="1224425" y="673090"/>
                    </a:lnTo>
                    <a:lnTo>
                      <a:pt x="1223631" y="659856"/>
                    </a:lnTo>
                    <a:lnTo>
                      <a:pt x="1222573" y="646622"/>
                    </a:lnTo>
                    <a:lnTo>
                      <a:pt x="1220985" y="633387"/>
                    </a:lnTo>
                    <a:lnTo>
                      <a:pt x="1219132" y="620153"/>
                    </a:lnTo>
                    <a:lnTo>
                      <a:pt x="1217014" y="607448"/>
                    </a:lnTo>
                    <a:lnTo>
                      <a:pt x="1214632" y="594479"/>
                    </a:lnTo>
                    <a:lnTo>
                      <a:pt x="1211721" y="581510"/>
                    </a:lnTo>
                    <a:lnTo>
                      <a:pt x="1208544" y="569069"/>
                    </a:lnTo>
                    <a:lnTo>
                      <a:pt x="1205368" y="556629"/>
                    </a:lnTo>
                    <a:lnTo>
                      <a:pt x="1201663" y="544189"/>
                    </a:lnTo>
                    <a:lnTo>
                      <a:pt x="1197692" y="532014"/>
                    </a:lnTo>
                    <a:lnTo>
                      <a:pt x="1193193" y="519838"/>
                    </a:lnTo>
                    <a:lnTo>
                      <a:pt x="1188693" y="507663"/>
                    </a:lnTo>
                    <a:lnTo>
                      <a:pt x="1183929" y="496017"/>
                    </a:lnTo>
                    <a:lnTo>
                      <a:pt x="1178900" y="484106"/>
                    </a:lnTo>
                    <a:lnTo>
                      <a:pt x="1173342" y="472725"/>
                    </a:lnTo>
                    <a:lnTo>
                      <a:pt x="1167783" y="461343"/>
                    </a:lnTo>
                    <a:lnTo>
                      <a:pt x="1161960" y="449962"/>
                    </a:lnTo>
                    <a:lnTo>
                      <a:pt x="1155343" y="439110"/>
                    </a:lnTo>
                    <a:lnTo>
                      <a:pt x="1148991" y="427993"/>
                    </a:lnTo>
                    <a:lnTo>
                      <a:pt x="1142374" y="417406"/>
                    </a:lnTo>
                    <a:lnTo>
                      <a:pt x="1135227" y="406818"/>
                    </a:lnTo>
                    <a:lnTo>
                      <a:pt x="1128345" y="396496"/>
                    </a:lnTo>
                    <a:lnTo>
                      <a:pt x="1120934" y="386173"/>
                    </a:lnTo>
                    <a:lnTo>
                      <a:pt x="1112994" y="376115"/>
                    </a:lnTo>
                    <a:lnTo>
                      <a:pt x="1105318" y="366322"/>
                    </a:lnTo>
                    <a:lnTo>
                      <a:pt x="1096848" y="356529"/>
                    </a:lnTo>
                    <a:lnTo>
                      <a:pt x="1088643" y="347265"/>
                    </a:lnTo>
                    <a:lnTo>
                      <a:pt x="1079908" y="338001"/>
                    </a:lnTo>
                    <a:lnTo>
                      <a:pt x="1071174" y="329002"/>
                    </a:lnTo>
                    <a:lnTo>
                      <a:pt x="1062175" y="320002"/>
                    </a:lnTo>
                    <a:lnTo>
                      <a:pt x="1053175" y="311532"/>
                    </a:lnTo>
                    <a:lnTo>
                      <a:pt x="1043382" y="303327"/>
                    </a:lnTo>
                    <a:lnTo>
                      <a:pt x="1034118" y="295122"/>
                    </a:lnTo>
                    <a:lnTo>
                      <a:pt x="1024060" y="287182"/>
                    </a:lnTo>
                    <a:lnTo>
                      <a:pt x="1014267" y="279506"/>
                    </a:lnTo>
                    <a:lnTo>
                      <a:pt x="1003944" y="272095"/>
                    </a:lnTo>
                    <a:lnTo>
                      <a:pt x="993622" y="264684"/>
                    </a:lnTo>
                    <a:lnTo>
                      <a:pt x="983034" y="257801"/>
                    </a:lnTo>
                    <a:lnTo>
                      <a:pt x="972447" y="251184"/>
                    </a:lnTo>
                    <a:lnTo>
                      <a:pt x="961330" y="244567"/>
                    </a:lnTo>
                    <a:lnTo>
                      <a:pt x="950213" y="238480"/>
                    </a:lnTo>
                    <a:lnTo>
                      <a:pt x="939097" y="232657"/>
                    </a:lnTo>
                    <a:lnTo>
                      <a:pt x="927451" y="226834"/>
                    </a:lnTo>
                    <a:lnTo>
                      <a:pt x="916069" y="221540"/>
                    </a:lnTo>
                    <a:lnTo>
                      <a:pt x="904423" y="216511"/>
                    </a:lnTo>
                    <a:lnTo>
                      <a:pt x="892512" y="211747"/>
                    </a:lnTo>
                    <a:lnTo>
                      <a:pt x="880602" y="206982"/>
                    </a:lnTo>
                    <a:lnTo>
                      <a:pt x="868426" y="202747"/>
                    </a:lnTo>
                    <a:lnTo>
                      <a:pt x="855986" y="198777"/>
                    </a:lnTo>
                    <a:lnTo>
                      <a:pt x="843811" y="195072"/>
                    </a:lnTo>
                    <a:lnTo>
                      <a:pt x="831106" y="191631"/>
                    </a:lnTo>
                    <a:lnTo>
                      <a:pt x="818401" y="188454"/>
                    </a:lnTo>
                    <a:lnTo>
                      <a:pt x="805961" y="185808"/>
                    </a:lnTo>
                    <a:lnTo>
                      <a:pt x="792992" y="183161"/>
                    </a:lnTo>
                    <a:lnTo>
                      <a:pt x="780022" y="181043"/>
                    </a:lnTo>
                    <a:lnTo>
                      <a:pt x="767053" y="179191"/>
                    </a:lnTo>
                    <a:lnTo>
                      <a:pt x="753818" y="177867"/>
                    </a:lnTo>
                    <a:lnTo>
                      <a:pt x="740320" y="176544"/>
                    </a:lnTo>
                    <a:lnTo>
                      <a:pt x="727350" y="175750"/>
                    </a:lnTo>
                    <a:lnTo>
                      <a:pt x="713851" y="175220"/>
                    </a:lnTo>
                    <a:lnTo>
                      <a:pt x="700088" y="175220"/>
                    </a:lnTo>
                    <a:lnTo>
                      <a:pt x="686589" y="175220"/>
                    </a:lnTo>
                    <a:close/>
                    <a:moveTo>
                      <a:pt x="700088" y="0"/>
                    </a:moveTo>
                    <a:lnTo>
                      <a:pt x="718086" y="265"/>
                    </a:lnTo>
                    <a:lnTo>
                      <a:pt x="736085" y="794"/>
                    </a:lnTo>
                    <a:lnTo>
                      <a:pt x="754083" y="1853"/>
                    </a:lnTo>
                    <a:lnTo>
                      <a:pt x="771817" y="3705"/>
                    </a:lnTo>
                    <a:lnTo>
                      <a:pt x="789286" y="5823"/>
                    </a:lnTo>
                    <a:lnTo>
                      <a:pt x="806755" y="8205"/>
                    </a:lnTo>
                    <a:lnTo>
                      <a:pt x="824224" y="11117"/>
                    </a:lnTo>
                    <a:lnTo>
                      <a:pt x="841429" y="14293"/>
                    </a:lnTo>
                    <a:lnTo>
                      <a:pt x="858368" y="17998"/>
                    </a:lnTo>
                    <a:lnTo>
                      <a:pt x="875043" y="21969"/>
                    </a:lnTo>
                    <a:lnTo>
                      <a:pt x="891718" y="26733"/>
                    </a:lnTo>
                    <a:lnTo>
                      <a:pt x="908393" y="31497"/>
                    </a:lnTo>
                    <a:lnTo>
                      <a:pt x="924539" y="36791"/>
                    </a:lnTo>
                    <a:lnTo>
                      <a:pt x="940950" y="42614"/>
                    </a:lnTo>
                    <a:lnTo>
                      <a:pt x="956831" y="48702"/>
                    </a:lnTo>
                    <a:lnTo>
                      <a:pt x="972712" y="55054"/>
                    </a:lnTo>
                    <a:lnTo>
                      <a:pt x="988063" y="61936"/>
                    </a:lnTo>
                    <a:lnTo>
                      <a:pt x="1003679" y="69082"/>
                    </a:lnTo>
                    <a:lnTo>
                      <a:pt x="1018766" y="76493"/>
                    </a:lnTo>
                    <a:lnTo>
                      <a:pt x="1033853" y="84699"/>
                    </a:lnTo>
                    <a:lnTo>
                      <a:pt x="1048676" y="92639"/>
                    </a:lnTo>
                    <a:lnTo>
                      <a:pt x="1062969" y="101374"/>
                    </a:lnTo>
                    <a:lnTo>
                      <a:pt x="1077526" y="110373"/>
                    </a:lnTo>
                    <a:lnTo>
                      <a:pt x="1091554" y="119637"/>
                    </a:lnTo>
                    <a:lnTo>
                      <a:pt x="1105583" y="129165"/>
                    </a:lnTo>
                    <a:lnTo>
                      <a:pt x="1118817" y="139223"/>
                    </a:lnTo>
                    <a:lnTo>
                      <a:pt x="1132316" y="149281"/>
                    </a:lnTo>
                    <a:lnTo>
                      <a:pt x="1145550" y="159869"/>
                    </a:lnTo>
                    <a:lnTo>
                      <a:pt x="1158519" y="170721"/>
                    </a:lnTo>
                    <a:lnTo>
                      <a:pt x="1170695" y="181837"/>
                    </a:lnTo>
                    <a:lnTo>
                      <a:pt x="1183135" y="193483"/>
                    </a:lnTo>
                    <a:lnTo>
                      <a:pt x="1195310" y="205129"/>
                    </a:lnTo>
                    <a:lnTo>
                      <a:pt x="1206956" y="217040"/>
                    </a:lnTo>
                    <a:lnTo>
                      <a:pt x="1218338" y="229480"/>
                    </a:lnTo>
                    <a:lnTo>
                      <a:pt x="1229454" y="241920"/>
                    </a:lnTo>
                    <a:lnTo>
                      <a:pt x="1240306" y="254890"/>
                    </a:lnTo>
                    <a:lnTo>
                      <a:pt x="1250894" y="268124"/>
                    </a:lnTo>
                    <a:lnTo>
                      <a:pt x="1261216" y="281094"/>
                    </a:lnTo>
                    <a:lnTo>
                      <a:pt x="1271274" y="294857"/>
                    </a:lnTo>
                    <a:lnTo>
                      <a:pt x="1280538" y="308886"/>
                    </a:lnTo>
                    <a:lnTo>
                      <a:pt x="1290067" y="322914"/>
                    </a:lnTo>
                    <a:lnTo>
                      <a:pt x="1298801" y="336942"/>
                    </a:lnTo>
                    <a:lnTo>
                      <a:pt x="1307271" y="351764"/>
                    </a:lnTo>
                    <a:lnTo>
                      <a:pt x="1315741" y="366587"/>
                    </a:lnTo>
                    <a:lnTo>
                      <a:pt x="1323682" y="381409"/>
                    </a:lnTo>
                    <a:lnTo>
                      <a:pt x="1331358" y="396761"/>
                    </a:lnTo>
                    <a:lnTo>
                      <a:pt x="1338239" y="411847"/>
                    </a:lnTo>
                    <a:lnTo>
                      <a:pt x="1345121" y="427728"/>
                    </a:lnTo>
                    <a:lnTo>
                      <a:pt x="1351738" y="443345"/>
                    </a:lnTo>
                    <a:lnTo>
                      <a:pt x="1357826" y="459490"/>
                    </a:lnTo>
                    <a:lnTo>
                      <a:pt x="1363384" y="475636"/>
                    </a:lnTo>
                    <a:lnTo>
                      <a:pt x="1368943" y="492047"/>
                    </a:lnTo>
                    <a:lnTo>
                      <a:pt x="1373707" y="508722"/>
                    </a:lnTo>
                    <a:lnTo>
                      <a:pt x="1378206" y="525132"/>
                    </a:lnTo>
                    <a:lnTo>
                      <a:pt x="1382177" y="542072"/>
                    </a:lnTo>
                    <a:lnTo>
                      <a:pt x="1386147" y="559011"/>
                    </a:lnTo>
                    <a:lnTo>
                      <a:pt x="1389323" y="576216"/>
                    </a:lnTo>
                    <a:lnTo>
                      <a:pt x="1392235" y="593420"/>
                    </a:lnTo>
                    <a:lnTo>
                      <a:pt x="1394617" y="610889"/>
                    </a:lnTo>
                    <a:lnTo>
                      <a:pt x="1396470" y="628623"/>
                    </a:lnTo>
                    <a:lnTo>
                      <a:pt x="1398058" y="646357"/>
                    </a:lnTo>
                    <a:lnTo>
                      <a:pt x="1399116" y="664091"/>
                    </a:lnTo>
                    <a:lnTo>
                      <a:pt x="1399911" y="682089"/>
                    </a:lnTo>
                    <a:lnTo>
                      <a:pt x="1400175" y="700352"/>
                    </a:lnTo>
                    <a:lnTo>
                      <a:pt x="1399911" y="718351"/>
                    </a:lnTo>
                    <a:lnTo>
                      <a:pt x="1399116" y="736349"/>
                    </a:lnTo>
                    <a:lnTo>
                      <a:pt x="1398058" y="754083"/>
                    </a:lnTo>
                    <a:lnTo>
                      <a:pt x="1396470" y="771817"/>
                    </a:lnTo>
                    <a:lnTo>
                      <a:pt x="1394617" y="789551"/>
                    </a:lnTo>
                    <a:lnTo>
                      <a:pt x="1392235" y="806755"/>
                    </a:lnTo>
                    <a:lnTo>
                      <a:pt x="1389323" y="823959"/>
                    </a:lnTo>
                    <a:lnTo>
                      <a:pt x="1386147" y="841164"/>
                    </a:lnTo>
                    <a:lnTo>
                      <a:pt x="1382177" y="858104"/>
                    </a:lnTo>
                    <a:lnTo>
                      <a:pt x="1378206" y="875043"/>
                    </a:lnTo>
                    <a:lnTo>
                      <a:pt x="1373707" y="891718"/>
                    </a:lnTo>
                    <a:lnTo>
                      <a:pt x="1368943" y="908393"/>
                    </a:lnTo>
                    <a:lnTo>
                      <a:pt x="1363384" y="924804"/>
                    </a:lnTo>
                    <a:lnTo>
                      <a:pt x="1357826" y="940950"/>
                    </a:lnTo>
                    <a:lnTo>
                      <a:pt x="1351738" y="957095"/>
                    </a:lnTo>
                    <a:lnTo>
                      <a:pt x="1345121" y="972712"/>
                    </a:lnTo>
                    <a:lnTo>
                      <a:pt x="1338239" y="988328"/>
                    </a:lnTo>
                    <a:lnTo>
                      <a:pt x="1331358" y="1003679"/>
                    </a:lnTo>
                    <a:lnTo>
                      <a:pt x="1323682" y="1019031"/>
                    </a:lnTo>
                    <a:lnTo>
                      <a:pt x="1315741" y="1033853"/>
                    </a:lnTo>
                    <a:lnTo>
                      <a:pt x="1307271" y="1048676"/>
                    </a:lnTo>
                    <a:lnTo>
                      <a:pt x="1298801" y="1063233"/>
                    </a:lnTo>
                    <a:lnTo>
                      <a:pt x="1290067" y="1077526"/>
                    </a:lnTo>
                    <a:lnTo>
                      <a:pt x="1280538" y="1091554"/>
                    </a:lnTo>
                    <a:lnTo>
                      <a:pt x="1271274" y="1105318"/>
                    </a:lnTo>
                    <a:lnTo>
                      <a:pt x="1261216" y="1119081"/>
                    </a:lnTo>
                    <a:lnTo>
                      <a:pt x="1250894" y="1132316"/>
                    </a:lnTo>
                    <a:lnTo>
                      <a:pt x="1240306" y="1145550"/>
                    </a:lnTo>
                    <a:lnTo>
                      <a:pt x="1229454" y="1158255"/>
                    </a:lnTo>
                    <a:lnTo>
                      <a:pt x="1218338" y="1170959"/>
                    </a:lnTo>
                    <a:lnTo>
                      <a:pt x="1206956" y="1183400"/>
                    </a:lnTo>
                    <a:lnTo>
                      <a:pt x="1195310" y="1195046"/>
                    </a:lnTo>
                    <a:lnTo>
                      <a:pt x="1183135" y="1206956"/>
                    </a:lnTo>
                    <a:lnTo>
                      <a:pt x="1170695" y="1218338"/>
                    </a:lnTo>
                    <a:lnTo>
                      <a:pt x="1158519" y="1229454"/>
                    </a:lnTo>
                    <a:lnTo>
                      <a:pt x="1145550" y="1240571"/>
                    </a:lnTo>
                    <a:lnTo>
                      <a:pt x="1132316" y="1250894"/>
                    </a:lnTo>
                    <a:lnTo>
                      <a:pt x="1118817" y="1261216"/>
                    </a:lnTo>
                    <a:lnTo>
                      <a:pt x="1105583" y="1271010"/>
                    </a:lnTo>
                    <a:lnTo>
                      <a:pt x="1091554" y="1280803"/>
                    </a:lnTo>
                    <a:lnTo>
                      <a:pt x="1077526" y="1289802"/>
                    </a:lnTo>
                    <a:lnTo>
                      <a:pt x="1062969" y="1299066"/>
                    </a:lnTo>
                    <a:lnTo>
                      <a:pt x="1048676" y="1307536"/>
                    </a:lnTo>
                    <a:lnTo>
                      <a:pt x="1033853" y="1316006"/>
                    </a:lnTo>
                    <a:lnTo>
                      <a:pt x="1018766" y="1323682"/>
                    </a:lnTo>
                    <a:lnTo>
                      <a:pt x="1003679" y="1331358"/>
                    </a:lnTo>
                    <a:lnTo>
                      <a:pt x="988063" y="1338504"/>
                    </a:lnTo>
                    <a:lnTo>
                      <a:pt x="972712" y="1345121"/>
                    </a:lnTo>
                    <a:lnTo>
                      <a:pt x="956831" y="1351738"/>
                    </a:lnTo>
                    <a:lnTo>
                      <a:pt x="940950" y="1357826"/>
                    </a:lnTo>
                    <a:lnTo>
                      <a:pt x="924539" y="1363384"/>
                    </a:lnTo>
                    <a:lnTo>
                      <a:pt x="908393" y="1368943"/>
                    </a:lnTo>
                    <a:lnTo>
                      <a:pt x="891718" y="1373707"/>
                    </a:lnTo>
                    <a:lnTo>
                      <a:pt x="875043" y="1378206"/>
                    </a:lnTo>
                    <a:lnTo>
                      <a:pt x="858368" y="1382177"/>
                    </a:lnTo>
                    <a:lnTo>
                      <a:pt x="841429" y="1385882"/>
                    </a:lnTo>
                    <a:lnTo>
                      <a:pt x="824224" y="1389588"/>
                    </a:lnTo>
                    <a:lnTo>
                      <a:pt x="806755" y="1392235"/>
                    </a:lnTo>
                    <a:lnTo>
                      <a:pt x="789286" y="1394617"/>
                    </a:lnTo>
                    <a:lnTo>
                      <a:pt x="771817" y="1396734"/>
                    </a:lnTo>
                    <a:lnTo>
                      <a:pt x="754083" y="1398322"/>
                    </a:lnTo>
                    <a:lnTo>
                      <a:pt x="736085" y="1399381"/>
                    </a:lnTo>
                    <a:lnTo>
                      <a:pt x="718086" y="1399911"/>
                    </a:lnTo>
                    <a:lnTo>
                      <a:pt x="700088" y="1400175"/>
                    </a:lnTo>
                    <a:lnTo>
                      <a:pt x="682089" y="1399911"/>
                    </a:lnTo>
                    <a:lnTo>
                      <a:pt x="664091" y="1399381"/>
                    </a:lnTo>
                    <a:lnTo>
                      <a:pt x="646357" y="1398322"/>
                    </a:lnTo>
                    <a:lnTo>
                      <a:pt x="628623" y="1396734"/>
                    </a:lnTo>
                    <a:lnTo>
                      <a:pt x="610889" y="1394617"/>
                    </a:lnTo>
                    <a:lnTo>
                      <a:pt x="593420" y="1392235"/>
                    </a:lnTo>
                    <a:lnTo>
                      <a:pt x="576480" y="1389588"/>
                    </a:lnTo>
                    <a:lnTo>
                      <a:pt x="559276" y="1385882"/>
                    </a:lnTo>
                    <a:lnTo>
                      <a:pt x="542071" y="1382177"/>
                    </a:lnTo>
                    <a:lnTo>
                      <a:pt x="525132" y="1378206"/>
                    </a:lnTo>
                    <a:lnTo>
                      <a:pt x="508457" y="1373707"/>
                    </a:lnTo>
                    <a:lnTo>
                      <a:pt x="492046" y="1368943"/>
                    </a:lnTo>
                    <a:lnTo>
                      <a:pt x="475636" y="1363384"/>
                    </a:lnTo>
                    <a:lnTo>
                      <a:pt x="459490" y="1357826"/>
                    </a:lnTo>
                    <a:lnTo>
                      <a:pt x="443344" y="1351738"/>
                    </a:lnTo>
                    <a:lnTo>
                      <a:pt x="427728" y="1345121"/>
                    </a:lnTo>
                    <a:lnTo>
                      <a:pt x="412112" y="1338504"/>
                    </a:lnTo>
                    <a:lnTo>
                      <a:pt x="396760" y="1331358"/>
                    </a:lnTo>
                    <a:lnTo>
                      <a:pt x="381409" y="1323682"/>
                    </a:lnTo>
                    <a:lnTo>
                      <a:pt x="366322" y="1316006"/>
                    </a:lnTo>
                    <a:lnTo>
                      <a:pt x="351764" y="1307536"/>
                    </a:lnTo>
                    <a:lnTo>
                      <a:pt x="337206" y="1299066"/>
                    </a:lnTo>
                    <a:lnTo>
                      <a:pt x="322914" y="1289802"/>
                    </a:lnTo>
                    <a:lnTo>
                      <a:pt x="308621" y="1280803"/>
                    </a:lnTo>
                    <a:lnTo>
                      <a:pt x="295122" y="1271010"/>
                    </a:lnTo>
                    <a:lnTo>
                      <a:pt x="281358" y="1261216"/>
                    </a:lnTo>
                    <a:lnTo>
                      <a:pt x="267859" y="1250894"/>
                    </a:lnTo>
                    <a:lnTo>
                      <a:pt x="254625" y="1240571"/>
                    </a:lnTo>
                    <a:lnTo>
                      <a:pt x="242185" y="1229454"/>
                    </a:lnTo>
                    <a:lnTo>
                      <a:pt x="229480" y="1218338"/>
                    </a:lnTo>
                    <a:lnTo>
                      <a:pt x="217040" y="1206956"/>
                    </a:lnTo>
                    <a:lnTo>
                      <a:pt x="205129" y="1195046"/>
                    </a:lnTo>
                    <a:lnTo>
                      <a:pt x="193483" y="1183400"/>
                    </a:lnTo>
                    <a:lnTo>
                      <a:pt x="182102" y="1170959"/>
                    </a:lnTo>
                    <a:lnTo>
                      <a:pt x="170721" y="1158255"/>
                    </a:lnTo>
                    <a:lnTo>
                      <a:pt x="159869" y="1145550"/>
                    </a:lnTo>
                    <a:lnTo>
                      <a:pt x="149546" y="1132316"/>
                    </a:lnTo>
                    <a:lnTo>
                      <a:pt x="139223" y="1119081"/>
                    </a:lnTo>
                    <a:lnTo>
                      <a:pt x="129430" y="1105318"/>
                    </a:lnTo>
                    <a:lnTo>
                      <a:pt x="119637" y="1091554"/>
                    </a:lnTo>
                    <a:lnTo>
                      <a:pt x="110373" y="1077526"/>
                    </a:lnTo>
                    <a:lnTo>
                      <a:pt x="101374" y="1063233"/>
                    </a:lnTo>
                    <a:lnTo>
                      <a:pt x="92904" y="1048676"/>
                    </a:lnTo>
                    <a:lnTo>
                      <a:pt x="84434" y="1033853"/>
                    </a:lnTo>
                    <a:lnTo>
                      <a:pt x="76758" y="1019031"/>
                    </a:lnTo>
                    <a:lnTo>
                      <a:pt x="69347" y="1003679"/>
                    </a:lnTo>
                    <a:lnTo>
                      <a:pt x="61936" y="988328"/>
                    </a:lnTo>
                    <a:lnTo>
                      <a:pt x="55054" y="972712"/>
                    </a:lnTo>
                    <a:lnTo>
                      <a:pt x="48437" y="957095"/>
                    </a:lnTo>
                    <a:lnTo>
                      <a:pt x="42614" y="940950"/>
                    </a:lnTo>
                    <a:lnTo>
                      <a:pt x="36791" y="924804"/>
                    </a:lnTo>
                    <a:lnTo>
                      <a:pt x="31762" y="908393"/>
                    </a:lnTo>
                    <a:lnTo>
                      <a:pt x="26468" y="891718"/>
                    </a:lnTo>
                    <a:lnTo>
                      <a:pt x="22233" y="875043"/>
                    </a:lnTo>
                    <a:lnTo>
                      <a:pt x="17998" y="858104"/>
                    </a:lnTo>
                    <a:lnTo>
                      <a:pt x="14293" y="841164"/>
                    </a:lnTo>
                    <a:lnTo>
                      <a:pt x="10852" y="823959"/>
                    </a:lnTo>
                    <a:lnTo>
                      <a:pt x="8205" y="806755"/>
                    </a:lnTo>
                    <a:lnTo>
                      <a:pt x="5558" y="789551"/>
                    </a:lnTo>
                    <a:lnTo>
                      <a:pt x="3705" y="771817"/>
                    </a:lnTo>
                    <a:lnTo>
                      <a:pt x="2117" y="754083"/>
                    </a:lnTo>
                    <a:lnTo>
                      <a:pt x="1059" y="736349"/>
                    </a:lnTo>
                    <a:lnTo>
                      <a:pt x="265" y="718351"/>
                    </a:lnTo>
                    <a:lnTo>
                      <a:pt x="0" y="700352"/>
                    </a:lnTo>
                    <a:lnTo>
                      <a:pt x="265" y="682089"/>
                    </a:lnTo>
                    <a:lnTo>
                      <a:pt x="1059" y="664091"/>
                    </a:lnTo>
                    <a:lnTo>
                      <a:pt x="2117" y="646357"/>
                    </a:lnTo>
                    <a:lnTo>
                      <a:pt x="3705" y="628623"/>
                    </a:lnTo>
                    <a:lnTo>
                      <a:pt x="5558" y="610889"/>
                    </a:lnTo>
                    <a:lnTo>
                      <a:pt x="8205" y="593420"/>
                    </a:lnTo>
                    <a:lnTo>
                      <a:pt x="10852" y="576216"/>
                    </a:lnTo>
                    <a:lnTo>
                      <a:pt x="14293" y="559011"/>
                    </a:lnTo>
                    <a:lnTo>
                      <a:pt x="17998" y="542072"/>
                    </a:lnTo>
                    <a:lnTo>
                      <a:pt x="22233" y="525132"/>
                    </a:lnTo>
                    <a:lnTo>
                      <a:pt x="26468" y="508722"/>
                    </a:lnTo>
                    <a:lnTo>
                      <a:pt x="31762" y="492047"/>
                    </a:lnTo>
                    <a:lnTo>
                      <a:pt x="36791" y="475636"/>
                    </a:lnTo>
                    <a:lnTo>
                      <a:pt x="42614" y="459490"/>
                    </a:lnTo>
                    <a:lnTo>
                      <a:pt x="48437" y="443345"/>
                    </a:lnTo>
                    <a:lnTo>
                      <a:pt x="55054" y="427728"/>
                    </a:lnTo>
                    <a:lnTo>
                      <a:pt x="61936" y="411847"/>
                    </a:lnTo>
                    <a:lnTo>
                      <a:pt x="69347" y="396761"/>
                    </a:lnTo>
                    <a:lnTo>
                      <a:pt x="76758" y="381409"/>
                    </a:lnTo>
                    <a:lnTo>
                      <a:pt x="84434" y="366587"/>
                    </a:lnTo>
                    <a:lnTo>
                      <a:pt x="92904" y="351764"/>
                    </a:lnTo>
                    <a:lnTo>
                      <a:pt x="101374" y="336942"/>
                    </a:lnTo>
                    <a:lnTo>
                      <a:pt x="110373" y="322914"/>
                    </a:lnTo>
                    <a:lnTo>
                      <a:pt x="119637" y="308886"/>
                    </a:lnTo>
                    <a:lnTo>
                      <a:pt x="129430" y="294857"/>
                    </a:lnTo>
                    <a:lnTo>
                      <a:pt x="139223" y="281094"/>
                    </a:lnTo>
                    <a:lnTo>
                      <a:pt x="149546" y="268124"/>
                    </a:lnTo>
                    <a:lnTo>
                      <a:pt x="159869" y="254890"/>
                    </a:lnTo>
                    <a:lnTo>
                      <a:pt x="170721" y="241920"/>
                    </a:lnTo>
                    <a:lnTo>
                      <a:pt x="182102" y="229480"/>
                    </a:lnTo>
                    <a:lnTo>
                      <a:pt x="193483" y="217040"/>
                    </a:lnTo>
                    <a:lnTo>
                      <a:pt x="205129" y="205129"/>
                    </a:lnTo>
                    <a:lnTo>
                      <a:pt x="217040" y="193483"/>
                    </a:lnTo>
                    <a:lnTo>
                      <a:pt x="229480" y="181837"/>
                    </a:lnTo>
                    <a:lnTo>
                      <a:pt x="242185" y="170721"/>
                    </a:lnTo>
                    <a:lnTo>
                      <a:pt x="254625" y="159869"/>
                    </a:lnTo>
                    <a:lnTo>
                      <a:pt x="267859" y="149281"/>
                    </a:lnTo>
                    <a:lnTo>
                      <a:pt x="281358" y="139223"/>
                    </a:lnTo>
                    <a:lnTo>
                      <a:pt x="295122" y="129165"/>
                    </a:lnTo>
                    <a:lnTo>
                      <a:pt x="308621" y="119637"/>
                    </a:lnTo>
                    <a:lnTo>
                      <a:pt x="322914" y="110373"/>
                    </a:lnTo>
                    <a:lnTo>
                      <a:pt x="337206" y="101374"/>
                    </a:lnTo>
                    <a:lnTo>
                      <a:pt x="351764" y="92639"/>
                    </a:lnTo>
                    <a:lnTo>
                      <a:pt x="366322" y="84699"/>
                    </a:lnTo>
                    <a:lnTo>
                      <a:pt x="381409" y="76493"/>
                    </a:lnTo>
                    <a:lnTo>
                      <a:pt x="396760" y="69082"/>
                    </a:lnTo>
                    <a:lnTo>
                      <a:pt x="412112" y="61936"/>
                    </a:lnTo>
                    <a:lnTo>
                      <a:pt x="427728" y="55054"/>
                    </a:lnTo>
                    <a:lnTo>
                      <a:pt x="443344" y="48702"/>
                    </a:lnTo>
                    <a:lnTo>
                      <a:pt x="459490" y="42614"/>
                    </a:lnTo>
                    <a:lnTo>
                      <a:pt x="475636" y="36791"/>
                    </a:lnTo>
                    <a:lnTo>
                      <a:pt x="492046" y="31497"/>
                    </a:lnTo>
                    <a:lnTo>
                      <a:pt x="508457" y="26733"/>
                    </a:lnTo>
                    <a:lnTo>
                      <a:pt x="525132" y="21969"/>
                    </a:lnTo>
                    <a:lnTo>
                      <a:pt x="542071" y="17998"/>
                    </a:lnTo>
                    <a:lnTo>
                      <a:pt x="559276" y="14293"/>
                    </a:lnTo>
                    <a:lnTo>
                      <a:pt x="576480" y="11117"/>
                    </a:lnTo>
                    <a:lnTo>
                      <a:pt x="593420" y="8205"/>
                    </a:lnTo>
                    <a:lnTo>
                      <a:pt x="610889" y="5823"/>
                    </a:lnTo>
                    <a:lnTo>
                      <a:pt x="628623" y="3705"/>
                    </a:lnTo>
                    <a:lnTo>
                      <a:pt x="646357" y="1853"/>
                    </a:lnTo>
                    <a:lnTo>
                      <a:pt x="664091" y="794"/>
                    </a:lnTo>
                    <a:lnTo>
                      <a:pt x="682089" y="265"/>
                    </a:lnTo>
                    <a:lnTo>
                      <a:pt x="70008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90" name="组合 89"/>
            <p:cNvGrpSpPr/>
            <p:nvPr/>
          </p:nvGrpSpPr>
          <p:grpSpPr>
            <a:xfrm>
              <a:off x="4189458" y="1125562"/>
              <a:ext cx="498872" cy="500063"/>
              <a:chOff x="4240270" y="383312"/>
              <a:chExt cx="498872" cy="500063"/>
            </a:xfrm>
          </p:grpSpPr>
          <p:sp>
            <p:nvSpPr>
              <p:cNvPr id="97" name="Oval 66"/>
              <p:cNvSpPr>
                <a:spLocks noChangeArrowheads="1"/>
              </p:cNvSpPr>
              <p:nvPr/>
            </p:nvSpPr>
            <p:spPr bwMode="auto">
              <a:xfrm>
                <a:off x="4240270" y="383312"/>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98" name="KSO_Shape"/>
              <p:cNvSpPr/>
              <p:nvPr/>
            </p:nvSpPr>
            <p:spPr bwMode="auto">
              <a:xfrm>
                <a:off x="4328614" y="501186"/>
                <a:ext cx="322183" cy="247544"/>
              </a:xfrm>
              <a:custGeom>
                <a:avLst/>
                <a:gdLst>
                  <a:gd name="T0" fmla="*/ 1846366 w 1263650"/>
                  <a:gd name="T1" fmla="*/ 293374 h 971550"/>
                  <a:gd name="T2" fmla="*/ 1872692 w 1263650"/>
                  <a:gd name="T3" fmla="*/ 304534 h 971550"/>
                  <a:gd name="T4" fmla="*/ 1892236 w 1263650"/>
                  <a:gd name="T5" fmla="*/ 324464 h 971550"/>
                  <a:gd name="T6" fmla="*/ 1903405 w 1263650"/>
                  <a:gd name="T7" fmla="*/ 350374 h 971550"/>
                  <a:gd name="T8" fmla="*/ 1904601 w 1263650"/>
                  <a:gd name="T9" fmla="*/ 1397906 h 971550"/>
                  <a:gd name="T10" fmla="*/ 1896225 w 1263650"/>
                  <a:gd name="T11" fmla="*/ 1425409 h 971550"/>
                  <a:gd name="T12" fmla="*/ 1878276 w 1263650"/>
                  <a:gd name="T13" fmla="*/ 1446535 h 971550"/>
                  <a:gd name="T14" fmla="*/ 1853546 w 1263650"/>
                  <a:gd name="T15" fmla="*/ 1460487 h 971550"/>
                  <a:gd name="T16" fmla="*/ 1538837 w 1263650"/>
                  <a:gd name="T17" fmla="*/ 1463675 h 971550"/>
                  <a:gd name="T18" fmla="*/ 291972 w 1263650"/>
                  <a:gd name="T19" fmla="*/ 1463675 h 971550"/>
                  <a:gd name="T20" fmla="*/ 50917 w 1263650"/>
                  <a:gd name="T21" fmla="*/ 1460487 h 971550"/>
                  <a:gd name="T22" fmla="*/ 26254 w 1263650"/>
                  <a:gd name="T23" fmla="*/ 1446535 h 971550"/>
                  <a:gd name="T24" fmla="*/ 8751 w 1263650"/>
                  <a:gd name="T25" fmla="*/ 1425409 h 971550"/>
                  <a:gd name="T26" fmla="*/ 398 w 1263650"/>
                  <a:gd name="T27" fmla="*/ 1397906 h 971550"/>
                  <a:gd name="T28" fmla="*/ 1194 w 1263650"/>
                  <a:gd name="T29" fmla="*/ 350374 h 971550"/>
                  <a:gd name="T30" fmla="*/ 12332 w 1263650"/>
                  <a:gd name="T31" fmla="*/ 324464 h 971550"/>
                  <a:gd name="T32" fmla="*/ 32221 w 1263650"/>
                  <a:gd name="T33" fmla="*/ 304534 h 971550"/>
                  <a:gd name="T34" fmla="*/ 58076 w 1263650"/>
                  <a:gd name="T35" fmla="*/ 293374 h 971550"/>
                  <a:gd name="T36" fmla="*/ 725812 w 1263650"/>
                  <a:gd name="T37" fmla="*/ 146606 h 971550"/>
                  <a:gd name="T38" fmla="*/ 703084 w 1263650"/>
                  <a:gd name="T39" fmla="*/ 150988 h 971550"/>
                  <a:gd name="T40" fmla="*/ 686338 w 1263650"/>
                  <a:gd name="T41" fmla="*/ 160550 h 971550"/>
                  <a:gd name="T42" fmla="*/ 674376 w 1263650"/>
                  <a:gd name="T43" fmla="*/ 172899 h 971550"/>
                  <a:gd name="T44" fmla="*/ 663211 w 1263650"/>
                  <a:gd name="T45" fmla="*/ 196404 h 971550"/>
                  <a:gd name="T46" fmla="*/ 659225 w 1263650"/>
                  <a:gd name="T47" fmla="*/ 219511 h 971550"/>
                  <a:gd name="T48" fmla="*/ 1245350 w 1263650"/>
                  <a:gd name="T49" fmla="*/ 213137 h 971550"/>
                  <a:gd name="T50" fmla="*/ 1240167 w 1263650"/>
                  <a:gd name="T51" fmla="*/ 190429 h 971550"/>
                  <a:gd name="T52" fmla="*/ 1230996 w 1263650"/>
                  <a:gd name="T53" fmla="*/ 173298 h 971550"/>
                  <a:gd name="T54" fmla="*/ 1219034 w 1263650"/>
                  <a:gd name="T55" fmla="*/ 161745 h 971550"/>
                  <a:gd name="T56" fmla="*/ 1195111 w 1263650"/>
                  <a:gd name="T57" fmla="*/ 150191 h 971550"/>
                  <a:gd name="T58" fmla="*/ 1171984 w 1263650"/>
                  <a:gd name="T59" fmla="*/ 146208 h 971550"/>
                  <a:gd name="T60" fmla="*/ 1181953 w 1263650"/>
                  <a:gd name="T61" fmla="*/ 398 h 971550"/>
                  <a:gd name="T62" fmla="*/ 1222224 w 1263650"/>
                  <a:gd name="T63" fmla="*/ 5577 h 971550"/>
                  <a:gd name="T64" fmla="*/ 1260900 w 1263650"/>
                  <a:gd name="T65" fmla="*/ 17928 h 971550"/>
                  <a:gd name="T66" fmla="*/ 1296785 w 1263650"/>
                  <a:gd name="T67" fmla="*/ 37050 h 971550"/>
                  <a:gd name="T68" fmla="*/ 1329481 w 1263650"/>
                  <a:gd name="T69" fmla="*/ 63344 h 971550"/>
                  <a:gd name="T70" fmla="*/ 1356196 w 1263650"/>
                  <a:gd name="T71" fmla="*/ 96012 h 971550"/>
                  <a:gd name="T72" fmla="*/ 1376530 w 1263650"/>
                  <a:gd name="T73" fmla="*/ 135451 h 971550"/>
                  <a:gd name="T74" fmla="*/ 1388891 w 1263650"/>
                  <a:gd name="T75" fmla="*/ 180867 h 971550"/>
                  <a:gd name="T76" fmla="*/ 1391682 w 1263650"/>
                  <a:gd name="T77" fmla="*/ 283652 h 971550"/>
                  <a:gd name="T78" fmla="*/ 366161 w 1263650"/>
                  <a:gd name="T79" fmla="*/ 1463675 h 971550"/>
                  <a:gd name="T80" fmla="*/ 513291 w 1263650"/>
                  <a:gd name="T81" fmla="*/ 209552 h 971550"/>
                  <a:gd name="T82" fmla="*/ 518474 w 1263650"/>
                  <a:gd name="T83" fmla="*/ 169713 h 971550"/>
                  <a:gd name="T84" fmla="*/ 530836 w 1263650"/>
                  <a:gd name="T85" fmla="*/ 131069 h 971550"/>
                  <a:gd name="T86" fmla="*/ 550372 w 1263650"/>
                  <a:gd name="T87" fmla="*/ 94418 h 971550"/>
                  <a:gd name="T88" fmla="*/ 576289 w 1263650"/>
                  <a:gd name="T89" fmla="*/ 62148 h 971550"/>
                  <a:gd name="T90" fmla="*/ 608985 w 1263650"/>
                  <a:gd name="T91" fmla="*/ 35057 h 971550"/>
                  <a:gd name="T92" fmla="*/ 648458 w 1263650"/>
                  <a:gd name="T93" fmla="*/ 15138 h 971550"/>
                  <a:gd name="T94" fmla="*/ 693914 w 1263650"/>
                  <a:gd name="T95" fmla="*/ 2789 h 9715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3650" h="971550">
                    <a:moveTo>
                      <a:pt x="1020762" y="193675"/>
                    </a:moveTo>
                    <a:lnTo>
                      <a:pt x="1214967" y="193675"/>
                    </a:lnTo>
                    <a:lnTo>
                      <a:pt x="1219994" y="193940"/>
                    </a:lnTo>
                    <a:lnTo>
                      <a:pt x="1224756" y="194734"/>
                    </a:lnTo>
                    <a:lnTo>
                      <a:pt x="1229519" y="196321"/>
                    </a:lnTo>
                    <a:lnTo>
                      <a:pt x="1233752" y="197909"/>
                    </a:lnTo>
                    <a:lnTo>
                      <a:pt x="1237985" y="199761"/>
                    </a:lnTo>
                    <a:lnTo>
                      <a:pt x="1242219" y="202142"/>
                    </a:lnTo>
                    <a:lnTo>
                      <a:pt x="1245923" y="205052"/>
                    </a:lnTo>
                    <a:lnTo>
                      <a:pt x="1249362" y="208227"/>
                    </a:lnTo>
                    <a:lnTo>
                      <a:pt x="1252537" y="211667"/>
                    </a:lnTo>
                    <a:lnTo>
                      <a:pt x="1255183" y="215371"/>
                    </a:lnTo>
                    <a:lnTo>
                      <a:pt x="1257829" y="219340"/>
                    </a:lnTo>
                    <a:lnTo>
                      <a:pt x="1259946" y="223573"/>
                    </a:lnTo>
                    <a:lnTo>
                      <a:pt x="1261533" y="228071"/>
                    </a:lnTo>
                    <a:lnTo>
                      <a:pt x="1262592" y="232569"/>
                    </a:lnTo>
                    <a:lnTo>
                      <a:pt x="1263385" y="237596"/>
                    </a:lnTo>
                    <a:lnTo>
                      <a:pt x="1263650" y="242623"/>
                    </a:lnTo>
                    <a:lnTo>
                      <a:pt x="1263650" y="922867"/>
                    </a:lnTo>
                    <a:lnTo>
                      <a:pt x="1263385" y="927894"/>
                    </a:lnTo>
                    <a:lnTo>
                      <a:pt x="1262592" y="932656"/>
                    </a:lnTo>
                    <a:lnTo>
                      <a:pt x="1261533" y="937154"/>
                    </a:lnTo>
                    <a:lnTo>
                      <a:pt x="1259946" y="941652"/>
                    </a:lnTo>
                    <a:lnTo>
                      <a:pt x="1257829" y="946150"/>
                    </a:lnTo>
                    <a:lnTo>
                      <a:pt x="1255183" y="950119"/>
                    </a:lnTo>
                    <a:lnTo>
                      <a:pt x="1252537" y="953823"/>
                    </a:lnTo>
                    <a:lnTo>
                      <a:pt x="1249362" y="957263"/>
                    </a:lnTo>
                    <a:lnTo>
                      <a:pt x="1245923" y="960173"/>
                    </a:lnTo>
                    <a:lnTo>
                      <a:pt x="1242219" y="963348"/>
                    </a:lnTo>
                    <a:lnTo>
                      <a:pt x="1237985" y="965729"/>
                    </a:lnTo>
                    <a:lnTo>
                      <a:pt x="1233752" y="967846"/>
                    </a:lnTo>
                    <a:lnTo>
                      <a:pt x="1229519" y="969434"/>
                    </a:lnTo>
                    <a:lnTo>
                      <a:pt x="1224756" y="970492"/>
                    </a:lnTo>
                    <a:lnTo>
                      <a:pt x="1219994" y="971286"/>
                    </a:lnTo>
                    <a:lnTo>
                      <a:pt x="1214967" y="971550"/>
                    </a:lnTo>
                    <a:lnTo>
                      <a:pt x="1020762" y="971550"/>
                    </a:lnTo>
                    <a:lnTo>
                      <a:pt x="1020762" y="193675"/>
                    </a:lnTo>
                    <a:close/>
                    <a:moveTo>
                      <a:pt x="48287" y="193675"/>
                    </a:moveTo>
                    <a:lnTo>
                      <a:pt x="193675" y="193675"/>
                    </a:lnTo>
                    <a:lnTo>
                      <a:pt x="193675" y="971550"/>
                    </a:lnTo>
                    <a:lnTo>
                      <a:pt x="48287" y="971550"/>
                    </a:lnTo>
                    <a:lnTo>
                      <a:pt x="43274" y="971286"/>
                    </a:lnTo>
                    <a:lnTo>
                      <a:pt x="38524" y="970492"/>
                    </a:lnTo>
                    <a:lnTo>
                      <a:pt x="33775" y="969434"/>
                    </a:lnTo>
                    <a:lnTo>
                      <a:pt x="29289" y="967846"/>
                    </a:lnTo>
                    <a:lnTo>
                      <a:pt x="25331" y="965729"/>
                    </a:lnTo>
                    <a:lnTo>
                      <a:pt x="21373" y="963348"/>
                    </a:lnTo>
                    <a:lnTo>
                      <a:pt x="17415" y="960173"/>
                    </a:lnTo>
                    <a:lnTo>
                      <a:pt x="13985" y="957263"/>
                    </a:lnTo>
                    <a:lnTo>
                      <a:pt x="10819" y="953823"/>
                    </a:lnTo>
                    <a:lnTo>
                      <a:pt x="8180" y="950119"/>
                    </a:lnTo>
                    <a:lnTo>
                      <a:pt x="5805" y="946150"/>
                    </a:lnTo>
                    <a:lnTo>
                      <a:pt x="3694" y="941652"/>
                    </a:lnTo>
                    <a:lnTo>
                      <a:pt x="2111" y="937154"/>
                    </a:lnTo>
                    <a:lnTo>
                      <a:pt x="792" y="932656"/>
                    </a:lnTo>
                    <a:lnTo>
                      <a:pt x="264" y="927894"/>
                    </a:lnTo>
                    <a:lnTo>
                      <a:pt x="0" y="922867"/>
                    </a:lnTo>
                    <a:lnTo>
                      <a:pt x="0" y="242623"/>
                    </a:lnTo>
                    <a:lnTo>
                      <a:pt x="264" y="237596"/>
                    </a:lnTo>
                    <a:lnTo>
                      <a:pt x="792" y="232569"/>
                    </a:lnTo>
                    <a:lnTo>
                      <a:pt x="2111" y="228071"/>
                    </a:lnTo>
                    <a:lnTo>
                      <a:pt x="3694" y="223573"/>
                    </a:lnTo>
                    <a:lnTo>
                      <a:pt x="5805" y="219340"/>
                    </a:lnTo>
                    <a:lnTo>
                      <a:pt x="8180" y="215371"/>
                    </a:lnTo>
                    <a:lnTo>
                      <a:pt x="10819" y="211667"/>
                    </a:lnTo>
                    <a:lnTo>
                      <a:pt x="13985" y="208227"/>
                    </a:lnTo>
                    <a:lnTo>
                      <a:pt x="17415" y="205052"/>
                    </a:lnTo>
                    <a:lnTo>
                      <a:pt x="21373" y="202142"/>
                    </a:lnTo>
                    <a:lnTo>
                      <a:pt x="25331" y="199761"/>
                    </a:lnTo>
                    <a:lnTo>
                      <a:pt x="29289" y="197909"/>
                    </a:lnTo>
                    <a:lnTo>
                      <a:pt x="33775" y="196321"/>
                    </a:lnTo>
                    <a:lnTo>
                      <a:pt x="38524" y="194734"/>
                    </a:lnTo>
                    <a:lnTo>
                      <a:pt x="43274" y="193940"/>
                    </a:lnTo>
                    <a:lnTo>
                      <a:pt x="48287" y="193675"/>
                    </a:lnTo>
                    <a:close/>
                    <a:moveTo>
                      <a:pt x="485687" y="97049"/>
                    </a:moveTo>
                    <a:lnTo>
                      <a:pt x="481455" y="97313"/>
                    </a:lnTo>
                    <a:lnTo>
                      <a:pt x="477223" y="97578"/>
                    </a:lnTo>
                    <a:lnTo>
                      <a:pt x="473520" y="98371"/>
                    </a:lnTo>
                    <a:lnTo>
                      <a:pt x="470082" y="99164"/>
                    </a:lnTo>
                    <a:lnTo>
                      <a:pt x="466379" y="100222"/>
                    </a:lnTo>
                    <a:lnTo>
                      <a:pt x="463205" y="101544"/>
                    </a:lnTo>
                    <a:lnTo>
                      <a:pt x="460560" y="102867"/>
                    </a:lnTo>
                    <a:lnTo>
                      <a:pt x="457916" y="104718"/>
                    </a:lnTo>
                    <a:lnTo>
                      <a:pt x="455271" y="106569"/>
                    </a:lnTo>
                    <a:lnTo>
                      <a:pt x="453155" y="108420"/>
                    </a:lnTo>
                    <a:lnTo>
                      <a:pt x="451039" y="110535"/>
                    </a:lnTo>
                    <a:lnTo>
                      <a:pt x="448923" y="112386"/>
                    </a:lnTo>
                    <a:lnTo>
                      <a:pt x="447336" y="114766"/>
                    </a:lnTo>
                    <a:lnTo>
                      <a:pt x="445749" y="116882"/>
                    </a:lnTo>
                    <a:lnTo>
                      <a:pt x="443369" y="121377"/>
                    </a:lnTo>
                    <a:lnTo>
                      <a:pt x="441253" y="126137"/>
                    </a:lnTo>
                    <a:lnTo>
                      <a:pt x="439930" y="130368"/>
                    </a:lnTo>
                    <a:lnTo>
                      <a:pt x="438872" y="134335"/>
                    </a:lnTo>
                    <a:lnTo>
                      <a:pt x="438079" y="138037"/>
                    </a:lnTo>
                    <a:lnTo>
                      <a:pt x="437550" y="143590"/>
                    </a:lnTo>
                    <a:lnTo>
                      <a:pt x="437286" y="145706"/>
                    </a:lnTo>
                    <a:lnTo>
                      <a:pt x="437286" y="194099"/>
                    </a:lnTo>
                    <a:lnTo>
                      <a:pt x="826082" y="194099"/>
                    </a:lnTo>
                    <a:lnTo>
                      <a:pt x="826082" y="145706"/>
                    </a:lnTo>
                    <a:lnTo>
                      <a:pt x="826082" y="141475"/>
                    </a:lnTo>
                    <a:lnTo>
                      <a:pt x="825553" y="136979"/>
                    </a:lnTo>
                    <a:lnTo>
                      <a:pt x="824760" y="133277"/>
                    </a:lnTo>
                    <a:lnTo>
                      <a:pt x="823702" y="129575"/>
                    </a:lnTo>
                    <a:lnTo>
                      <a:pt x="822644" y="126402"/>
                    </a:lnTo>
                    <a:lnTo>
                      <a:pt x="821321" y="123228"/>
                    </a:lnTo>
                    <a:lnTo>
                      <a:pt x="819999" y="120320"/>
                    </a:lnTo>
                    <a:lnTo>
                      <a:pt x="818412" y="117675"/>
                    </a:lnTo>
                    <a:lnTo>
                      <a:pt x="816561" y="115031"/>
                    </a:lnTo>
                    <a:lnTo>
                      <a:pt x="814709" y="112915"/>
                    </a:lnTo>
                    <a:lnTo>
                      <a:pt x="812858" y="110800"/>
                    </a:lnTo>
                    <a:lnTo>
                      <a:pt x="810742" y="108949"/>
                    </a:lnTo>
                    <a:lnTo>
                      <a:pt x="808626" y="107362"/>
                    </a:lnTo>
                    <a:lnTo>
                      <a:pt x="806510" y="105775"/>
                    </a:lnTo>
                    <a:lnTo>
                      <a:pt x="801749" y="103396"/>
                    </a:lnTo>
                    <a:lnTo>
                      <a:pt x="797253" y="101016"/>
                    </a:lnTo>
                    <a:lnTo>
                      <a:pt x="792757" y="99693"/>
                    </a:lnTo>
                    <a:lnTo>
                      <a:pt x="788789" y="98636"/>
                    </a:lnTo>
                    <a:lnTo>
                      <a:pt x="784822" y="97842"/>
                    </a:lnTo>
                    <a:lnTo>
                      <a:pt x="779532" y="97313"/>
                    </a:lnTo>
                    <a:lnTo>
                      <a:pt x="777416" y="97049"/>
                    </a:lnTo>
                    <a:lnTo>
                      <a:pt x="485687" y="97049"/>
                    </a:lnTo>
                    <a:close/>
                    <a:moveTo>
                      <a:pt x="485687" y="0"/>
                    </a:moveTo>
                    <a:lnTo>
                      <a:pt x="777416" y="0"/>
                    </a:lnTo>
                    <a:lnTo>
                      <a:pt x="784029" y="264"/>
                    </a:lnTo>
                    <a:lnTo>
                      <a:pt x="790905" y="529"/>
                    </a:lnTo>
                    <a:lnTo>
                      <a:pt x="797253" y="1322"/>
                    </a:lnTo>
                    <a:lnTo>
                      <a:pt x="803865" y="2380"/>
                    </a:lnTo>
                    <a:lnTo>
                      <a:pt x="810742" y="3702"/>
                    </a:lnTo>
                    <a:lnTo>
                      <a:pt x="817090" y="5289"/>
                    </a:lnTo>
                    <a:lnTo>
                      <a:pt x="823437" y="7140"/>
                    </a:lnTo>
                    <a:lnTo>
                      <a:pt x="830049" y="9255"/>
                    </a:lnTo>
                    <a:lnTo>
                      <a:pt x="836397" y="11900"/>
                    </a:lnTo>
                    <a:lnTo>
                      <a:pt x="842480" y="14808"/>
                    </a:lnTo>
                    <a:lnTo>
                      <a:pt x="848564" y="17717"/>
                    </a:lnTo>
                    <a:lnTo>
                      <a:pt x="854647" y="21155"/>
                    </a:lnTo>
                    <a:lnTo>
                      <a:pt x="860201" y="24593"/>
                    </a:lnTo>
                    <a:lnTo>
                      <a:pt x="866020" y="28824"/>
                    </a:lnTo>
                    <a:lnTo>
                      <a:pt x="871574" y="33055"/>
                    </a:lnTo>
                    <a:lnTo>
                      <a:pt x="876599" y="37286"/>
                    </a:lnTo>
                    <a:lnTo>
                      <a:pt x="881889" y="42046"/>
                    </a:lnTo>
                    <a:lnTo>
                      <a:pt x="886650" y="47334"/>
                    </a:lnTo>
                    <a:lnTo>
                      <a:pt x="891411" y="52359"/>
                    </a:lnTo>
                    <a:lnTo>
                      <a:pt x="895642" y="57912"/>
                    </a:lnTo>
                    <a:lnTo>
                      <a:pt x="899610" y="63730"/>
                    </a:lnTo>
                    <a:lnTo>
                      <a:pt x="903577" y="70076"/>
                    </a:lnTo>
                    <a:lnTo>
                      <a:pt x="907280" y="76423"/>
                    </a:lnTo>
                    <a:lnTo>
                      <a:pt x="910189" y="82769"/>
                    </a:lnTo>
                    <a:lnTo>
                      <a:pt x="913098" y="89909"/>
                    </a:lnTo>
                    <a:lnTo>
                      <a:pt x="915743" y="97049"/>
                    </a:lnTo>
                    <a:lnTo>
                      <a:pt x="917859" y="104718"/>
                    </a:lnTo>
                    <a:lnTo>
                      <a:pt x="919975" y="112386"/>
                    </a:lnTo>
                    <a:lnTo>
                      <a:pt x="921298" y="120055"/>
                    </a:lnTo>
                    <a:lnTo>
                      <a:pt x="922356" y="128517"/>
                    </a:lnTo>
                    <a:lnTo>
                      <a:pt x="923149" y="136979"/>
                    </a:lnTo>
                    <a:lnTo>
                      <a:pt x="923149" y="145706"/>
                    </a:lnTo>
                    <a:lnTo>
                      <a:pt x="923149" y="188281"/>
                    </a:lnTo>
                    <a:lnTo>
                      <a:pt x="923149" y="194099"/>
                    </a:lnTo>
                    <a:lnTo>
                      <a:pt x="971550" y="194099"/>
                    </a:lnTo>
                    <a:lnTo>
                      <a:pt x="971550" y="971550"/>
                    </a:lnTo>
                    <a:lnTo>
                      <a:pt x="242887" y="971550"/>
                    </a:lnTo>
                    <a:lnTo>
                      <a:pt x="242887" y="194099"/>
                    </a:lnTo>
                    <a:lnTo>
                      <a:pt x="340219" y="194099"/>
                    </a:lnTo>
                    <a:lnTo>
                      <a:pt x="340219" y="145706"/>
                    </a:lnTo>
                    <a:lnTo>
                      <a:pt x="340483" y="139095"/>
                    </a:lnTo>
                    <a:lnTo>
                      <a:pt x="340748" y="132484"/>
                    </a:lnTo>
                    <a:lnTo>
                      <a:pt x="341541" y="125873"/>
                    </a:lnTo>
                    <a:lnTo>
                      <a:pt x="342599" y="118997"/>
                    </a:lnTo>
                    <a:lnTo>
                      <a:pt x="343921" y="112651"/>
                    </a:lnTo>
                    <a:lnTo>
                      <a:pt x="345508" y="106040"/>
                    </a:lnTo>
                    <a:lnTo>
                      <a:pt x="347360" y="99429"/>
                    </a:lnTo>
                    <a:lnTo>
                      <a:pt x="349476" y="93082"/>
                    </a:lnTo>
                    <a:lnTo>
                      <a:pt x="352121" y="87000"/>
                    </a:lnTo>
                    <a:lnTo>
                      <a:pt x="354765" y="80654"/>
                    </a:lnTo>
                    <a:lnTo>
                      <a:pt x="358204" y="74572"/>
                    </a:lnTo>
                    <a:lnTo>
                      <a:pt x="361378" y="68754"/>
                    </a:lnTo>
                    <a:lnTo>
                      <a:pt x="365080" y="62672"/>
                    </a:lnTo>
                    <a:lnTo>
                      <a:pt x="368783" y="57119"/>
                    </a:lnTo>
                    <a:lnTo>
                      <a:pt x="373015" y="51830"/>
                    </a:lnTo>
                    <a:lnTo>
                      <a:pt x="377776" y="46277"/>
                    </a:lnTo>
                    <a:lnTo>
                      <a:pt x="382272" y="41252"/>
                    </a:lnTo>
                    <a:lnTo>
                      <a:pt x="387297" y="36492"/>
                    </a:lnTo>
                    <a:lnTo>
                      <a:pt x="392587" y="31997"/>
                    </a:lnTo>
                    <a:lnTo>
                      <a:pt x="398406" y="27237"/>
                    </a:lnTo>
                    <a:lnTo>
                      <a:pt x="403960" y="23270"/>
                    </a:lnTo>
                    <a:lnTo>
                      <a:pt x="410043" y="19568"/>
                    </a:lnTo>
                    <a:lnTo>
                      <a:pt x="416656" y="16131"/>
                    </a:lnTo>
                    <a:lnTo>
                      <a:pt x="423268" y="12957"/>
                    </a:lnTo>
                    <a:lnTo>
                      <a:pt x="430144" y="10048"/>
                    </a:lnTo>
                    <a:lnTo>
                      <a:pt x="437286" y="7404"/>
                    </a:lnTo>
                    <a:lnTo>
                      <a:pt x="444691" y="5024"/>
                    </a:lnTo>
                    <a:lnTo>
                      <a:pt x="452626" y="3173"/>
                    </a:lnTo>
                    <a:lnTo>
                      <a:pt x="460296" y="1851"/>
                    </a:lnTo>
                    <a:lnTo>
                      <a:pt x="468495" y="793"/>
                    </a:lnTo>
                    <a:lnTo>
                      <a:pt x="477223" y="264"/>
                    </a:lnTo>
                    <a:lnTo>
                      <a:pt x="4856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91" name="组合 90"/>
            <p:cNvGrpSpPr/>
            <p:nvPr/>
          </p:nvGrpSpPr>
          <p:grpSpPr>
            <a:xfrm>
              <a:off x="4742119" y="1604790"/>
              <a:ext cx="498872" cy="500063"/>
              <a:chOff x="5043347" y="383312"/>
              <a:chExt cx="498872" cy="500063"/>
            </a:xfrm>
          </p:grpSpPr>
          <p:sp>
            <p:nvSpPr>
              <p:cNvPr id="95" name="Oval 66"/>
              <p:cNvSpPr>
                <a:spLocks noChangeArrowheads="1"/>
              </p:cNvSpPr>
              <p:nvPr/>
            </p:nvSpPr>
            <p:spPr bwMode="auto">
              <a:xfrm>
                <a:off x="5043347" y="383312"/>
                <a:ext cx="498872" cy="500063"/>
              </a:xfrm>
              <a:prstGeom prst="ellipse">
                <a:avLst/>
              </a:prstGeom>
              <a:solidFill>
                <a:srgbClr val="00A7ED"/>
              </a:solidFill>
              <a:ln w="25400" cap="flat">
                <a:solidFill>
                  <a:srgbClr val="00A7ED"/>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96" name="KSO_Shape"/>
              <p:cNvSpPr/>
              <p:nvPr/>
            </p:nvSpPr>
            <p:spPr bwMode="auto">
              <a:xfrm>
                <a:off x="5130900" y="463865"/>
                <a:ext cx="303925" cy="322183"/>
              </a:xfrm>
              <a:custGeom>
                <a:avLst/>
                <a:gdLst>
                  <a:gd name="T0" fmla="*/ 1414681 w 923925"/>
                  <a:gd name="T1" fmla="*/ 1371891 h 979488"/>
                  <a:gd name="T2" fmla="*/ 1491066 w 923925"/>
                  <a:gd name="T3" fmla="*/ 1330916 h 979488"/>
                  <a:gd name="T4" fmla="*/ 1545375 w 923925"/>
                  <a:gd name="T5" fmla="*/ 1264829 h 979488"/>
                  <a:gd name="T6" fmla="*/ 1571426 w 923925"/>
                  <a:gd name="T7" fmla="*/ 1181116 h 979488"/>
                  <a:gd name="T8" fmla="*/ 1562154 w 923925"/>
                  <a:gd name="T9" fmla="*/ 1091677 h 979488"/>
                  <a:gd name="T10" fmla="*/ 1521091 w 923925"/>
                  <a:gd name="T11" fmla="*/ 1015456 h 979488"/>
                  <a:gd name="T12" fmla="*/ 1454861 w 923925"/>
                  <a:gd name="T13" fmla="*/ 961264 h 979488"/>
                  <a:gd name="T14" fmla="*/ 1370969 w 923925"/>
                  <a:gd name="T15" fmla="*/ 935270 h 979488"/>
                  <a:gd name="T16" fmla="*/ 1416006 w 923925"/>
                  <a:gd name="T17" fmla="*/ 714976 h 979488"/>
                  <a:gd name="T18" fmla="*/ 1580698 w 923925"/>
                  <a:gd name="T19" fmla="*/ 774896 h 979488"/>
                  <a:gd name="T20" fmla="*/ 1707859 w 923925"/>
                  <a:gd name="T21" fmla="*/ 890330 h 979488"/>
                  <a:gd name="T22" fmla="*/ 1782921 w 923925"/>
                  <a:gd name="T23" fmla="*/ 1046296 h 979488"/>
                  <a:gd name="T24" fmla="*/ 1796608 w 923925"/>
                  <a:gd name="T25" fmla="*/ 1181116 h 979488"/>
                  <a:gd name="T26" fmla="*/ 1752896 w 923925"/>
                  <a:gd name="T27" fmla="*/ 1352504 h 979488"/>
                  <a:gd name="T28" fmla="*/ 1650018 w 923925"/>
                  <a:gd name="T29" fmla="*/ 1490409 h 979488"/>
                  <a:gd name="T30" fmla="*/ 1502545 w 923925"/>
                  <a:gd name="T31" fmla="*/ 1579407 h 979488"/>
                  <a:gd name="T32" fmla="*/ 1347566 w 923925"/>
                  <a:gd name="T33" fmla="*/ 1606282 h 979488"/>
                  <a:gd name="T34" fmla="*/ 1324607 w 923925"/>
                  <a:gd name="T35" fmla="*/ 1722598 h 979488"/>
                  <a:gd name="T36" fmla="*/ 1259702 w 923925"/>
                  <a:gd name="T37" fmla="*/ 1817764 h 979488"/>
                  <a:gd name="T38" fmla="*/ 1164772 w 923925"/>
                  <a:gd name="T39" fmla="*/ 1882089 h 979488"/>
                  <a:gd name="T40" fmla="*/ 1048207 w 923925"/>
                  <a:gd name="T41" fmla="*/ 1905000 h 979488"/>
                  <a:gd name="T42" fmla="*/ 196925 w 923925"/>
                  <a:gd name="T43" fmla="*/ 1887377 h 979488"/>
                  <a:gd name="T44" fmla="*/ 98463 w 923925"/>
                  <a:gd name="T45" fmla="*/ 1827457 h 979488"/>
                  <a:gd name="T46" fmla="*/ 30025 w 923925"/>
                  <a:gd name="T47" fmla="*/ 1735816 h 979488"/>
                  <a:gd name="T48" fmla="*/ 442 w 923925"/>
                  <a:gd name="T49" fmla="*/ 1622144 h 979488"/>
                  <a:gd name="T50" fmla="*/ 986731 w 923925"/>
                  <a:gd name="T51" fmla="*/ 2651 h 979488"/>
                  <a:gd name="T52" fmla="*/ 1006595 w 923925"/>
                  <a:gd name="T53" fmla="*/ 22528 h 979488"/>
                  <a:gd name="T54" fmla="*/ 1006595 w 923925"/>
                  <a:gd name="T55" fmla="*/ 51682 h 979488"/>
                  <a:gd name="T56" fmla="*/ 986731 w 923925"/>
                  <a:gd name="T57" fmla="*/ 71558 h 979488"/>
                  <a:gd name="T58" fmla="*/ 893148 w 923925"/>
                  <a:gd name="T59" fmla="*/ 80836 h 979488"/>
                  <a:gd name="T60" fmla="*/ 614166 w 923925"/>
                  <a:gd name="T61" fmla="*/ 137376 h 979488"/>
                  <a:gd name="T62" fmla="*/ 495863 w 923925"/>
                  <a:gd name="T63" fmla="*/ 182874 h 979488"/>
                  <a:gd name="T64" fmla="*/ 656101 w 923925"/>
                  <a:gd name="T65" fmla="*/ 216445 h 979488"/>
                  <a:gd name="T66" fmla="*/ 937290 w 923925"/>
                  <a:gd name="T67" fmla="*/ 266359 h 979488"/>
                  <a:gd name="T68" fmla="*/ 991585 w 923925"/>
                  <a:gd name="T69" fmla="*/ 295071 h 979488"/>
                  <a:gd name="T70" fmla="*/ 1009684 w 923925"/>
                  <a:gd name="T71" fmla="*/ 336595 h 979488"/>
                  <a:gd name="T72" fmla="*/ 992468 w 923925"/>
                  <a:gd name="T73" fmla="*/ 379882 h 979488"/>
                  <a:gd name="T74" fmla="*/ 930669 w 923925"/>
                  <a:gd name="T75" fmla="*/ 414780 h 979488"/>
                  <a:gd name="T76" fmla="*/ 726289 w 923925"/>
                  <a:gd name="T77" fmla="*/ 462486 h 979488"/>
                  <a:gd name="T78" fmla="*/ 638886 w 923925"/>
                  <a:gd name="T79" fmla="*/ 495174 h 979488"/>
                  <a:gd name="T80" fmla="*/ 687885 w 923925"/>
                  <a:gd name="T81" fmla="*/ 517260 h 979488"/>
                  <a:gd name="T82" fmla="*/ 762044 w 923925"/>
                  <a:gd name="T83" fmla="*/ 526977 h 979488"/>
                  <a:gd name="T84" fmla="*/ 781909 w 923925"/>
                  <a:gd name="T85" fmla="*/ 546855 h 979488"/>
                  <a:gd name="T86" fmla="*/ 781909 w 923925"/>
                  <a:gd name="T87" fmla="*/ 576009 h 979488"/>
                  <a:gd name="T88" fmla="*/ 762044 w 923925"/>
                  <a:gd name="T89" fmla="*/ 595886 h 979488"/>
                  <a:gd name="T90" fmla="*/ 682145 w 923925"/>
                  <a:gd name="T91" fmla="*/ 593235 h 979488"/>
                  <a:gd name="T92" fmla="*/ 602689 w 923925"/>
                  <a:gd name="T93" fmla="*/ 563198 h 979488"/>
                  <a:gd name="T94" fmla="*/ 567375 w 923925"/>
                  <a:gd name="T95" fmla="*/ 521677 h 979488"/>
                  <a:gd name="T96" fmla="*/ 562960 w 923925"/>
                  <a:gd name="T97" fmla="*/ 468669 h 979488"/>
                  <a:gd name="T98" fmla="*/ 591653 w 923925"/>
                  <a:gd name="T99" fmla="*/ 431564 h 979488"/>
                  <a:gd name="T100" fmla="*/ 692739 w 923925"/>
                  <a:gd name="T101" fmla="*/ 393135 h 979488"/>
                  <a:gd name="T102" fmla="*/ 905948 w 923925"/>
                  <a:gd name="T103" fmla="*/ 344546 h 979488"/>
                  <a:gd name="T104" fmla="*/ 762044 w 923925"/>
                  <a:gd name="T105" fmla="*/ 307883 h 979488"/>
                  <a:gd name="T106" fmla="*/ 483502 w 923925"/>
                  <a:gd name="T107" fmla="*/ 257525 h 979488"/>
                  <a:gd name="T108" fmla="*/ 428765 w 923925"/>
                  <a:gd name="T109" fmla="*/ 228813 h 979488"/>
                  <a:gd name="T110" fmla="*/ 410667 w 923925"/>
                  <a:gd name="T111" fmla="*/ 187291 h 979488"/>
                  <a:gd name="T112" fmla="*/ 433622 w 923925"/>
                  <a:gd name="T113" fmla="*/ 141351 h 979488"/>
                  <a:gd name="T114" fmla="*/ 512637 w 923925"/>
                  <a:gd name="T115" fmla="*/ 93645 h 979488"/>
                  <a:gd name="T116" fmla="*/ 703334 w 923925"/>
                  <a:gd name="T117" fmla="*/ 38429 h 979488"/>
                  <a:gd name="T118" fmla="*/ 959804 w 923925"/>
                  <a:gd name="T119" fmla="*/ 883 h 9794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3925" h="979488">
                    <a:moveTo>
                      <a:pt x="692830" y="480431"/>
                    </a:moveTo>
                    <a:lnTo>
                      <a:pt x="692830" y="710591"/>
                    </a:lnTo>
                    <a:lnTo>
                      <a:pt x="698960" y="710591"/>
                    </a:lnTo>
                    <a:lnTo>
                      <a:pt x="704862" y="710138"/>
                    </a:lnTo>
                    <a:lnTo>
                      <a:pt x="710537" y="709458"/>
                    </a:lnTo>
                    <a:lnTo>
                      <a:pt x="716439" y="708552"/>
                    </a:lnTo>
                    <a:lnTo>
                      <a:pt x="721888" y="707193"/>
                    </a:lnTo>
                    <a:lnTo>
                      <a:pt x="727336" y="705381"/>
                    </a:lnTo>
                    <a:lnTo>
                      <a:pt x="732557" y="703795"/>
                    </a:lnTo>
                    <a:lnTo>
                      <a:pt x="737778" y="701756"/>
                    </a:lnTo>
                    <a:lnTo>
                      <a:pt x="742999" y="699491"/>
                    </a:lnTo>
                    <a:lnTo>
                      <a:pt x="747994" y="696772"/>
                    </a:lnTo>
                    <a:lnTo>
                      <a:pt x="752761" y="694054"/>
                    </a:lnTo>
                    <a:lnTo>
                      <a:pt x="757528" y="691109"/>
                    </a:lnTo>
                    <a:lnTo>
                      <a:pt x="762068" y="687711"/>
                    </a:lnTo>
                    <a:lnTo>
                      <a:pt x="766608" y="684313"/>
                    </a:lnTo>
                    <a:lnTo>
                      <a:pt x="770467" y="680915"/>
                    </a:lnTo>
                    <a:lnTo>
                      <a:pt x="774781" y="677064"/>
                    </a:lnTo>
                    <a:lnTo>
                      <a:pt x="778413" y="672760"/>
                    </a:lnTo>
                    <a:lnTo>
                      <a:pt x="782045" y="668909"/>
                    </a:lnTo>
                    <a:lnTo>
                      <a:pt x="785450" y="664378"/>
                    </a:lnTo>
                    <a:lnTo>
                      <a:pt x="788628" y="659847"/>
                    </a:lnTo>
                    <a:lnTo>
                      <a:pt x="791806" y="655090"/>
                    </a:lnTo>
                    <a:lnTo>
                      <a:pt x="794530" y="650333"/>
                    </a:lnTo>
                    <a:lnTo>
                      <a:pt x="797254" y="645349"/>
                    </a:lnTo>
                    <a:lnTo>
                      <a:pt x="799525" y="640139"/>
                    </a:lnTo>
                    <a:lnTo>
                      <a:pt x="801341" y="634928"/>
                    </a:lnTo>
                    <a:lnTo>
                      <a:pt x="803157" y="629718"/>
                    </a:lnTo>
                    <a:lnTo>
                      <a:pt x="804973" y="624281"/>
                    </a:lnTo>
                    <a:lnTo>
                      <a:pt x="806108" y="618844"/>
                    </a:lnTo>
                    <a:lnTo>
                      <a:pt x="807243" y="613181"/>
                    </a:lnTo>
                    <a:lnTo>
                      <a:pt x="807924" y="607291"/>
                    </a:lnTo>
                    <a:lnTo>
                      <a:pt x="808378" y="601401"/>
                    </a:lnTo>
                    <a:lnTo>
                      <a:pt x="808378" y="595511"/>
                    </a:lnTo>
                    <a:lnTo>
                      <a:pt x="808378" y="589621"/>
                    </a:lnTo>
                    <a:lnTo>
                      <a:pt x="807924" y="583731"/>
                    </a:lnTo>
                    <a:lnTo>
                      <a:pt x="807243" y="578068"/>
                    </a:lnTo>
                    <a:lnTo>
                      <a:pt x="806108" y="572178"/>
                    </a:lnTo>
                    <a:lnTo>
                      <a:pt x="804973" y="566741"/>
                    </a:lnTo>
                    <a:lnTo>
                      <a:pt x="803157" y="561304"/>
                    </a:lnTo>
                    <a:lnTo>
                      <a:pt x="801341" y="556094"/>
                    </a:lnTo>
                    <a:lnTo>
                      <a:pt x="799525" y="550884"/>
                    </a:lnTo>
                    <a:lnTo>
                      <a:pt x="797254" y="545674"/>
                    </a:lnTo>
                    <a:lnTo>
                      <a:pt x="794530" y="540690"/>
                    </a:lnTo>
                    <a:lnTo>
                      <a:pt x="791806" y="535933"/>
                    </a:lnTo>
                    <a:lnTo>
                      <a:pt x="788628" y="531175"/>
                    </a:lnTo>
                    <a:lnTo>
                      <a:pt x="785450" y="526645"/>
                    </a:lnTo>
                    <a:lnTo>
                      <a:pt x="782045" y="522114"/>
                    </a:lnTo>
                    <a:lnTo>
                      <a:pt x="778413" y="518036"/>
                    </a:lnTo>
                    <a:lnTo>
                      <a:pt x="774781" y="513959"/>
                    </a:lnTo>
                    <a:lnTo>
                      <a:pt x="770467" y="510334"/>
                    </a:lnTo>
                    <a:lnTo>
                      <a:pt x="766608" y="506710"/>
                    </a:lnTo>
                    <a:lnTo>
                      <a:pt x="762068" y="503312"/>
                    </a:lnTo>
                    <a:lnTo>
                      <a:pt x="757528" y="500140"/>
                    </a:lnTo>
                    <a:lnTo>
                      <a:pt x="752761" y="496969"/>
                    </a:lnTo>
                    <a:lnTo>
                      <a:pt x="747994" y="494250"/>
                    </a:lnTo>
                    <a:lnTo>
                      <a:pt x="742999" y="491532"/>
                    </a:lnTo>
                    <a:lnTo>
                      <a:pt x="737778" y="489266"/>
                    </a:lnTo>
                    <a:lnTo>
                      <a:pt x="732557" y="487454"/>
                    </a:lnTo>
                    <a:lnTo>
                      <a:pt x="727336" y="485642"/>
                    </a:lnTo>
                    <a:lnTo>
                      <a:pt x="721888" y="483829"/>
                    </a:lnTo>
                    <a:lnTo>
                      <a:pt x="716439" y="482697"/>
                    </a:lnTo>
                    <a:lnTo>
                      <a:pt x="710537" y="481564"/>
                    </a:lnTo>
                    <a:lnTo>
                      <a:pt x="704862" y="480885"/>
                    </a:lnTo>
                    <a:lnTo>
                      <a:pt x="698960" y="480431"/>
                    </a:lnTo>
                    <a:lnTo>
                      <a:pt x="692830" y="480431"/>
                    </a:lnTo>
                    <a:close/>
                    <a:moveTo>
                      <a:pt x="0" y="365125"/>
                    </a:moveTo>
                    <a:lnTo>
                      <a:pt x="692830" y="365125"/>
                    </a:lnTo>
                    <a:lnTo>
                      <a:pt x="698960" y="365125"/>
                    </a:lnTo>
                    <a:lnTo>
                      <a:pt x="704862" y="365352"/>
                    </a:lnTo>
                    <a:lnTo>
                      <a:pt x="716666" y="366258"/>
                    </a:lnTo>
                    <a:lnTo>
                      <a:pt x="728017" y="367617"/>
                    </a:lnTo>
                    <a:lnTo>
                      <a:pt x="739594" y="369882"/>
                    </a:lnTo>
                    <a:lnTo>
                      <a:pt x="750718" y="372374"/>
                    </a:lnTo>
                    <a:lnTo>
                      <a:pt x="761841" y="375319"/>
                    </a:lnTo>
                    <a:lnTo>
                      <a:pt x="772510" y="378944"/>
                    </a:lnTo>
                    <a:lnTo>
                      <a:pt x="782953" y="383248"/>
                    </a:lnTo>
                    <a:lnTo>
                      <a:pt x="793168" y="387779"/>
                    </a:lnTo>
                    <a:lnTo>
                      <a:pt x="803157" y="392989"/>
                    </a:lnTo>
                    <a:lnTo>
                      <a:pt x="812691" y="398426"/>
                    </a:lnTo>
                    <a:lnTo>
                      <a:pt x="822225" y="404542"/>
                    </a:lnTo>
                    <a:lnTo>
                      <a:pt x="831079" y="410885"/>
                    </a:lnTo>
                    <a:lnTo>
                      <a:pt x="839932" y="417681"/>
                    </a:lnTo>
                    <a:lnTo>
                      <a:pt x="848331" y="424930"/>
                    </a:lnTo>
                    <a:lnTo>
                      <a:pt x="856277" y="432633"/>
                    </a:lnTo>
                    <a:lnTo>
                      <a:pt x="863995" y="440561"/>
                    </a:lnTo>
                    <a:lnTo>
                      <a:pt x="871259" y="448943"/>
                    </a:lnTo>
                    <a:lnTo>
                      <a:pt x="878069" y="457778"/>
                    </a:lnTo>
                    <a:lnTo>
                      <a:pt x="884426" y="466613"/>
                    </a:lnTo>
                    <a:lnTo>
                      <a:pt x="890555" y="476127"/>
                    </a:lnTo>
                    <a:lnTo>
                      <a:pt x="896003" y="485642"/>
                    </a:lnTo>
                    <a:lnTo>
                      <a:pt x="901224" y="495609"/>
                    </a:lnTo>
                    <a:lnTo>
                      <a:pt x="905765" y="505803"/>
                    </a:lnTo>
                    <a:lnTo>
                      <a:pt x="910078" y="516224"/>
                    </a:lnTo>
                    <a:lnTo>
                      <a:pt x="913483" y="526871"/>
                    </a:lnTo>
                    <a:lnTo>
                      <a:pt x="916661" y="537971"/>
                    </a:lnTo>
                    <a:lnTo>
                      <a:pt x="919158" y="549072"/>
                    </a:lnTo>
                    <a:lnTo>
                      <a:pt x="921201" y="560625"/>
                    </a:lnTo>
                    <a:lnTo>
                      <a:pt x="922790" y="571952"/>
                    </a:lnTo>
                    <a:lnTo>
                      <a:pt x="923698" y="583731"/>
                    </a:lnTo>
                    <a:lnTo>
                      <a:pt x="923925" y="589621"/>
                    </a:lnTo>
                    <a:lnTo>
                      <a:pt x="923925" y="595511"/>
                    </a:lnTo>
                    <a:lnTo>
                      <a:pt x="923925" y="601401"/>
                    </a:lnTo>
                    <a:lnTo>
                      <a:pt x="923698" y="607291"/>
                    </a:lnTo>
                    <a:lnTo>
                      <a:pt x="922790" y="619071"/>
                    </a:lnTo>
                    <a:lnTo>
                      <a:pt x="921201" y="630624"/>
                    </a:lnTo>
                    <a:lnTo>
                      <a:pt x="919158" y="641951"/>
                    </a:lnTo>
                    <a:lnTo>
                      <a:pt x="916661" y="653278"/>
                    </a:lnTo>
                    <a:lnTo>
                      <a:pt x="913483" y="664151"/>
                    </a:lnTo>
                    <a:lnTo>
                      <a:pt x="910078" y="674799"/>
                    </a:lnTo>
                    <a:lnTo>
                      <a:pt x="905765" y="685219"/>
                    </a:lnTo>
                    <a:lnTo>
                      <a:pt x="901224" y="695413"/>
                    </a:lnTo>
                    <a:lnTo>
                      <a:pt x="896003" y="705381"/>
                    </a:lnTo>
                    <a:lnTo>
                      <a:pt x="890555" y="714895"/>
                    </a:lnTo>
                    <a:lnTo>
                      <a:pt x="884426" y="724410"/>
                    </a:lnTo>
                    <a:lnTo>
                      <a:pt x="878069" y="733245"/>
                    </a:lnTo>
                    <a:lnTo>
                      <a:pt x="871259" y="742079"/>
                    </a:lnTo>
                    <a:lnTo>
                      <a:pt x="863995" y="750461"/>
                    </a:lnTo>
                    <a:lnTo>
                      <a:pt x="856277" y="758390"/>
                    </a:lnTo>
                    <a:lnTo>
                      <a:pt x="848331" y="766319"/>
                    </a:lnTo>
                    <a:lnTo>
                      <a:pt x="839932" y="773341"/>
                    </a:lnTo>
                    <a:lnTo>
                      <a:pt x="831079" y="780137"/>
                    </a:lnTo>
                    <a:lnTo>
                      <a:pt x="822225" y="786707"/>
                    </a:lnTo>
                    <a:lnTo>
                      <a:pt x="812691" y="792597"/>
                    </a:lnTo>
                    <a:lnTo>
                      <a:pt x="803157" y="798034"/>
                    </a:lnTo>
                    <a:lnTo>
                      <a:pt x="793168" y="803244"/>
                    </a:lnTo>
                    <a:lnTo>
                      <a:pt x="782953" y="807775"/>
                    </a:lnTo>
                    <a:lnTo>
                      <a:pt x="772510" y="812079"/>
                    </a:lnTo>
                    <a:lnTo>
                      <a:pt x="761841" y="815477"/>
                    </a:lnTo>
                    <a:lnTo>
                      <a:pt x="750718" y="818648"/>
                    </a:lnTo>
                    <a:lnTo>
                      <a:pt x="739594" y="821140"/>
                    </a:lnTo>
                    <a:lnTo>
                      <a:pt x="728017" y="823179"/>
                    </a:lnTo>
                    <a:lnTo>
                      <a:pt x="716666" y="824765"/>
                    </a:lnTo>
                    <a:lnTo>
                      <a:pt x="704862" y="825671"/>
                    </a:lnTo>
                    <a:lnTo>
                      <a:pt x="698960" y="825897"/>
                    </a:lnTo>
                    <a:lnTo>
                      <a:pt x="692830" y="825897"/>
                    </a:lnTo>
                    <a:lnTo>
                      <a:pt x="692830" y="834053"/>
                    </a:lnTo>
                    <a:lnTo>
                      <a:pt x="692149" y="841755"/>
                    </a:lnTo>
                    <a:lnTo>
                      <a:pt x="691241" y="849457"/>
                    </a:lnTo>
                    <a:lnTo>
                      <a:pt x="689879" y="856933"/>
                    </a:lnTo>
                    <a:lnTo>
                      <a:pt x="688063" y="864408"/>
                    </a:lnTo>
                    <a:lnTo>
                      <a:pt x="686247" y="871431"/>
                    </a:lnTo>
                    <a:lnTo>
                      <a:pt x="683750" y="878680"/>
                    </a:lnTo>
                    <a:lnTo>
                      <a:pt x="681026" y="885703"/>
                    </a:lnTo>
                    <a:lnTo>
                      <a:pt x="677621" y="892499"/>
                    </a:lnTo>
                    <a:lnTo>
                      <a:pt x="674443" y="899068"/>
                    </a:lnTo>
                    <a:lnTo>
                      <a:pt x="670584" y="905411"/>
                    </a:lnTo>
                    <a:lnTo>
                      <a:pt x="666724" y="911981"/>
                    </a:lnTo>
                    <a:lnTo>
                      <a:pt x="662184" y="917871"/>
                    </a:lnTo>
                    <a:lnTo>
                      <a:pt x="657644" y="923534"/>
                    </a:lnTo>
                    <a:lnTo>
                      <a:pt x="652877" y="929197"/>
                    </a:lnTo>
                    <a:lnTo>
                      <a:pt x="647656" y="934634"/>
                    </a:lnTo>
                    <a:lnTo>
                      <a:pt x="642435" y="939618"/>
                    </a:lnTo>
                    <a:lnTo>
                      <a:pt x="636759" y="944375"/>
                    </a:lnTo>
                    <a:lnTo>
                      <a:pt x="631084" y="948906"/>
                    </a:lnTo>
                    <a:lnTo>
                      <a:pt x="624955" y="953210"/>
                    </a:lnTo>
                    <a:lnTo>
                      <a:pt x="618826" y="957514"/>
                    </a:lnTo>
                    <a:lnTo>
                      <a:pt x="612242" y="960912"/>
                    </a:lnTo>
                    <a:lnTo>
                      <a:pt x="605659" y="964310"/>
                    </a:lnTo>
                    <a:lnTo>
                      <a:pt x="598849" y="967708"/>
                    </a:lnTo>
                    <a:lnTo>
                      <a:pt x="591812" y="970427"/>
                    </a:lnTo>
                    <a:lnTo>
                      <a:pt x="584547" y="972692"/>
                    </a:lnTo>
                    <a:lnTo>
                      <a:pt x="577283" y="974957"/>
                    </a:lnTo>
                    <a:lnTo>
                      <a:pt x="569792" y="976543"/>
                    </a:lnTo>
                    <a:lnTo>
                      <a:pt x="562301" y="977902"/>
                    </a:lnTo>
                    <a:lnTo>
                      <a:pt x="554582" y="978809"/>
                    </a:lnTo>
                    <a:lnTo>
                      <a:pt x="546864" y="979262"/>
                    </a:lnTo>
                    <a:lnTo>
                      <a:pt x="538919" y="979488"/>
                    </a:lnTo>
                    <a:lnTo>
                      <a:pt x="154139" y="979488"/>
                    </a:lnTo>
                    <a:lnTo>
                      <a:pt x="146194" y="979262"/>
                    </a:lnTo>
                    <a:lnTo>
                      <a:pt x="138475" y="978809"/>
                    </a:lnTo>
                    <a:lnTo>
                      <a:pt x="130757" y="977902"/>
                    </a:lnTo>
                    <a:lnTo>
                      <a:pt x="123266" y="976543"/>
                    </a:lnTo>
                    <a:lnTo>
                      <a:pt x="115775" y="974957"/>
                    </a:lnTo>
                    <a:lnTo>
                      <a:pt x="108510" y="972692"/>
                    </a:lnTo>
                    <a:lnTo>
                      <a:pt x="101246" y="970427"/>
                    </a:lnTo>
                    <a:lnTo>
                      <a:pt x="94209" y="967708"/>
                    </a:lnTo>
                    <a:lnTo>
                      <a:pt x="87626" y="964310"/>
                    </a:lnTo>
                    <a:lnTo>
                      <a:pt x="80815" y="960912"/>
                    </a:lnTo>
                    <a:lnTo>
                      <a:pt x="74459" y="957514"/>
                    </a:lnTo>
                    <a:lnTo>
                      <a:pt x="68103" y="953210"/>
                    </a:lnTo>
                    <a:lnTo>
                      <a:pt x="62201" y="948906"/>
                    </a:lnTo>
                    <a:lnTo>
                      <a:pt x="56298" y="944375"/>
                    </a:lnTo>
                    <a:lnTo>
                      <a:pt x="50623" y="939618"/>
                    </a:lnTo>
                    <a:lnTo>
                      <a:pt x="45402" y="934634"/>
                    </a:lnTo>
                    <a:lnTo>
                      <a:pt x="40181" y="929197"/>
                    </a:lnTo>
                    <a:lnTo>
                      <a:pt x="35414" y="923534"/>
                    </a:lnTo>
                    <a:lnTo>
                      <a:pt x="30646" y="917871"/>
                    </a:lnTo>
                    <a:lnTo>
                      <a:pt x="26560" y="911981"/>
                    </a:lnTo>
                    <a:lnTo>
                      <a:pt x="22474" y="905411"/>
                    </a:lnTo>
                    <a:lnTo>
                      <a:pt x="18615" y="899068"/>
                    </a:lnTo>
                    <a:lnTo>
                      <a:pt x="15437" y="892499"/>
                    </a:lnTo>
                    <a:lnTo>
                      <a:pt x="12259" y="885703"/>
                    </a:lnTo>
                    <a:lnTo>
                      <a:pt x="9535" y="878680"/>
                    </a:lnTo>
                    <a:lnTo>
                      <a:pt x="7038" y="871431"/>
                    </a:lnTo>
                    <a:lnTo>
                      <a:pt x="4994" y="864408"/>
                    </a:lnTo>
                    <a:lnTo>
                      <a:pt x="3178" y="856933"/>
                    </a:lnTo>
                    <a:lnTo>
                      <a:pt x="2043" y="849457"/>
                    </a:lnTo>
                    <a:lnTo>
                      <a:pt x="908" y="841755"/>
                    </a:lnTo>
                    <a:lnTo>
                      <a:pt x="227" y="834053"/>
                    </a:lnTo>
                    <a:lnTo>
                      <a:pt x="0" y="825897"/>
                    </a:lnTo>
                    <a:lnTo>
                      <a:pt x="0" y="441694"/>
                    </a:lnTo>
                    <a:lnTo>
                      <a:pt x="0" y="365125"/>
                    </a:lnTo>
                    <a:close/>
                    <a:moveTo>
                      <a:pt x="499822" y="0"/>
                    </a:moveTo>
                    <a:lnTo>
                      <a:pt x="501865" y="227"/>
                    </a:lnTo>
                    <a:lnTo>
                      <a:pt x="503680" y="454"/>
                    </a:lnTo>
                    <a:lnTo>
                      <a:pt x="505496" y="908"/>
                    </a:lnTo>
                    <a:lnTo>
                      <a:pt x="507312" y="1363"/>
                    </a:lnTo>
                    <a:lnTo>
                      <a:pt x="509127" y="2271"/>
                    </a:lnTo>
                    <a:lnTo>
                      <a:pt x="510489" y="3180"/>
                    </a:lnTo>
                    <a:lnTo>
                      <a:pt x="512078" y="4315"/>
                    </a:lnTo>
                    <a:lnTo>
                      <a:pt x="513439" y="5678"/>
                    </a:lnTo>
                    <a:lnTo>
                      <a:pt x="514801" y="6814"/>
                    </a:lnTo>
                    <a:lnTo>
                      <a:pt x="515709" y="8403"/>
                    </a:lnTo>
                    <a:lnTo>
                      <a:pt x="516844" y="10220"/>
                    </a:lnTo>
                    <a:lnTo>
                      <a:pt x="517525" y="11583"/>
                    </a:lnTo>
                    <a:lnTo>
                      <a:pt x="518205" y="13400"/>
                    </a:lnTo>
                    <a:lnTo>
                      <a:pt x="518659" y="15444"/>
                    </a:lnTo>
                    <a:lnTo>
                      <a:pt x="519113" y="17261"/>
                    </a:lnTo>
                    <a:lnTo>
                      <a:pt x="519113" y="19078"/>
                    </a:lnTo>
                    <a:lnTo>
                      <a:pt x="519113" y="21122"/>
                    </a:lnTo>
                    <a:lnTo>
                      <a:pt x="518659" y="23166"/>
                    </a:lnTo>
                    <a:lnTo>
                      <a:pt x="518205" y="24983"/>
                    </a:lnTo>
                    <a:lnTo>
                      <a:pt x="517525" y="26573"/>
                    </a:lnTo>
                    <a:lnTo>
                      <a:pt x="516844" y="28390"/>
                    </a:lnTo>
                    <a:lnTo>
                      <a:pt x="515709" y="29980"/>
                    </a:lnTo>
                    <a:lnTo>
                      <a:pt x="514801" y="31343"/>
                    </a:lnTo>
                    <a:lnTo>
                      <a:pt x="513439" y="32932"/>
                    </a:lnTo>
                    <a:lnTo>
                      <a:pt x="512078" y="34068"/>
                    </a:lnTo>
                    <a:lnTo>
                      <a:pt x="510489" y="35204"/>
                    </a:lnTo>
                    <a:lnTo>
                      <a:pt x="509127" y="36112"/>
                    </a:lnTo>
                    <a:lnTo>
                      <a:pt x="507312" y="36793"/>
                    </a:lnTo>
                    <a:lnTo>
                      <a:pt x="505496" y="37702"/>
                    </a:lnTo>
                    <a:lnTo>
                      <a:pt x="503680" y="38156"/>
                    </a:lnTo>
                    <a:lnTo>
                      <a:pt x="501865" y="38383"/>
                    </a:lnTo>
                    <a:lnTo>
                      <a:pt x="499822" y="38383"/>
                    </a:lnTo>
                    <a:lnTo>
                      <a:pt x="494375" y="38610"/>
                    </a:lnTo>
                    <a:lnTo>
                      <a:pt x="488021" y="38837"/>
                    </a:lnTo>
                    <a:lnTo>
                      <a:pt x="474404" y="39973"/>
                    </a:lnTo>
                    <a:lnTo>
                      <a:pt x="459198" y="41563"/>
                    </a:lnTo>
                    <a:lnTo>
                      <a:pt x="442403" y="43834"/>
                    </a:lnTo>
                    <a:lnTo>
                      <a:pt x="424928" y="46560"/>
                    </a:lnTo>
                    <a:lnTo>
                      <a:pt x="406545" y="49966"/>
                    </a:lnTo>
                    <a:lnTo>
                      <a:pt x="387935" y="53373"/>
                    </a:lnTo>
                    <a:lnTo>
                      <a:pt x="369097" y="57234"/>
                    </a:lnTo>
                    <a:lnTo>
                      <a:pt x="350714" y="61550"/>
                    </a:lnTo>
                    <a:lnTo>
                      <a:pt x="333012" y="65865"/>
                    </a:lnTo>
                    <a:lnTo>
                      <a:pt x="315764" y="70634"/>
                    </a:lnTo>
                    <a:lnTo>
                      <a:pt x="299877" y="75404"/>
                    </a:lnTo>
                    <a:lnTo>
                      <a:pt x="285806" y="79946"/>
                    </a:lnTo>
                    <a:lnTo>
                      <a:pt x="279224" y="82217"/>
                    </a:lnTo>
                    <a:lnTo>
                      <a:pt x="273096" y="84716"/>
                    </a:lnTo>
                    <a:lnTo>
                      <a:pt x="267876" y="86987"/>
                    </a:lnTo>
                    <a:lnTo>
                      <a:pt x="262883" y="89485"/>
                    </a:lnTo>
                    <a:lnTo>
                      <a:pt x="258571" y="91756"/>
                    </a:lnTo>
                    <a:lnTo>
                      <a:pt x="254940" y="94028"/>
                    </a:lnTo>
                    <a:lnTo>
                      <a:pt x="259252" y="95618"/>
                    </a:lnTo>
                    <a:lnTo>
                      <a:pt x="264245" y="97207"/>
                    </a:lnTo>
                    <a:lnTo>
                      <a:pt x="270146" y="98797"/>
                    </a:lnTo>
                    <a:lnTo>
                      <a:pt x="276274" y="100387"/>
                    </a:lnTo>
                    <a:lnTo>
                      <a:pt x="289891" y="103340"/>
                    </a:lnTo>
                    <a:lnTo>
                      <a:pt x="305324" y="106065"/>
                    </a:lnTo>
                    <a:lnTo>
                      <a:pt x="321210" y="108791"/>
                    </a:lnTo>
                    <a:lnTo>
                      <a:pt x="337324" y="111289"/>
                    </a:lnTo>
                    <a:lnTo>
                      <a:pt x="367736" y="115831"/>
                    </a:lnTo>
                    <a:lnTo>
                      <a:pt x="403821" y="121055"/>
                    </a:lnTo>
                    <a:lnTo>
                      <a:pt x="419708" y="123553"/>
                    </a:lnTo>
                    <a:lnTo>
                      <a:pt x="434460" y="126052"/>
                    </a:lnTo>
                    <a:lnTo>
                      <a:pt x="448077" y="128550"/>
                    </a:lnTo>
                    <a:lnTo>
                      <a:pt x="460559" y="131275"/>
                    </a:lnTo>
                    <a:lnTo>
                      <a:pt x="471907" y="134001"/>
                    </a:lnTo>
                    <a:lnTo>
                      <a:pt x="481893" y="136953"/>
                    </a:lnTo>
                    <a:lnTo>
                      <a:pt x="486432" y="138770"/>
                    </a:lnTo>
                    <a:lnTo>
                      <a:pt x="490517" y="140133"/>
                    </a:lnTo>
                    <a:lnTo>
                      <a:pt x="494602" y="141950"/>
                    </a:lnTo>
                    <a:lnTo>
                      <a:pt x="498007" y="143767"/>
                    </a:lnTo>
                    <a:lnTo>
                      <a:pt x="501638" y="145811"/>
                    </a:lnTo>
                    <a:lnTo>
                      <a:pt x="504588" y="147628"/>
                    </a:lnTo>
                    <a:lnTo>
                      <a:pt x="507312" y="149672"/>
                    </a:lnTo>
                    <a:lnTo>
                      <a:pt x="509808" y="151716"/>
                    </a:lnTo>
                    <a:lnTo>
                      <a:pt x="512078" y="153987"/>
                    </a:lnTo>
                    <a:lnTo>
                      <a:pt x="513666" y="156486"/>
                    </a:lnTo>
                    <a:lnTo>
                      <a:pt x="515482" y="158984"/>
                    </a:lnTo>
                    <a:lnTo>
                      <a:pt x="516844" y="161482"/>
                    </a:lnTo>
                    <a:lnTo>
                      <a:pt x="517752" y="164208"/>
                    </a:lnTo>
                    <a:lnTo>
                      <a:pt x="518432" y="167160"/>
                    </a:lnTo>
                    <a:lnTo>
                      <a:pt x="519113" y="170113"/>
                    </a:lnTo>
                    <a:lnTo>
                      <a:pt x="519113" y="173066"/>
                    </a:lnTo>
                    <a:lnTo>
                      <a:pt x="519113" y="176472"/>
                    </a:lnTo>
                    <a:lnTo>
                      <a:pt x="518432" y="179652"/>
                    </a:lnTo>
                    <a:lnTo>
                      <a:pt x="517752" y="182377"/>
                    </a:lnTo>
                    <a:lnTo>
                      <a:pt x="516844" y="185330"/>
                    </a:lnTo>
                    <a:lnTo>
                      <a:pt x="515482" y="187828"/>
                    </a:lnTo>
                    <a:lnTo>
                      <a:pt x="514120" y="190554"/>
                    </a:lnTo>
                    <a:lnTo>
                      <a:pt x="512305" y="192825"/>
                    </a:lnTo>
                    <a:lnTo>
                      <a:pt x="510262" y="195323"/>
                    </a:lnTo>
                    <a:lnTo>
                      <a:pt x="508219" y="197367"/>
                    </a:lnTo>
                    <a:lnTo>
                      <a:pt x="505723" y="199639"/>
                    </a:lnTo>
                    <a:lnTo>
                      <a:pt x="503000" y="201683"/>
                    </a:lnTo>
                    <a:lnTo>
                      <a:pt x="500049" y="203727"/>
                    </a:lnTo>
                    <a:lnTo>
                      <a:pt x="497099" y="205317"/>
                    </a:lnTo>
                    <a:lnTo>
                      <a:pt x="493695" y="207134"/>
                    </a:lnTo>
                    <a:lnTo>
                      <a:pt x="486659" y="210313"/>
                    </a:lnTo>
                    <a:lnTo>
                      <a:pt x="478489" y="213266"/>
                    </a:lnTo>
                    <a:lnTo>
                      <a:pt x="470091" y="216445"/>
                    </a:lnTo>
                    <a:lnTo>
                      <a:pt x="460786" y="218944"/>
                    </a:lnTo>
                    <a:lnTo>
                      <a:pt x="451254" y="221442"/>
                    </a:lnTo>
                    <a:lnTo>
                      <a:pt x="440815" y="223940"/>
                    </a:lnTo>
                    <a:lnTo>
                      <a:pt x="430148" y="225985"/>
                    </a:lnTo>
                    <a:lnTo>
                      <a:pt x="407452" y="230527"/>
                    </a:lnTo>
                    <a:lnTo>
                      <a:pt x="385211" y="235069"/>
                    </a:lnTo>
                    <a:lnTo>
                      <a:pt x="373410" y="237795"/>
                    </a:lnTo>
                    <a:lnTo>
                      <a:pt x="361608" y="240520"/>
                    </a:lnTo>
                    <a:lnTo>
                      <a:pt x="350714" y="243473"/>
                    </a:lnTo>
                    <a:lnTo>
                      <a:pt x="340728" y="246652"/>
                    </a:lnTo>
                    <a:lnTo>
                      <a:pt x="336416" y="248015"/>
                    </a:lnTo>
                    <a:lnTo>
                      <a:pt x="332558" y="249605"/>
                    </a:lnTo>
                    <a:lnTo>
                      <a:pt x="329608" y="251195"/>
                    </a:lnTo>
                    <a:lnTo>
                      <a:pt x="327111" y="252785"/>
                    </a:lnTo>
                    <a:lnTo>
                      <a:pt x="328473" y="254602"/>
                    </a:lnTo>
                    <a:lnTo>
                      <a:pt x="329835" y="256192"/>
                    </a:lnTo>
                    <a:lnTo>
                      <a:pt x="332104" y="258008"/>
                    </a:lnTo>
                    <a:lnTo>
                      <a:pt x="334828" y="259825"/>
                    </a:lnTo>
                    <a:lnTo>
                      <a:pt x="338232" y="261188"/>
                    </a:lnTo>
                    <a:lnTo>
                      <a:pt x="341636" y="262551"/>
                    </a:lnTo>
                    <a:lnTo>
                      <a:pt x="345494" y="263686"/>
                    </a:lnTo>
                    <a:lnTo>
                      <a:pt x="349353" y="265049"/>
                    </a:lnTo>
                    <a:lnTo>
                      <a:pt x="353665" y="265958"/>
                    </a:lnTo>
                    <a:lnTo>
                      <a:pt x="358204" y="267093"/>
                    </a:lnTo>
                    <a:lnTo>
                      <a:pt x="367055" y="268229"/>
                    </a:lnTo>
                    <a:lnTo>
                      <a:pt x="376133" y="269364"/>
                    </a:lnTo>
                    <a:lnTo>
                      <a:pt x="384303" y="269592"/>
                    </a:lnTo>
                    <a:lnTo>
                      <a:pt x="386346" y="269819"/>
                    </a:lnTo>
                    <a:lnTo>
                      <a:pt x="388388" y="270046"/>
                    </a:lnTo>
                    <a:lnTo>
                      <a:pt x="389977" y="270500"/>
                    </a:lnTo>
                    <a:lnTo>
                      <a:pt x="391793" y="270954"/>
                    </a:lnTo>
                    <a:lnTo>
                      <a:pt x="393608" y="271863"/>
                    </a:lnTo>
                    <a:lnTo>
                      <a:pt x="394970" y="272771"/>
                    </a:lnTo>
                    <a:lnTo>
                      <a:pt x="396559" y="273907"/>
                    </a:lnTo>
                    <a:lnTo>
                      <a:pt x="397920" y="275270"/>
                    </a:lnTo>
                    <a:lnTo>
                      <a:pt x="399282" y="276405"/>
                    </a:lnTo>
                    <a:lnTo>
                      <a:pt x="400190" y="277995"/>
                    </a:lnTo>
                    <a:lnTo>
                      <a:pt x="401325" y="279585"/>
                    </a:lnTo>
                    <a:lnTo>
                      <a:pt x="402006" y="281175"/>
                    </a:lnTo>
                    <a:lnTo>
                      <a:pt x="402686" y="282992"/>
                    </a:lnTo>
                    <a:lnTo>
                      <a:pt x="403367" y="285036"/>
                    </a:lnTo>
                    <a:lnTo>
                      <a:pt x="403594" y="286853"/>
                    </a:lnTo>
                    <a:lnTo>
                      <a:pt x="403594" y="288670"/>
                    </a:lnTo>
                    <a:lnTo>
                      <a:pt x="403594" y="290714"/>
                    </a:lnTo>
                    <a:lnTo>
                      <a:pt x="403367" y="292758"/>
                    </a:lnTo>
                    <a:lnTo>
                      <a:pt x="402686" y="294575"/>
                    </a:lnTo>
                    <a:lnTo>
                      <a:pt x="402006" y="296165"/>
                    </a:lnTo>
                    <a:lnTo>
                      <a:pt x="401325" y="297982"/>
                    </a:lnTo>
                    <a:lnTo>
                      <a:pt x="400190" y="299571"/>
                    </a:lnTo>
                    <a:lnTo>
                      <a:pt x="399282" y="300934"/>
                    </a:lnTo>
                    <a:lnTo>
                      <a:pt x="397920" y="302524"/>
                    </a:lnTo>
                    <a:lnTo>
                      <a:pt x="396559" y="303660"/>
                    </a:lnTo>
                    <a:lnTo>
                      <a:pt x="394970" y="304795"/>
                    </a:lnTo>
                    <a:lnTo>
                      <a:pt x="393608" y="305704"/>
                    </a:lnTo>
                    <a:lnTo>
                      <a:pt x="391793" y="306385"/>
                    </a:lnTo>
                    <a:lnTo>
                      <a:pt x="389977" y="307294"/>
                    </a:lnTo>
                    <a:lnTo>
                      <a:pt x="388388" y="307748"/>
                    </a:lnTo>
                    <a:lnTo>
                      <a:pt x="386346" y="307975"/>
                    </a:lnTo>
                    <a:lnTo>
                      <a:pt x="384303" y="307975"/>
                    </a:lnTo>
                    <a:lnTo>
                      <a:pt x="376133" y="307975"/>
                    </a:lnTo>
                    <a:lnTo>
                      <a:pt x="367509" y="307294"/>
                    </a:lnTo>
                    <a:lnTo>
                      <a:pt x="359111" y="306385"/>
                    </a:lnTo>
                    <a:lnTo>
                      <a:pt x="350714" y="305022"/>
                    </a:lnTo>
                    <a:lnTo>
                      <a:pt x="342317" y="303205"/>
                    </a:lnTo>
                    <a:lnTo>
                      <a:pt x="334374" y="300934"/>
                    </a:lnTo>
                    <a:lnTo>
                      <a:pt x="326884" y="298209"/>
                    </a:lnTo>
                    <a:lnTo>
                      <a:pt x="323253" y="296619"/>
                    </a:lnTo>
                    <a:lnTo>
                      <a:pt x="319622" y="295256"/>
                    </a:lnTo>
                    <a:lnTo>
                      <a:pt x="316217" y="293439"/>
                    </a:lnTo>
                    <a:lnTo>
                      <a:pt x="313040" y="291395"/>
                    </a:lnTo>
                    <a:lnTo>
                      <a:pt x="309863" y="289578"/>
                    </a:lnTo>
                    <a:lnTo>
                      <a:pt x="306912" y="287307"/>
                    </a:lnTo>
                    <a:lnTo>
                      <a:pt x="304189" y="285036"/>
                    </a:lnTo>
                    <a:lnTo>
                      <a:pt x="301465" y="282537"/>
                    </a:lnTo>
                    <a:lnTo>
                      <a:pt x="299196" y="280039"/>
                    </a:lnTo>
                    <a:lnTo>
                      <a:pt x="296926" y="277314"/>
                    </a:lnTo>
                    <a:lnTo>
                      <a:pt x="294884" y="274588"/>
                    </a:lnTo>
                    <a:lnTo>
                      <a:pt x="293295" y="271409"/>
                    </a:lnTo>
                    <a:lnTo>
                      <a:pt x="291707" y="268229"/>
                    </a:lnTo>
                    <a:lnTo>
                      <a:pt x="290572" y="265049"/>
                    </a:lnTo>
                    <a:lnTo>
                      <a:pt x="289437" y="261642"/>
                    </a:lnTo>
                    <a:lnTo>
                      <a:pt x="288756" y="258008"/>
                    </a:lnTo>
                    <a:lnTo>
                      <a:pt x="288302" y="254375"/>
                    </a:lnTo>
                    <a:lnTo>
                      <a:pt x="288302" y="250286"/>
                    </a:lnTo>
                    <a:lnTo>
                      <a:pt x="288302" y="247107"/>
                    </a:lnTo>
                    <a:lnTo>
                      <a:pt x="288756" y="244154"/>
                    </a:lnTo>
                    <a:lnTo>
                      <a:pt x="289437" y="240974"/>
                    </a:lnTo>
                    <a:lnTo>
                      <a:pt x="290572" y="238249"/>
                    </a:lnTo>
                    <a:lnTo>
                      <a:pt x="291480" y="235524"/>
                    </a:lnTo>
                    <a:lnTo>
                      <a:pt x="293068" y="233025"/>
                    </a:lnTo>
                    <a:lnTo>
                      <a:pt x="294657" y="230527"/>
                    </a:lnTo>
                    <a:lnTo>
                      <a:pt x="296699" y="228256"/>
                    </a:lnTo>
                    <a:lnTo>
                      <a:pt x="298969" y="225985"/>
                    </a:lnTo>
                    <a:lnTo>
                      <a:pt x="301465" y="224168"/>
                    </a:lnTo>
                    <a:lnTo>
                      <a:pt x="304189" y="221896"/>
                    </a:lnTo>
                    <a:lnTo>
                      <a:pt x="306912" y="220079"/>
                    </a:lnTo>
                    <a:lnTo>
                      <a:pt x="310317" y="218035"/>
                    </a:lnTo>
                    <a:lnTo>
                      <a:pt x="313494" y="216445"/>
                    </a:lnTo>
                    <a:lnTo>
                      <a:pt x="320756" y="213039"/>
                    </a:lnTo>
                    <a:lnTo>
                      <a:pt x="328473" y="210086"/>
                    </a:lnTo>
                    <a:lnTo>
                      <a:pt x="337097" y="207361"/>
                    </a:lnTo>
                    <a:lnTo>
                      <a:pt x="346402" y="204635"/>
                    </a:lnTo>
                    <a:lnTo>
                      <a:pt x="356161" y="202137"/>
                    </a:lnTo>
                    <a:lnTo>
                      <a:pt x="366374" y="199866"/>
                    </a:lnTo>
                    <a:lnTo>
                      <a:pt x="377041" y="197595"/>
                    </a:lnTo>
                    <a:lnTo>
                      <a:pt x="399736" y="192825"/>
                    </a:lnTo>
                    <a:lnTo>
                      <a:pt x="418119" y="189191"/>
                    </a:lnTo>
                    <a:lnTo>
                      <a:pt x="438318" y="184649"/>
                    </a:lnTo>
                    <a:lnTo>
                      <a:pt x="448304" y="182377"/>
                    </a:lnTo>
                    <a:lnTo>
                      <a:pt x="457609" y="179879"/>
                    </a:lnTo>
                    <a:lnTo>
                      <a:pt x="465779" y="177154"/>
                    </a:lnTo>
                    <a:lnTo>
                      <a:pt x="472815" y="174655"/>
                    </a:lnTo>
                    <a:lnTo>
                      <a:pt x="468276" y="173066"/>
                    </a:lnTo>
                    <a:lnTo>
                      <a:pt x="463056" y="171703"/>
                    </a:lnTo>
                    <a:lnTo>
                      <a:pt x="451254" y="168750"/>
                    </a:lnTo>
                    <a:lnTo>
                      <a:pt x="437637" y="165571"/>
                    </a:lnTo>
                    <a:lnTo>
                      <a:pt x="422658" y="163072"/>
                    </a:lnTo>
                    <a:lnTo>
                      <a:pt x="407225" y="160347"/>
                    </a:lnTo>
                    <a:lnTo>
                      <a:pt x="391793" y="158303"/>
                    </a:lnTo>
                    <a:lnTo>
                      <a:pt x="362289" y="153987"/>
                    </a:lnTo>
                    <a:lnTo>
                      <a:pt x="326657" y="148764"/>
                    </a:lnTo>
                    <a:lnTo>
                      <a:pt x="310544" y="146038"/>
                    </a:lnTo>
                    <a:lnTo>
                      <a:pt x="295792" y="143540"/>
                    </a:lnTo>
                    <a:lnTo>
                      <a:pt x="281948" y="141042"/>
                    </a:lnTo>
                    <a:lnTo>
                      <a:pt x="269465" y="138316"/>
                    </a:lnTo>
                    <a:lnTo>
                      <a:pt x="258571" y="135364"/>
                    </a:lnTo>
                    <a:lnTo>
                      <a:pt x="248585" y="132411"/>
                    </a:lnTo>
                    <a:lnTo>
                      <a:pt x="243819" y="131048"/>
                    </a:lnTo>
                    <a:lnTo>
                      <a:pt x="239507" y="129231"/>
                    </a:lnTo>
                    <a:lnTo>
                      <a:pt x="235649" y="127414"/>
                    </a:lnTo>
                    <a:lnTo>
                      <a:pt x="232018" y="125825"/>
                    </a:lnTo>
                    <a:lnTo>
                      <a:pt x="228614" y="124008"/>
                    </a:lnTo>
                    <a:lnTo>
                      <a:pt x="225663" y="121963"/>
                    </a:lnTo>
                    <a:lnTo>
                      <a:pt x="222940" y="119692"/>
                    </a:lnTo>
                    <a:lnTo>
                      <a:pt x="220443" y="117648"/>
                    </a:lnTo>
                    <a:lnTo>
                      <a:pt x="218174" y="115604"/>
                    </a:lnTo>
                    <a:lnTo>
                      <a:pt x="216358" y="113106"/>
                    </a:lnTo>
                    <a:lnTo>
                      <a:pt x="214769" y="110607"/>
                    </a:lnTo>
                    <a:lnTo>
                      <a:pt x="213408" y="108109"/>
                    </a:lnTo>
                    <a:lnTo>
                      <a:pt x="212500" y="105384"/>
                    </a:lnTo>
                    <a:lnTo>
                      <a:pt x="211592" y="102431"/>
                    </a:lnTo>
                    <a:lnTo>
                      <a:pt x="211365" y="99479"/>
                    </a:lnTo>
                    <a:lnTo>
                      <a:pt x="211138" y="96299"/>
                    </a:lnTo>
                    <a:lnTo>
                      <a:pt x="211365" y="93119"/>
                    </a:lnTo>
                    <a:lnTo>
                      <a:pt x="211819" y="89940"/>
                    </a:lnTo>
                    <a:lnTo>
                      <a:pt x="212954" y="86987"/>
                    </a:lnTo>
                    <a:lnTo>
                      <a:pt x="214089" y="84034"/>
                    </a:lnTo>
                    <a:lnTo>
                      <a:pt x="215904" y="81082"/>
                    </a:lnTo>
                    <a:lnTo>
                      <a:pt x="217947" y="78129"/>
                    </a:lnTo>
                    <a:lnTo>
                      <a:pt x="220216" y="75404"/>
                    </a:lnTo>
                    <a:lnTo>
                      <a:pt x="222940" y="72678"/>
                    </a:lnTo>
                    <a:lnTo>
                      <a:pt x="225663" y="69726"/>
                    </a:lnTo>
                    <a:lnTo>
                      <a:pt x="228841" y="67228"/>
                    </a:lnTo>
                    <a:lnTo>
                      <a:pt x="232472" y="64502"/>
                    </a:lnTo>
                    <a:lnTo>
                      <a:pt x="236103" y="62004"/>
                    </a:lnTo>
                    <a:lnTo>
                      <a:pt x="240188" y="59505"/>
                    </a:lnTo>
                    <a:lnTo>
                      <a:pt x="244273" y="57007"/>
                    </a:lnTo>
                    <a:lnTo>
                      <a:pt x="253578" y="52238"/>
                    </a:lnTo>
                    <a:lnTo>
                      <a:pt x="263564" y="48149"/>
                    </a:lnTo>
                    <a:lnTo>
                      <a:pt x="274231" y="43834"/>
                    </a:lnTo>
                    <a:lnTo>
                      <a:pt x="285806" y="39519"/>
                    </a:lnTo>
                    <a:lnTo>
                      <a:pt x="297380" y="35885"/>
                    </a:lnTo>
                    <a:lnTo>
                      <a:pt x="309636" y="32024"/>
                    </a:lnTo>
                    <a:lnTo>
                      <a:pt x="322345" y="28844"/>
                    </a:lnTo>
                    <a:lnTo>
                      <a:pt x="335508" y="25665"/>
                    </a:lnTo>
                    <a:lnTo>
                      <a:pt x="348445" y="22712"/>
                    </a:lnTo>
                    <a:lnTo>
                      <a:pt x="361608" y="19759"/>
                    </a:lnTo>
                    <a:lnTo>
                      <a:pt x="374544" y="17261"/>
                    </a:lnTo>
                    <a:lnTo>
                      <a:pt x="387481" y="14763"/>
                    </a:lnTo>
                    <a:lnTo>
                      <a:pt x="400190" y="12492"/>
                    </a:lnTo>
                    <a:lnTo>
                      <a:pt x="424474" y="8631"/>
                    </a:lnTo>
                    <a:lnTo>
                      <a:pt x="446715" y="5451"/>
                    </a:lnTo>
                    <a:lnTo>
                      <a:pt x="466006" y="2953"/>
                    </a:lnTo>
                    <a:lnTo>
                      <a:pt x="482120" y="1363"/>
                    </a:lnTo>
                    <a:lnTo>
                      <a:pt x="493468" y="454"/>
                    </a:lnTo>
                    <a:lnTo>
                      <a:pt x="499822"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dirty="0">
                  <a:solidFill>
                    <a:srgbClr val="FFFFFF"/>
                  </a:solidFill>
                  <a:ea typeface="宋体" panose="02010600030101010101" pitchFamily="2" charset="-122"/>
                </a:endParaRPr>
              </a:p>
            </p:txBody>
          </p:sp>
        </p:grpSp>
        <p:sp>
          <p:nvSpPr>
            <p:cNvPr id="92" name="矩形 91"/>
            <p:cNvSpPr/>
            <p:nvPr/>
          </p:nvSpPr>
          <p:spPr>
            <a:xfrm>
              <a:off x="3777853" y="3836235"/>
              <a:ext cx="2649158" cy="44361"/>
            </a:xfrm>
            <a:prstGeom prst="rect">
              <a:avLst/>
            </a:prstGeom>
            <a:solidFill>
              <a:srgbClr val="00A7ED"/>
            </a:solidFill>
            <a:ln>
              <a:solidFill>
                <a:srgbClr val="00A7ED"/>
              </a:solidFill>
            </a:ln>
          </p:spPr>
          <p:txBody>
            <a:bodyPr vert="horz" wrap="square" lIns="68580" tIns="34290" rIns="68580" bIns="34290" numCol="1" anchor="t" anchorCtr="0" compatLnSpc="1"/>
            <a:lstStyle/>
            <a:p>
              <a:endParaRPr lang="zh-CN" altLang="en-US">
                <a:solidFill>
                  <a:schemeClr val="tx1"/>
                </a:solidFill>
                <a:cs typeface="+mn-ea"/>
                <a:sym typeface="+mn-lt"/>
              </a:endParaRPr>
            </a:p>
          </p:txBody>
        </p:sp>
        <p:sp>
          <p:nvSpPr>
            <p:cNvPr id="93" name="TextBox 56"/>
            <p:cNvSpPr txBox="1"/>
            <p:nvPr/>
          </p:nvSpPr>
          <p:spPr>
            <a:xfrm>
              <a:off x="3301283" y="2601195"/>
              <a:ext cx="1004287" cy="362236"/>
            </a:xfrm>
            <a:prstGeom prst="rect">
              <a:avLst/>
            </a:prstGeom>
            <a:noFill/>
          </p:spPr>
          <p:txBody>
            <a:bodyPr wrap="none" lIns="90887" tIns="45445" rIns="90887" bIns="45445" rtlCol="0">
              <a:spAutoFit/>
            </a:bodyPr>
            <a:lstStyle/>
            <a:p>
              <a:pPr algn="ctr">
                <a:lnSpc>
                  <a:spcPct val="12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政府负责</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4" name="Oval 50"/>
            <p:cNvSpPr>
              <a:spLocks noChangeArrowheads="1"/>
            </p:cNvSpPr>
            <p:nvPr/>
          </p:nvSpPr>
          <p:spPr bwMode="auto">
            <a:xfrm>
              <a:off x="6352596" y="3770366"/>
              <a:ext cx="148829" cy="148829"/>
            </a:xfrm>
            <a:prstGeom prst="ellipse">
              <a:avLst/>
            </a:prstGeom>
            <a:solidFill>
              <a:srgbClr val="DA251C"/>
            </a:solidFill>
            <a:ln>
              <a:noFill/>
            </a:ln>
          </p:spPr>
          <p:txBody>
            <a:bodyPr vert="horz" wrap="square" lIns="68580" tIns="34290" rIns="68580" bIns="34290" numCol="1" anchor="t" anchorCtr="0" compatLnSpc="1"/>
            <a:lstStyle/>
            <a:p>
              <a:endParaRPr lang="zh-CN" altLang="en-US">
                <a:cs typeface="+mn-ea"/>
                <a:sym typeface="+mn-lt"/>
              </a:endParaRPr>
            </a:p>
          </p:txBody>
        </p:sp>
      </p:grpSp>
      <p:grpSp>
        <p:nvGrpSpPr>
          <p:cNvPr id="166" name="组合 165"/>
          <p:cNvGrpSpPr/>
          <p:nvPr/>
        </p:nvGrpSpPr>
        <p:grpSpPr>
          <a:xfrm>
            <a:off x="527286" y="2175171"/>
            <a:ext cx="2888182" cy="1527665"/>
            <a:chOff x="7715695" y="3328709"/>
            <a:chExt cx="3850907" cy="2036884"/>
          </a:xfrm>
        </p:grpSpPr>
        <p:sp>
          <p:nvSpPr>
            <p:cNvPr id="167" name="文本框 48"/>
            <p:cNvSpPr txBox="1"/>
            <p:nvPr/>
          </p:nvSpPr>
          <p:spPr>
            <a:xfrm>
              <a:off x="7766823" y="4037269"/>
              <a:ext cx="3648398" cy="483722"/>
            </a:xfrm>
            <a:prstGeom prst="rect">
              <a:avLst/>
            </a:prstGeom>
            <a:noFill/>
          </p:spPr>
          <p:txBody>
            <a:bodyPr wrap="square" rtlCol="0" anchor="ctr">
              <a:spAutoFit/>
            </a:bodyPr>
            <a:lstStyle/>
            <a:p>
              <a:pPr algn="just">
                <a:lnSpc>
                  <a:spcPct val="120000"/>
                </a:lnSpc>
              </a:pP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168" name="圆角矩形标注 167"/>
            <p:cNvSpPr/>
            <p:nvPr/>
          </p:nvSpPr>
          <p:spPr>
            <a:xfrm>
              <a:off x="7715695" y="3328709"/>
              <a:ext cx="3850907" cy="2036884"/>
            </a:xfrm>
            <a:prstGeom prst="wedgeRoundRectCallout">
              <a:avLst>
                <a:gd name="adj1" fmla="val 60772"/>
                <a:gd name="adj2" fmla="val 35012"/>
                <a:gd name="adj3" fmla="val 16667"/>
              </a:avLst>
            </a:prstGeom>
            <a:noFill/>
            <a:ln>
              <a:solidFill>
                <a:srgbClr val="00A7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169" name="文本框 48"/>
          <p:cNvSpPr txBox="1"/>
          <p:nvPr/>
        </p:nvSpPr>
        <p:spPr>
          <a:xfrm>
            <a:off x="565632" y="2257470"/>
            <a:ext cx="2736300" cy="1363065"/>
          </a:xfrm>
          <a:prstGeom prst="rect">
            <a:avLst/>
          </a:prstGeom>
          <a:noFill/>
        </p:spPr>
        <p:txBody>
          <a:bodyPr wrap="square" rtlCol="0" anchor="ctr">
            <a:spAutoFit/>
          </a:bodyPr>
          <a:lstStyle/>
          <a:p>
            <a:pPr algn="just">
              <a:lnSpc>
                <a:spcPct val="120000"/>
              </a:lnSpc>
              <a:spcAft>
                <a:spcPts val="3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0" name="矩形 169"/>
          <p:cNvSpPr/>
          <p:nvPr/>
        </p:nvSpPr>
        <p:spPr>
          <a:xfrm>
            <a:off x="6362298" y="1915756"/>
            <a:ext cx="2314561" cy="1880130"/>
          </a:xfrm>
          <a:prstGeom prst="rect">
            <a:avLst/>
          </a:prstGeom>
        </p:spPr>
        <p:txBody>
          <a:bodyPr wrap="square">
            <a:spAutoFit/>
          </a:bodyPr>
          <a:lstStyle/>
          <a:p>
            <a:pPr indent="431800" algn="just">
              <a:lnSpc>
                <a:spcPct val="120000"/>
              </a:lnSpc>
              <a:spcAft>
                <a:spcPts val="3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1" name="TextBox 49"/>
          <p:cNvSpPr txBox="1"/>
          <p:nvPr/>
        </p:nvSpPr>
        <p:spPr>
          <a:xfrm>
            <a:off x="3440921" y="4272971"/>
            <a:ext cx="2262158" cy="369332"/>
          </a:xfrm>
          <a:prstGeom prst="rect">
            <a:avLst/>
          </a:prstGeom>
          <a:noFill/>
        </p:spPr>
        <p:txBody>
          <a:bodyPr wrap="none" rtlCol="0">
            <a:spAutoFit/>
          </a:bodyPr>
          <a:lstStyle/>
          <a:p>
            <a:r>
              <a:rPr lang="zh-CN" altLang="en-US" b="1" dirty="0" smtClean="0">
                <a:solidFill>
                  <a:srgbClr val="00A7ED"/>
                </a:solidFill>
                <a:latin typeface="微软雅黑" panose="020B0503020204020204" pitchFamily="34" charset="-122"/>
                <a:ea typeface="微软雅黑" panose="020B0503020204020204" pitchFamily="34" charset="-122"/>
              </a:rPr>
              <a:t>政府搭台，企业唱戏</a:t>
            </a:r>
            <a:endParaRPr lang="zh-CN" altLang="en-US" b="1" dirty="0">
              <a:solidFill>
                <a:srgbClr val="00A7ED"/>
              </a:solidFill>
              <a:latin typeface="微软雅黑" panose="020B0503020204020204" pitchFamily="34" charset="-122"/>
              <a:ea typeface="微软雅黑" panose="020B0503020204020204" pitchFamily="34" charset="-122"/>
            </a:endParaRPr>
          </a:p>
        </p:txBody>
      </p:sp>
      <p:sp>
        <p:nvSpPr>
          <p:cNvPr id="33" name="文本框 6"/>
          <p:cNvSpPr txBox="1"/>
          <p:nvPr/>
        </p:nvSpPr>
        <p:spPr>
          <a:xfrm>
            <a:off x="652090" y="209550"/>
            <a:ext cx="40362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商业模式</a:t>
            </a:r>
            <a:r>
              <a:rPr lang="zh-CN" altLang="en-US" sz="1100" b="1" spc="300" dirty="0">
                <a:solidFill>
                  <a:srgbClr val="00A7ED"/>
                </a:solidFill>
                <a:latin typeface="微软雅黑" panose="020B0503020204020204" pitchFamily="34" charset="-122"/>
                <a:ea typeface="微软雅黑" panose="020B0503020204020204" pitchFamily="34" charset="-122"/>
              </a:rPr>
              <a:t>（类似于</a:t>
            </a:r>
            <a:r>
              <a:rPr lang="en-US" altLang="zh-CN" sz="1100" b="1" spc="300" dirty="0">
                <a:solidFill>
                  <a:srgbClr val="00A7ED"/>
                </a:solidFill>
                <a:latin typeface="微软雅黑" panose="020B0503020204020204" pitchFamily="34" charset="-122"/>
                <a:ea typeface="微软雅黑" panose="020B0503020204020204" pitchFamily="34" charset="-122"/>
              </a:rPr>
              <a:t>PPP</a:t>
            </a:r>
            <a:r>
              <a:rPr lang="zh-CN" altLang="en-US" sz="1100" b="1" spc="300" dirty="0">
                <a:solidFill>
                  <a:srgbClr val="00A7ED"/>
                </a:solidFill>
                <a:latin typeface="微软雅黑" panose="020B0503020204020204" pitchFamily="34" charset="-122"/>
                <a:ea typeface="微软雅黑" panose="020B0503020204020204" pitchFamily="34" charset="-122"/>
              </a:rPr>
              <a:t>模式）</a:t>
            </a:r>
            <a:endParaRPr lang="zh-CN" altLang="en-US" sz="1100" b="1" spc="300" dirty="0">
              <a:solidFill>
                <a:srgbClr val="00A7ED"/>
              </a:solidFill>
              <a:latin typeface="微软雅黑" panose="020B0503020204020204" pitchFamily="34" charset="-122"/>
              <a:ea typeface="微软雅黑" panose="020B0503020204020204" pitchFamily="34" charset="-122"/>
            </a:endParaRPr>
          </a:p>
        </p:txBody>
      </p:sp>
      <p:sp>
        <p:nvSpPr>
          <p:cNvPr id="34" name="矩形 33"/>
          <p:cNvSpPr/>
          <p:nvPr/>
        </p:nvSpPr>
        <p:spPr>
          <a:xfrm>
            <a:off x="652091" y="470514"/>
            <a:ext cx="4036239" cy="338554"/>
          </a:xfrm>
          <a:prstGeom prst="rect">
            <a:avLst/>
          </a:prstGeom>
        </p:spPr>
        <p:txBody>
          <a:bodyPr wrap="square">
            <a:spAutoFit/>
          </a:bodyPr>
          <a:lstStyle/>
          <a:p>
            <a:r>
              <a:rPr lang="en-US" altLang="zh-CN" sz="1600" dirty="0">
                <a:solidFill>
                  <a:schemeClr val="bg1">
                    <a:lumMod val="50000"/>
                  </a:schemeClr>
                </a:solidFill>
              </a:rPr>
              <a:t>Business model </a:t>
            </a:r>
            <a:r>
              <a:rPr lang="en-US" altLang="zh-CN" sz="1100" dirty="0">
                <a:solidFill>
                  <a:schemeClr val="bg1">
                    <a:lumMod val="50000"/>
                  </a:schemeClr>
                </a:solidFill>
              </a:rPr>
              <a:t>(similar to PPP mode)</a:t>
            </a:r>
            <a:endParaRPr lang="zh-CN" altLang="en-US" sz="11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484"/>
                                        <p:tgtEl>
                                          <p:spTgt spid="166"/>
                                        </p:tgtEl>
                                      </p:cBhvr>
                                    </p:animEffect>
                                  </p:childTnLst>
                                </p:cTn>
                              </p:par>
                              <p:par>
                                <p:cTn id="8" presetID="42" presetClass="path" presetSubtype="0" decel="100000" fill="hold" nodeType="withEffect">
                                  <p:stCondLst>
                                    <p:cond delay="0"/>
                                  </p:stCondLst>
                                  <p:childTnLst>
                                    <p:animMotion origin="layout" path="M 3.05556E-6 -2.46914E-6 L 0.04149 0.09105 " pathEditMode="relative" rAng="0" ptsTypes="AA">
                                      <p:cBhvr>
                                        <p:cTn id="9" dur="725" spd="-100000" fill="hold"/>
                                        <p:tgtEl>
                                          <p:spTgt spid="166"/>
                                        </p:tgtEl>
                                        <p:attrNameLst>
                                          <p:attrName>ppt_x</p:attrName>
                                          <p:attrName>ppt_y</p:attrName>
                                        </p:attrNameLst>
                                      </p:cBhvr>
                                      <p:rCtr x="2066" y="4537"/>
                                    </p:animMotion>
                                  </p:childTnLst>
                                </p:cTn>
                              </p:par>
                              <p:par>
                                <p:cTn id="10" presetID="42" presetClass="entr" presetSubtype="0" fill="hold" grpId="0" nodeType="withEffect">
                                  <p:stCondLst>
                                    <p:cond delay="1000"/>
                                  </p:stCondLst>
                                  <p:iterate type="lt">
                                    <p:tmPct val="10000"/>
                                  </p:iterate>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par>
                          <p:cTn id="15" fill="hold">
                            <p:stCondLst>
                              <p:cond delay="0"/>
                            </p:stCondLst>
                            <p:childTnLst>
                              <p:par>
                                <p:cTn id="16" presetID="42" presetClass="entr" presetSubtype="0" fill="hold" grpId="0" nodeType="after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1000"/>
                                        <p:tgtEl>
                                          <p:spTgt spid="170"/>
                                        </p:tgtEl>
                                      </p:cBhvr>
                                    </p:animEffect>
                                    <p:anim calcmode="lin" valueType="num">
                                      <p:cBhvr>
                                        <p:cTn id="19" dur="1000" fill="hold"/>
                                        <p:tgtEl>
                                          <p:spTgt spid="170"/>
                                        </p:tgtEl>
                                        <p:attrNameLst>
                                          <p:attrName>ppt_x</p:attrName>
                                        </p:attrNameLst>
                                      </p:cBhvr>
                                      <p:tavLst>
                                        <p:tav tm="0">
                                          <p:val>
                                            <p:strVal val="#ppt_x"/>
                                          </p:val>
                                        </p:tav>
                                        <p:tav tm="100000">
                                          <p:val>
                                            <p:strVal val="#ppt_x"/>
                                          </p:val>
                                        </p:tav>
                                      </p:tavLst>
                                    </p:anim>
                                    <p:anim calcmode="lin" valueType="num">
                                      <p:cBhvr>
                                        <p:cTn id="20" dur="1000" fill="hold"/>
                                        <p:tgtEl>
                                          <p:spTgt spid="170"/>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31" presetClass="entr" presetSubtype="0" fill="hold" grpId="0" nodeType="afterEffect">
                                  <p:stCondLst>
                                    <p:cond delay="0"/>
                                  </p:stCondLst>
                                  <p:childTnLst>
                                    <p:set>
                                      <p:cBhvr>
                                        <p:cTn id="23" dur="1" fill="hold">
                                          <p:stCondLst>
                                            <p:cond delay="0"/>
                                          </p:stCondLst>
                                        </p:cTn>
                                        <p:tgtEl>
                                          <p:spTgt spid="171"/>
                                        </p:tgtEl>
                                        <p:attrNameLst>
                                          <p:attrName>style.visibility</p:attrName>
                                        </p:attrNameLst>
                                      </p:cBhvr>
                                      <p:to>
                                        <p:strVal val="visible"/>
                                      </p:to>
                                    </p:set>
                                    <p:anim calcmode="lin" valueType="num">
                                      <p:cBhvr>
                                        <p:cTn id="24" dur="1000" fill="hold"/>
                                        <p:tgtEl>
                                          <p:spTgt spid="171"/>
                                        </p:tgtEl>
                                        <p:attrNameLst>
                                          <p:attrName>ppt_w</p:attrName>
                                        </p:attrNameLst>
                                      </p:cBhvr>
                                      <p:tavLst>
                                        <p:tav tm="0">
                                          <p:val>
                                            <p:fltVal val="0"/>
                                          </p:val>
                                        </p:tav>
                                        <p:tav tm="100000">
                                          <p:val>
                                            <p:strVal val="#ppt_w"/>
                                          </p:val>
                                        </p:tav>
                                      </p:tavLst>
                                    </p:anim>
                                    <p:anim calcmode="lin" valueType="num">
                                      <p:cBhvr>
                                        <p:cTn id="25" dur="1000" fill="hold"/>
                                        <p:tgtEl>
                                          <p:spTgt spid="171"/>
                                        </p:tgtEl>
                                        <p:attrNameLst>
                                          <p:attrName>ppt_h</p:attrName>
                                        </p:attrNameLst>
                                      </p:cBhvr>
                                      <p:tavLst>
                                        <p:tav tm="0">
                                          <p:val>
                                            <p:fltVal val="0"/>
                                          </p:val>
                                        </p:tav>
                                        <p:tav tm="100000">
                                          <p:val>
                                            <p:strVal val="#ppt_h"/>
                                          </p:val>
                                        </p:tav>
                                      </p:tavLst>
                                    </p:anim>
                                    <p:anim calcmode="lin" valueType="num">
                                      <p:cBhvr>
                                        <p:cTn id="26" dur="1000" fill="hold"/>
                                        <p:tgtEl>
                                          <p:spTgt spid="171"/>
                                        </p:tgtEl>
                                        <p:attrNameLst>
                                          <p:attrName>style.rotation</p:attrName>
                                        </p:attrNameLst>
                                      </p:cBhvr>
                                      <p:tavLst>
                                        <p:tav tm="0">
                                          <p:val>
                                            <p:fltVal val="90"/>
                                          </p:val>
                                        </p:tav>
                                        <p:tav tm="100000">
                                          <p:val>
                                            <p:fltVal val="0"/>
                                          </p:val>
                                        </p:tav>
                                      </p:tavLst>
                                    </p:anim>
                                    <p:animEffect transition="in" filter="fade">
                                      <p:cBhvr>
                                        <p:cTn id="27" dur="1000"/>
                                        <p:tgtEl>
                                          <p:spTgt spid="171"/>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300"/>
                                        <p:tgtEl>
                                          <p:spTgt spid="33"/>
                                        </p:tgtEl>
                                      </p:cBhvr>
                                    </p:animEffect>
                                    <p:anim calcmode="lin" valueType="num">
                                      <p:cBhvr>
                                        <p:cTn id="32" dur="300" fill="hold"/>
                                        <p:tgtEl>
                                          <p:spTgt spid="33"/>
                                        </p:tgtEl>
                                        <p:attrNameLst>
                                          <p:attrName>ppt_x</p:attrName>
                                        </p:attrNameLst>
                                      </p:cBhvr>
                                      <p:tavLst>
                                        <p:tav tm="0">
                                          <p:val>
                                            <p:strVal val="#ppt_x"/>
                                          </p:val>
                                        </p:tav>
                                        <p:tav tm="100000">
                                          <p:val>
                                            <p:strVal val="#ppt_x"/>
                                          </p:val>
                                        </p:tav>
                                      </p:tavLst>
                                    </p:anim>
                                    <p:anim calcmode="lin" valueType="num">
                                      <p:cBhvr>
                                        <p:cTn id="33" dur="300" fill="hold"/>
                                        <p:tgtEl>
                                          <p:spTgt spid="3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anim calcmode="lin" valueType="num">
                                      <p:cBhvr>
                                        <p:cTn id="37" dur="300" fill="hold"/>
                                        <p:tgtEl>
                                          <p:spTgt spid="34"/>
                                        </p:tgtEl>
                                        <p:attrNameLst>
                                          <p:attrName>ppt_x</p:attrName>
                                        </p:attrNameLst>
                                      </p:cBhvr>
                                      <p:tavLst>
                                        <p:tav tm="0">
                                          <p:val>
                                            <p:strVal val="#ppt_x"/>
                                          </p:val>
                                        </p:tav>
                                        <p:tav tm="100000">
                                          <p:val>
                                            <p:strVal val="#ppt_x"/>
                                          </p:val>
                                        </p:tav>
                                      </p:tavLst>
                                    </p:anim>
                                    <p:anim calcmode="lin" valueType="num">
                                      <p:cBhvr>
                                        <p:cTn id="3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71" grpId="0"/>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0700" y="917833"/>
            <a:ext cx="8166100" cy="338554"/>
          </a:xfrm>
          <a:prstGeom prst="rect">
            <a:avLst/>
          </a:prstGeom>
        </p:spPr>
        <p:txBody>
          <a:bodyPr wrap="square">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对</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武汉远见投资</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：所需投资</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1000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万，主要用于以下方面：</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262692" y="1505223"/>
            <a:ext cx="3309308" cy="964880"/>
          </a:xfrm>
          <a:prstGeom prst="rect">
            <a:avLst/>
          </a:prstGeom>
        </p:spPr>
        <p:txBody>
          <a:bodyPr wrap="square">
            <a:spAutoFit/>
          </a:bodyPr>
          <a:lstStyle/>
          <a:p>
            <a:pPr algn="just">
              <a:lnSpc>
                <a:spcPct val="135000"/>
              </a:lnSpc>
              <a:spcAft>
                <a:spcPts val="3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应用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262692" y="2662623"/>
            <a:ext cx="3309308" cy="964880"/>
          </a:xfrm>
          <a:prstGeom prst="rect">
            <a:avLst/>
          </a:prstGeom>
        </p:spPr>
        <p:txBody>
          <a:bodyPr wrap="square">
            <a:spAutoFit/>
          </a:bodyPr>
          <a:lstStyle/>
          <a:p>
            <a:pPr algn="just">
              <a:lnSpc>
                <a:spcPct val="135000"/>
              </a:lnSpc>
              <a:spcAft>
                <a:spcPts val="3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专业、卓越、创新是公司的基本理念，公司专注于物联网在特种设备和公共安全等行业中的应用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84200" y="1681353"/>
            <a:ext cx="612620" cy="612620"/>
            <a:chOff x="584200" y="1455943"/>
            <a:chExt cx="612620" cy="612620"/>
          </a:xfrm>
        </p:grpSpPr>
        <p:sp>
          <p:nvSpPr>
            <p:cNvPr id="6" name="椭圆 5"/>
            <p:cNvSpPr/>
            <p:nvPr/>
          </p:nvSpPr>
          <p:spPr>
            <a:xfrm>
              <a:off x="584200" y="1455943"/>
              <a:ext cx="612620" cy="612620"/>
            </a:xfrm>
            <a:prstGeom prst="ellipse">
              <a:avLst/>
            </a:prstGeom>
            <a:solidFill>
              <a:srgbClr val="00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a:spLocks noChangeAspect="1"/>
            </p:cNvSpPr>
            <p:nvPr/>
          </p:nvSpPr>
          <p:spPr bwMode="auto">
            <a:xfrm>
              <a:off x="707095" y="1541714"/>
              <a:ext cx="366831" cy="441078"/>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8" name="组合 7"/>
          <p:cNvGrpSpPr/>
          <p:nvPr/>
        </p:nvGrpSpPr>
        <p:grpSpPr>
          <a:xfrm>
            <a:off x="584200" y="2838753"/>
            <a:ext cx="612620" cy="612620"/>
            <a:chOff x="584200" y="2456230"/>
            <a:chExt cx="612620" cy="612620"/>
          </a:xfrm>
        </p:grpSpPr>
        <p:sp>
          <p:nvSpPr>
            <p:cNvPr id="9" name="椭圆 8"/>
            <p:cNvSpPr/>
            <p:nvPr/>
          </p:nvSpPr>
          <p:spPr>
            <a:xfrm>
              <a:off x="584200" y="2456230"/>
              <a:ext cx="612620" cy="612620"/>
            </a:xfrm>
            <a:prstGeom prst="ellipse">
              <a:avLst/>
            </a:prstGeom>
            <a:solidFill>
              <a:srgbClr val="00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KSO_Shape"/>
            <p:cNvSpPr>
              <a:spLocks noChangeAspect="1"/>
            </p:cNvSpPr>
            <p:nvPr/>
          </p:nvSpPr>
          <p:spPr>
            <a:xfrm>
              <a:off x="700873" y="2534520"/>
              <a:ext cx="379275" cy="456041"/>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aphicFrame>
        <p:nvGraphicFramePr>
          <p:cNvPr id="11" name="表格 10"/>
          <p:cNvGraphicFramePr>
            <a:graphicFrameLocks noGrp="1"/>
          </p:cNvGraphicFramePr>
          <p:nvPr/>
        </p:nvGraphicFramePr>
        <p:xfrm>
          <a:off x="520700" y="3905993"/>
          <a:ext cx="5989431" cy="651507"/>
        </p:xfrm>
        <a:graphic>
          <a:graphicData uri="http://schemas.openxmlformats.org/drawingml/2006/table">
            <a:tbl>
              <a:tblPr firstRow="1" bandRow="1">
                <a:tableStyleId>{5C22544A-7EE6-4342-B048-85BDC9FD1C3A}</a:tableStyleId>
              </a:tblPr>
              <a:tblGrid>
                <a:gridCol w="508749"/>
                <a:gridCol w="1015306"/>
                <a:gridCol w="739301"/>
                <a:gridCol w="798444"/>
                <a:gridCol w="1251883"/>
                <a:gridCol w="680157"/>
                <a:gridCol w="995591"/>
              </a:tblGrid>
              <a:tr h="322111">
                <a:tc>
                  <a:txBody>
                    <a:bodyPr/>
                    <a:lstStyle/>
                    <a:p>
                      <a:endParaRPr lang="zh-CN" altLang="en-US" sz="1200" dirty="0">
                        <a:latin typeface="微软雅黑" panose="020B0503020204020204" pitchFamily="34" charset="-122"/>
                        <a:ea typeface="微软雅黑" panose="020B0503020204020204" pitchFamily="34" charset="-122"/>
                      </a:endParaRPr>
                    </a:p>
                  </a:txBody>
                  <a:tcPr marL="90998" marR="90998" marT="45356" marB="45356">
                    <a:solidFill>
                      <a:srgbClr val="0093DD"/>
                    </a:solidFill>
                  </a:tcPr>
                </a:tc>
                <a:tc>
                  <a:txBody>
                    <a:bodyPr/>
                    <a:lstStyle/>
                    <a:p>
                      <a:pPr algn="ctr"/>
                      <a:r>
                        <a:rPr lang="zh-CN" altLang="en-US" sz="1200" b="0" dirty="0" smtClean="0">
                          <a:latin typeface="微软雅黑" panose="020B0503020204020204" pitchFamily="34" charset="-122"/>
                          <a:ea typeface="微软雅黑" panose="020B0503020204020204" pitchFamily="34" charset="-122"/>
                        </a:rPr>
                        <a:t>电梯终端</a:t>
                      </a:r>
                      <a:endParaRPr lang="zh-CN" altLang="en-US" sz="1200" b="0" dirty="0">
                        <a:latin typeface="微软雅黑" panose="020B0503020204020204" pitchFamily="34" charset="-122"/>
                        <a:ea typeface="微软雅黑" panose="020B0503020204020204" pitchFamily="34" charset="-122"/>
                      </a:endParaRPr>
                    </a:p>
                  </a:txBody>
                  <a:tcPr marL="90998" marR="90998" marT="45356" marB="45356" anchor="ctr">
                    <a:solidFill>
                      <a:srgbClr val="0093DD"/>
                    </a:solidFill>
                  </a:tcPr>
                </a:tc>
                <a:tc>
                  <a:txBody>
                    <a:bodyPr/>
                    <a:lstStyle/>
                    <a:p>
                      <a:pPr algn="ctr"/>
                      <a:r>
                        <a:rPr lang="zh-CN" altLang="en-US" sz="1200" b="0" dirty="0" smtClean="0">
                          <a:latin typeface="微软雅黑" panose="020B0503020204020204" pitchFamily="34" charset="-122"/>
                          <a:ea typeface="微软雅黑" panose="020B0503020204020204" pitchFamily="34" charset="-122"/>
                        </a:rPr>
                        <a:t>房租</a:t>
                      </a:r>
                      <a:endParaRPr lang="zh-CN" altLang="en-US" sz="1200" b="0" dirty="0">
                        <a:latin typeface="微软雅黑" panose="020B0503020204020204" pitchFamily="34" charset="-122"/>
                        <a:ea typeface="微软雅黑" panose="020B0503020204020204" pitchFamily="34" charset="-122"/>
                      </a:endParaRPr>
                    </a:p>
                  </a:txBody>
                  <a:tcPr marL="90998" marR="90998" marT="45356" marB="45356" anchor="ctr">
                    <a:solidFill>
                      <a:srgbClr val="0093DD"/>
                    </a:solidFill>
                  </a:tcPr>
                </a:tc>
                <a:tc>
                  <a:txBody>
                    <a:bodyPr/>
                    <a:lstStyle/>
                    <a:p>
                      <a:pPr algn="ctr"/>
                      <a:r>
                        <a:rPr lang="zh-CN" altLang="en-US" sz="1200" b="0" dirty="0" smtClean="0">
                          <a:latin typeface="微软雅黑" panose="020B0503020204020204" pitchFamily="34" charset="-122"/>
                          <a:ea typeface="微软雅黑" panose="020B0503020204020204" pitchFamily="34" charset="-122"/>
                        </a:rPr>
                        <a:t>人员工资</a:t>
                      </a:r>
                      <a:endParaRPr lang="zh-CN" altLang="en-US" sz="1200" b="0" dirty="0">
                        <a:latin typeface="微软雅黑" panose="020B0503020204020204" pitchFamily="34" charset="-122"/>
                        <a:ea typeface="微软雅黑" panose="020B0503020204020204" pitchFamily="34" charset="-122"/>
                      </a:endParaRPr>
                    </a:p>
                  </a:txBody>
                  <a:tcPr marL="90998" marR="90998" marT="45356" marB="45356" anchor="ctr">
                    <a:solidFill>
                      <a:srgbClr val="0093DD"/>
                    </a:solidFill>
                  </a:tcPr>
                </a:tc>
                <a:tc>
                  <a:txBody>
                    <a:bodyPr/>
                    <a:lstStyle/>
                    <a:p>
                      <a:pPr algn="ctr"/>
                      <a:r>
                        <a:rPr lang="zh-CN" altLang="en-US" sz="1200" b="0" dirty="0" smtClean="0">
                          <a:latin typeface="微软雅黑" panose="020B0503020204020204" pitchFamily="34" charset="-122"/>
                          <a:ea typeface="微软雅黑" panose="020B0503020204020204" pitchFamily="34" charset="-122"/>
                        </a:rPr>
                        <a:t>宣传、市场开拓</a:t>
                      </a:r>
                      <a:endParaRPr lang="zh-CN" altLang="en-US" sz="1200" b="0" dirty="0">
                        <a:latin typeface="微软雅黑" panose="020B0503020204020204" pitchFamily="34" charset="-122"/>
                        <a:ea typeface="微软雅黑" panose="020B0503020204020204" pitchFamily="34" charset="-122"/>
                      </a:endParaRPr>
                    </a:p>
                  </a:txBody>
                  <a:tcPr marL="90998" marR="90998" marT="45356" marB="45356" anchor="ctr">
                    <a:solidFill>
                      <a:srgbClr val="0093DD"/>
                    </a:solidFill>
                  </a:tcPr>
                </a:tc>
                <a:tc>
                  <a:txBody>
                    <a:bodyPr/>
                    <a:lstStyle/>
                    <a:p>
                      <a:pPr algn="ctr"/>
                      <a:r>
                        <a:rPr lang="zh-CN" altLang="en-US" sz="1200" b="0" dirty="0" smtClean="0">
                          <a:latin typeface="微软雅黑" panose="020B0503020204020204" pitchFamily="34" charset="-122"/>
                          <a:ea typeface="微软雅黑" panose="020B0503020204020204" pitchFamily="34" charset="-122"/>
                        </a:rPr>
                        <a:t>管理</a:t>
                      </a:r>
                      <a:endParaRPr lang="zh-CN" altLang="en-US" sz="1200" b="0" dirty="0">
                        <a:latin typeface="微软雅黑" panose="020B0503020204020204" pitchFamily="34" charset="-122"/>
                        <a:ea typeface="微软雅黑" panose="020B0503020204020204" pitchFamily="34" charset="-122"/>
                      </a:endParaRPr>
                    </a:p>
                  </a:txBody>
                  <a:tcPr marL="90998" marR="90998" marT="45356" marB="45356" anchor="ctr">
                    <a:solidFill>
                      <a:srgbClr val="0093DD"/>
                    </a:solidFill>
                  </a:tcPr>
                </a:tc>
                <a:tc>
                  <a:txBody>
                    <a:bodyPr/>
                    <a:lstStyle/>
                    <a:p>
                      <a:pPr algn="ctr"/>
                      <a:r>
                        <a:rPr lang="zh-CN" altLang="en-US" sz="1200" b="0" dirty="0" smtClean="0">
                          <a:latin typeface="微软雅黑" panose="020B0503020204020204" pitchFamily="34" charset="-122"/>
                          <a:ea typeface="微软雅黑" panose="020B0503020204020204" pitchFamily="34" charset="-122"/>
                        </a:rPr>
                        <a:t>不可预见</a:t>
                      </a:r>
                      <a:endParaRPr lang="zh-CN" altLang="en-US" sz="1200" b="0" dirty="0">
                        <a:latin typeface="微软雅黑" panose="020B0503020204020204" pitchFamily="34" charset="-122"/>
                        <a:ea typeface="微软雅黑" panose="020B0503020204020204" pitchFamily="34" charset="-122"/>
                      </a:endParaRPr>
                    </a:p>
                  </a:txBody>
                  <a:tcPr marL="90998" marR="90998" marT="45356" marB="45356" anchor="ctr">
                    <a:solidFill>
                      <a:srgbClr val="0093DD"/>
                    </a:solidFill>
                  </a:tcPr>
                </a:tc>
              </a:tr>
              <a:tr h="329396">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费用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90998" marR="90998" marT="45356" marB="45356" anchor="ctr"/>
                </a:tc>
                <a:tc>
                  <a:txBody>
                    <a:bodyPr/>
                    <a:lstStyle/>
                    <a:p>
                      <a:pPr algn="ct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1200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90998" marR="90998" marT="45356" marB="45356" anchor="ctr"/>
                </a:tc>
                <a:tc>
                  <a:txBody>
                    <a:bodyPr/>
                    <a:lstStyle/>
                    <a:p>
                      <a:pPr algn="ct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70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90998" marR="90998" marT="45356" marB="45356" anchor="ctr"/>
                </a:tc>
                <a:tc>
                  <a:txBody>
                    <a:bodyPr/>
                    <a:lstStyle/>
                    <a:p>
                      <a:pPr algn="ct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90998" marR="90998" marT="45356" marB="45356" anchor="ctr"/>
                </a:tc>
                <a:tc>
                  <a:txBody>
                    <a:bodyPr/>
                    <a:lstStyle/>
                    <a:p>
                      <a:pPr algn="ct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90998" marR="90998" marT="45356" marB="45356" anchor="ctr"/>
                </a:tc>
                <a:tc>
                  <a:txBody>
                    <a:bodyPr/>
                    <a:lstStyle/>
                    <a:p>
                      <a:pPr algn="ct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50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90998" marR="90998" marT="45356" marB="45356" anchor="ctr"/>
                </a:tc>
                <a:tc>
                  <a:txBody>
                    <a:bodyPr/>
                    <a:lstStyle/>
                    <a:p>
                      <a:pPr algn="ct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50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90998" marR="90998" marT="45356" marB="45356" anchor="ctr"/>
                </a:tc>
              </a:tr>
            </a:tbl>
          </a:graphicData>
        </a:graphic>
      </p:graphicFrame>
      <p:sp>
        <p:nvSpPr>
          <p:cNvPr id="13" name="文本框 6"/>
          <p:cNvSpPr txBox="1"/>
          <p:nvPr/>
        </p:nvSpPr>
        <p:spPr>
          <a:xfrm>
            <a:off x="652090" y="209550"/>
            <a:ext cx="40362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融资计划 </a:t>
            </a:r>
            <a:endParaRPr lang="zh-CN" altLang="en-US" sz="1100" b="1" spc="300" dirty="0">
              <a:solidFill>
                <a:srgbClr val="00A7ED"/>
              </a:solidFill>
              <a:latin typeface="微软雅黑" panose="020B0503020204020204" pitchFamily="34" charset="-122"/>
              <a:ea typeface="微软雅黑" panose="020B0503020204020204" pitchFamily="34" charset="-122"/>
            </a:endParaRPr>
          </a:p>
        </p:txBody>
      </p:sp>
      <p:sp>
        <p:nvSpPr>
          <p:cNvPr id="14" name="矩形 13"/>
          <p:cNvSpPr/>
          <p:nvPr/>
        </p:nvSpPr>
        <p:spPr>
          <a:xfrm>
            <a:off x="652091" y="470514"/>
            <a:ext cx="4036239" cy="338554"/>
          </a:xfrm>
          <a:prstGeom prst="rect">
            <a:avLst/>
          </a:prstGeom>
        </p:spPr>
        <p:txBody>
          <a:bodyPr wrap="square">
            <a:spAutoFit/>
          </a:bodyPr>
          <a:lstStyle/>
          <a:p>
            <a:r>
              <a:rPr lang="en-US" altLang="zh-CN" sz="1600" dirty="0">
                <a:solidFill>
                  <a:schemeClr val="bg1">
                    <a:lumMod val="50000"/>
                  </a:schemeClr>
                </a:solidFill>
              </a:rPr>
              <a:t>Financing plan</a:t>
            </a:r>
            <a:endParaRPr lang="zh-CN" altLang="en-US" sz="1100" dirty="0">
              <a:solidFill>
                <a:schemeClr val="bg1">
                  <a:lumMod val="50000"/>
                </a:schemeClr>
              </a:solidFill>
            </a:endParaRPr>
          </a:p>
        </p:txBody>
      </p: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68144" y="1099491"/>
            <a:ext cx="2106670" cy="23889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anim calcmode="lin" valueType="num">
                                      <p:cBhvr>
                                        <p:cTn id="8" dur="300" fill="hold"/>
                                        <p:tgtEl>
                                          <p:spTgt spid="13"/>
                                        </p:tgtEl>
                                        <p:attrNameLst>
                                          <p:attrName>ppt_x</p:attrName>
                                        </p:attrNameLst>
                                      </p:cBhvr>
                                      <p:tavLst>
                                        <p:tav tm="0">
                                          <p:val>
                                            <p:strVal val="#ppt_x"/>
                                          </p:val>
                                        </p:tav>
                                        <p:tav tm="100000">
                                          <p:val>
                                            <p:strVal val="#ppt_x"/>
                                          </p:val>
                                        </p:tav>
                                      </p:tavLst>
                                    </p:anim>
                                    <p:anim calcmode="lin" valueType="num">
                                      <p:cBhvr>
                                        <p:cTn id="9" dur="3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anim calcmode="lin" valueType="num">
                                      <p:cBhvr>
                                        <p:cTn id="13" dur="300" fill="hold"/>
                                        <p:tgtEl>
                                          <p:spTgt spid="14"/>
                                        </p:tgtEl>
                                        <p:attrNameLst>
                                          <p:attrName>ppt_x</p:attrName>
                                        </p:attrNameLst>
                                      </p:cBhvr>
                                      <p:tavLst>
                                        <p:tav tm="0">
                                          <p:val>
                                            <p:strVal val="#ppt_x"/>
                                          </p:val>
                                        </p:tav>
                                        <p:tav tm="100000">
                                          <p:val>
                                            <p:strVal val="#ppt_x"/>
                                          </p:val>
                                        </p:tav>
                                      </p:tavLst>
                                    </p:anim>
                                    <p:anim calcmode="lin" valueType="num">
                                      <p:cBhvr>
                                        <p:cTn id="14" dur="3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6"/>
          <p:cNvSpPr txBox="1"/>
          <p:nvPr/>
        </p:nvSpPr>
        <p:spPr>
          <a:xfrm>
            <a:off x="652091" y="209550"/>
            <a:ext cx="3619500" cy="369332"/>
          </a:xfrm>
          <a:prstGeom prst="rect">
            <a:avLst/>
          </a:prstGeom>
          <a:noFill/>
        </p:spPr>
        <p:txBody>
          <a:bodyPr wrap="square" rtlCol="0">
            <a:spAutoFit/>
          </a:bodyPr>
          <a:lstStyle/>
          <a:p>
            <a:r>
              <a:rPr lang="zh-CN" altLang="en-US" b="1" spc="300" dirty="0" smtClean="0">
                <a:solidFill>
                  <a:srgbClr val="00A7ED"/>
                </a:solidFill>
                <a:latin typeface="微软雅黑" panose="020B0503020204020204" pitchFamily="34" charset="-122"/>
                <a:ea typeface="微软雅黑" panose="020B0503020204020204" pitchFamily="34" charset="-122"/>
              </a:rPr>
              <a:t>目录</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15" name="矩形 14"/>
          <p:cNvSpPr/>
          <p:nvPr/>
        </p:nvSpPr>
        <p:spPr>
          <a:xfrm>
            <a:off x="652091" y="470514"/>
            <a:ext cx="6096000" cy="338554"/>
          </a:xfrm>
          <a:prstGeom prst="rect">
            <a:avLst/>
          </a:prstGeom>
        </p:spPr>
        <p:txBody>
          <a:bodyPr>
            <a:spAutoFit/>
          </a:bodyPr>
          <a:lstStyle/>
          <a:p>
            <a:r>
              <a:rPr lang="en-US" altLang="zh-CN" sz="1600" dirty="0" smtClean="0">
                <a:solidFill>
                  <a:schemeClr val="bg1">
                    <a:lumMod val="50000"/>
                  </a:schemeClr>
                </a:solidFill>
              </a:rPr>
              <a:t>Catalog</a:t>
            </a:r>
            <a:endParaRPr lang="zh-CN" altLang="en-US" sz="1600" dirty="0">
              <a:solidFill>
                <a:schemeClr val="bg1">
                  <a:lumMod val="50000"/>
                </a:schemeClr>
              </a:solidFill>
            </a:endParaRPr>
          </a:p>
        </p:txBody>
      </p:sp>
      <p:grpSp>
        <p:nvGrpSpPr>
          <p:cNvPr id="16" name="组合 15"/>
          <p:cNvGrpSpPr/>
          <p:nvPr/>
        </p:nvGrpSpPr>
        <p:grpSpPr>
          <a:xfrm>
            <a:off x="937740" y="2304076"/>
            <a:ext cx="2352877" cy="1072711"/>
            <a:chOff x="899640" y="2316776"/>
            <a:chExt cx="2352877" cy="1072711"/>
          </a:xfrm>
        </p:grpSpPr>
        <p:sp>
          <p:nvSpPr>
            <p:cNvPr id="17" name="矩形 16"/>
            <p:cNvSpPr/>
            <p:nvPr/>
          </p:nvSpPr>
          <p:spPr>
            <a:xfrm>
              <a:off x="899640" y="2316776"/>
              <a:ext cx="2352877" cy="1072711"/>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KSO_Shape"/>
            <p:cNvSpPr>
              <a:spLocks noChangeAspect="1"/>
            </p:cNvSpPr>
            <p:nvPr/>
          </p:nvSpPr>
          <p:spPr bwMode="auto">
            <a:xfrm>
              <a:off x="1921555" y="2896934"/>
              <a:ext cx="309047" cy="38470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Calibri" panose="020F0502020204030204" pitchFamily="34" charset="0"/>
                <a:ea typeface="宋体" panose="02010600030101010101" pitchFamily="2" charset="-122"/>
              </a:endParaRPr>
            </a:p>
          </p:txBody>
        </p:sp>
        <p:sp>
          <p:nvSpPr>
            <p:cNvPr id="19" name="矩形 18"/>
            <p:cNvSpPr/>
            <p:nvPr/>
          </p:nvSpPr>
          <p:spPr>
            <a:xfrm>
              <a:off x="899640" y="2316776"/>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行业背景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433662" y="2304076"/>
            <a:ext cx="2352877" cy="1072711"/>
            <a:chOff x="3395562" y="2316776"/>
            <a:chExt cx="2352877" cy="1072711"/>
          </a:xfrm>
        </p:grpSpPr>
        <p:sp>
          <p:nvSpPr>
            <p:cNvPr id="21" name="矩形 20"/>
            <p:cNvSpPr/>
            <p:nvPr/>
          </p:nvSpPr>
          <p:spPr>
            <a:xfrm>
              <a:off x="3395562" y="2387236"/>
              <a:ext cx="2352877" cy="1002251"/>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a:spLocks noChangeAspect="1"/>
            </p:cNvSpPr>
            <p:nvPr/>
          </p:nvSpPr>
          <p:spPr bwMode="auto">
            <a:xfrm>
              <a:off x="4311269" y="2918067"/>
              <a:ext cx="521461" cy="390865"/>
            </a:xfrm>
            <a:custGeom>
              <a:avLst/>
              <a:gdLst>
                <a:gd name="T0" fmla="*/ 0 w 17232"/>
                <a:gd name="T1" fmla="*/ 1349514 h 12916"/>
                <a:gd name="T2" fmla="*/ 0 w 17232"/>
                <a:gd name="T3" fmla="*/ 0 h 12916"/>
                <a:gd name="T4" fmla="*/ 1800397 w 17232"/>
                <a:gd name="T5" fmla="*/ 0 h 12916"/>
                <a:gd name="T6" fmla="*/ 1800397 w 17232"/>
                <a:gd name="T7" fmla="*/ 1349514 h 12916"/>
                <a:gd name="T8" fmla="*/ 0 w 17232"/>
                <a:gd name="T9" fmla="*/ 1349514 h 12916"/>
                <a:gd name="T10" fmla="*/ 0 w 17232"/>
                <a:gd name="T11" fmla="*/ 1349514 h 12916"/>
                <a:gd name="T12" fmla="*/ 43777 w 17232"/>
                <a:gd name="T13" fmla="*/ 133948 h 12916"/>
                <a:gd name="T14" fmla="*/ 133943 w 17232"/>
                <a:gd name="T15" fmla="*/ 133948 h 12916"/>
                <a:gd name="T16" fmla="*/ 133943 w 17232"/>
                <a:gd name="T17" fmla="*/ 43779 h 12916"/>
                <a:gd name="T18" fmla="*/ 43777 w 17232"/>
                <a:gd name="T19" fmla="*/ 43779 h 12916"/>
                <a:gd name="T20" fmla="*/ 43777 w 17232"/>
                <a:gd name="T21" fmla="*/ 133948 h 12916"/>
                <a:gd name="T22" fmla="*/ 43777 w 17232"/>
                <a:gd name="T23" fmla="*/ 133948 h 12916"/>
                <a:gd name="T24" fmla="*/ 43777 w 17232"/>
                <a:gd name="T25" fmla="*/ 177727 h 12916"/>
                <a:gd name="T26" fmla="*/ 43777 w 17232"/>
                <a:gd name="T27" fmla="*/ 1305840 h 12916"/>
                <a:gd name="T28" fmla="*/ 1756724 w 17232"/>
                <a:gd name="T29" fmla="*/ 1305840 h 12916"/>
                <a:gd name="T30" fmla="*/ 1756724 w 17232"/>
                <a:gd name="T31" fmla="*/ 177727 h 12916"/>
                <a:gd name="T32" fmla="*/ 43777 w 17232"/>
                <a:gd name="T33" fmla="*/ 177727 h 12916"/>
                <a:gd name="T34" fmla="*/ 43777 w 17232"/>
                <a:gd name="T35" fmla="*/ 177727 h 12916"/>
                <a:gd name="T36" fmla="*/ 226721 w 17232"/>
                <a:gd name="T37" fmla="*/ 43779 h 12916"/>
                <a:gd name="T38" fmla="*/ 226721 w 17232"/>
                <a:gd name="T39" fmla="*/ 133948 h 12916"/>
                <a:gd name="T40" fmla="*/ 674835 w 17232"/>
                <a:gd name="T41" fmla="*/ 133948 h 12916"/>
                <a:gd name="T42" fmla="*/ 674835 w 17232"/>
                <a:gd name="T43" fmla="*/ 43779 h 12916"/>
                <a:gd name="T44" fmla="*/ 226721 w 17232"/>
                <a:gd name="T45" fmla="*/ 43779 h 12916"/>
                <a:gd name="T46" fmla="*/ 226721 w 17232"/>
                <a:gd name="T47" fmla="*/ 43779 h 12916"/>
                <a:gd name="T48" fmla="*/ 1125666 w 17232"/>
                <a:gd name="T49" fmla="*/ 133948 h 12916"/>
                <a:gd name="T50" fmla="*/ 1573780 w 17232"/>
                <a:gd name="T51" fmla="*/ 133948 h 12916"/>
                <a:gd name="T52" fmla="*/ 1573780 w 17232"/>
                <a:gd name="T53" fmla="*/ 43779 h 12916"/>
                <a:gd name="T54" fmla="*/ 1125666 w 17232"/>
                <a:gd name="T55" fmla="*/ 43779 h 12916"/>
                <a:gd name="T56" fmla="*/ 1125666 w 17232"/>
                <a:gd name="T57" fmla="*/ 133948 h 12916"/>
                <a:gd name="T58" fmla="*/ 1125666 w 17232"/>
                <a:gd name="T59" fmla="*/ 133948 h 12916"/>
                <a:gd name="T60" fmla="*/ 1666558 w 17232"/>
                <a:gd name="T61" fmla="*/ 43779 h 12916"/>
                <a:gd name="T62" fmla="*/ 1666558 w 17232"/>
                <a:gd name="T63" fmla="*/ 133948 h 12916"/>
                <a:gd name="T64" fmla="*/ 1756724 w 17232"/>
                <a:gd name="T65" fmla="*/ 133948 h 12916"/>
                <a:gd name="T66" fmla="*/ 1756724 w 17232"/>
                <a:gd name="T67" fmla="*/ 43779 h 12916"/>
                <a:gd name="T68" fmla="*/ 1666558 w 17232"/>
                <a:gd name="T69" fmla="*/ 43779 h 12916"/>
                <a:gd name="T70" fmla="*/ 1666558 w 17232"/>
                <a:gd name="T71" fmla="*/ 43779 h 129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232" h="12916">
                  <a:moveTo>
                    <a:pt x="0" y="12916"/>
                  </a:moveTo>
                  <a:lnTo>
                    <a:pt x="0" y="0"/>
                  </a:lnTo>
                  <a:lnTo>
                    <a:pt x="17232" y="0"/>
                  </a:lnTo>
                  <a:lnTo>
                    <a:pt x="17232" y="12916"/>
                  </a:lnTo>
                  <a:lnTo>
                    <a:pt x="0" y="12916"/>
                  </a:lnTo>
                  <a:close/>
                  <a:moveTo>
                    <a:pt x="419" y="1282"/>
                  </a:moveTo>
                  <a:lnTo>
                    <a:pt x="1282" y="1282"/>
                  </a:lnTo>
                  <a:lnTo>
                    <a:pt x="1282" y="419"/>
                  </a:lnTo>
                  <a:lnTo>
                    <a:pt x="419" y="419"/>
                  </a:lnTo>
                  <a:lnTo>
                    <a:pt x="419" y="1282"/>
                  </a:lnTo>
                  <a:close/>
                  <a:moveTo>
                    <a:pt x="419" y="1701"/>
                  </a:moveTo>
                  <a:lnTo>
                    <a:pt x="419" y="12498"/>
                  </a:lnTo>
                  <a:lnTo>
                    <a:pt x="16814" y="12498"/>
                  </a:lnTo>
                  <a:lnTo>
                    <a:pt x="16814" y="1701"/>
                  </a:lnTo>
                  <a:lnTo>
                    <a:pt x="419" y="1701"/>
                  </a:lnTo>
                  <a:close/>
                  <a:moveTo>
                    <a:pt x="2170" y="419"/>
                  </a:moveTo>
                  <a:lnTo>
                    <a:pt x="2170" y="1282"/>
                  </a:lnTo>
                  <a:lnTo>
                    <a:pt x="6459" y="1282"/>
                  </a:lnTo>
                  <a:lnTo>
                    <a:pt x="6459" y="419"/>
                  </a:lnTo>
                  <a:lnTo>
                    <a:pt x="2170" y="419"/>
                  </a:lnTo>
                  <a:close/>
                  <a:moveTo>
                    <a:pt x="10774" y="1282"/>
                  </a:moveTo>
                  <a:lnTo>
                    <a:pt x="15063" y="1282"/>
                  </a:lnTo>
                  <a:lnTo>
                    <a:pt x="15063" y="419"/>
                  </a:lnTo>
                  <a:lnTo>
                    <a:pt x="10774" y="419"/>
                  </a:lnTo>
                  <a:lnTo>
                    <a:pt x="10774" y="1282"/>
                  </a:lnTo>
                  <a:close/>
                  <a:moveTo>
                    <a:pt x="15951" y="419"/>
                  </a:moveTo>
                  <a:lnTo>
                    <a:pt x="15951" y="1282"/>
                  </a:lnTo>
                  <a:lnTo>
                    <a:pt x="16814" y="1282"/>
                  </a:lnTo>
                  <a:lnTo>
                    <a:pt x="16814" y="419"/>
                  </a:lnTo>
                  <a:lnTo>
                    <a:pt x="15951" y="419"/>
                  </a:lnTo>
                  <a:close/>
                </a:path>
              </a:pathLst>
            </a:custGeom>
            <a:solidFill>
              <a:schemeClr val="tx1">
                <a:lumMod val="50000"/>
                <a:lumOff val="50000"/>
              </a:schemeClr>
            </a:solidFill>
            <a:ln>
              <a:noFill/>
            </a:ln>
          </p:spPr>
          <p:txBody>
            <a:bodyPr anchor="ctr" anchorCtr="1"/>
            <a:lstStyle/>
            <a:p>
              <a:endParaRPr lang="zh-CN" altLang="en-US"/>
            </a:p>
          </p:txBody>
        </p:sp>
        <p:sp>
          <p:nvSpPr>
            <p:cNvPr id="23" name="矩形 22"/>
            <p:cNvSpPr/>
            <p:nvPr/>
          </p:nvSpPr>
          <p:spPr>
            <a:xfrm>
              <a:off x="3395562" y="2316776"/>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项目介绍</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929583" y="2304076"/>
            <a:ext cx="2352877" cy="1072711"/>
            <a:chOff x="5891483" y="2316776"/>
            <a:chExt cx="2352877" cy="1072711"/>
          </a:xfrm>
        </p:grpSpPr>
        <p:sp>
          <p:nvSpPr>
            <p:cNvPr id="25" name="矩形 24"/>
            <p:cNvSpPr/>
            <p:nvPr/>
          </p:nvSpPr>
          <p:spPr>
            <a:xfrm>
              <a:off x="5891483" y="2316776"/>
              <a:ext cx="2352877" cy="1072711"/>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a:spLocks noChangeAspect="1"/>
            </p:cNvSpPr>
            <p:nvPr/>
          </p:nvSpPr>
          <p:spPr bwMode="auto">
            <a:xfrm>
              <a:off x="6792016" y="2881706"/>
              <a:ext cx="551810" cy="430412"/>
            </a:xfrm>
            <a:custGeom>
              <a:avLst/>
              <a:gdLst>
                <a:gd name="T0" fmla="*/ 1532895 w 1123950"/>
                <a:gd name="T1" fmla="*/ 1040133 h 876300"/>
                <a:gd name="T2" fmla="*/ 1544061 w 1123950"/>
                <a:gd name="T3" fmla="*/ 1363630 h 876300"/>
                <a:gd name="T4" fmla="*/ 1500939 w 1123950"/>
                <a:gd name="T5" fmla="*/ 1399276 h 876300"/>
                <a:gd name="T6" fmla="*/ 1447424 w 1123950"/>
                <a:gd name="T7" fmla="*/ 1382411 h 876300"/>
                <a:gd name="T8" fmla="*/ 1168675 w 1123950"/>
                <a:gd name="T9" fmla="*/ 1474019 h 876300"/>
                <a:gd name="T10" fmla="*/ 1107073 w 1123950"/>
                <a:gd name="T11" fmla="*/ 1478617 h 876300"/>
                <a:gd name="T12" fmla="*/ 1076271 w 1123950"/>
                <a:gd name="T13" fmla="*/ 1430707 h 876300"/>
                <a:gd name="T14" fmla="*/ 1211025 w 1123950"/>
                <a:gd name="T15" fmla="*/ 1128674 h 876300"/>
                <a:gd name="T16" fmla="*/ 1165595 w 1123950"/>
                <a:gd name="T17" fmla="*/ 1093794 h 876300"/>
                <a:gd name="T18" fmla="*/ 1173295 w 1123950"/>
                <a:gd name="T19" fmla="*/ 1038984 h 876300"/>
                <a:gd name="T20" fmla="*/ 1369327 w 1123950"/>
                <a:gd name="T21" fmla="*/ 263031 h 876300"/>
                <a:gd name="T22" fmla="*/ 1294832 w 1123950"/>
                <a:gd name="T23" fmla="*/ 292258 h 876300"/>
                <a:gd name="T24" fmla="*/ 462331 w 1123950"/>
                <a:gd name="T25" fmla="*/ 1105196 h 876300"/>
                <a:gd name="T26" fmla="*/ 203134 w 1123950"/>
                <a:gd name="T27" fmla="*/ 1117886 h 876300"/>
                <a:gd name="T28" fmla="*/ 143998 w 1123950"/>
                <a:gd name="T29" fmla="*/ 1158263 h 876300"/>
                <a:gd name="T30" fmla="*/ 124415 w 1123950"/>
                <a:gd name="T31" fmla="*/ 1218253 h 876300"/>
                <a:gd name="T32" fmla="*/ 139007 w 1123950"/>
                <a:gd name="T33" fmla="*/ 1285933 h 876300"/>
                <a:gd name="T34" fmla="*/ 183551 w 1123950"/>
                <a:gd name="T35" fmla="*/ 1333234 h 876300"/>
                <a:gd name="T36" fmla="*/ 244990 w 1123950"/>
                <a:gd name="T37" fmla="*/ 1350923 h 876300"/>
                <a:gd name="T38" fmla="*/ 576761 w 1123950"/>
                <a:gd name="T39" fmla="*/ 1335540 h 876300"/>
                <a:gd name="T40" fmla="*/ 1401966 w 1123950"/>
                <a:gd name="T41" fmla="*/ 524525 h 876300"/>
                <a:gd name="T42" fmla="*/ 1497198 w 1123950"/>
                <a:gd name="T43" fmla="*/ 500299 h 876300"/>
                <a:gd name="T44" fmla="*/ 1723371 w 1123950"/>
                <a:gd name="T45" fmla="*/ 483763 h 876300"/>
                <a:gd name="T46" fmla="*/ 1771754 w 1123950"/>
                <a:gd name="T47" fmla="*/ 414545 h 876300"/>
                <a:gd name="T48" fmla="*/ 1754858 w 1123950"/>
                <a:gd name="T49" fmla="*/ 312638 h 876300"/>
                <a:gd name="T50" fmla="*/ 1698795 w 1123950"/>
                <a:gd name="T51" fmla="*/ 266877 h 876300"/>
                <a:gd name="T52" fmla="*/ 1690731 w 1123950"/>
                <a:gd name="T53" fmla="*/ 137283 h 876300"/>
                <a:gd name="T54" fmla="*/ 1794410 w 1123950"/>
                <a:gd name="T55" fmla="*/ 175739 h 876300"/>
                <a:gd name="T56" fmla="*/ 1878505 w 1123950"/>
                <a:gd name="T57" fmla="*/ 269185 h 876300"/>
                <a:gd name="T58" fmla="*/ 1903849 w 1123950"/>
                <a:gd name="T59" fmla="*/ 406083 h 876300"/>
                <a:gd name="T60" fmla="*/ 1853546 w 1123950"/>
                <a:gd name="T61" fmla="*/ 531446 h 876300"/>
                <a:gd name="T62" fmla="*/ 1760619 w 1123950"/>
                <a:gd name="T63" fmla="*/ 608741 h 876300"/>
                <a:gd name="T64" fmla="*/ 1485678 w 1123950"/>
                <a:gd name="T65" fmla="*/ 627970 h 876300"/>
                <a:gd name="T66" fmla="*/ 649720 w 1123950"/>
                <a:gd name="T67" fmla="*/ 1434369 h 876300"/>
                <a:gd name="T68" fmla="*/ 513786 w 1123950"/>
                <a:gd name="T69" fmla="*/ 1477824 h 876300"/>
                <a:gd name="T70" fmla="*/ 129022 w 1123950"/>
                <a:gd name="T71" fmla="*/ 1448597 h 876300"/>
                <a:gd name="T72" fmla="*/ 35712 w 1123950"/>
                <a:gd name="T73" fmla="*/ 1355153 h 876300"/>
                <a:gd name="T74" fmla="*/ 0 w 1123950"/>
                <a:gd name="T75" fmla="*/ 1237480 h 876300"/>
                <a:gd name="T76" fmla="*/ 24192 w 1123950"/>
                <a:gd name="T77" fmla="*/ 1122115 h 876300"/>
                <a:gd name="T78" fmla="*/ 104063 w 1123950"/>
                <a:gd name="T79" fmla="*/ 1025593 h 876300"/>
                <a:gd name="T80" fmla="*/ 232317 w 1123950"/>
                <a:gd name="T81" fmla="*/ 985600 h 876300"/>
                <a:gd name="T82" fmla="*/ 437754 w 1123950"/>
                <a:gd name="T83" fmla="*/ 969448 h 876300"/>
                <a:gd name="T84" fmla="*/ 689656 w 1123950"/>
                <a:gd name="T85" fmla="*/ 351478 h 876300"/>
                <a:gd name="T86" fmla="*/ 729207 w 1123950"/>
                <a:gd name="T87" fmla="*/ 298794 h 876300"/>
                <a:gd name="T88" fmla="*/ 794102 w 1123950"/>
                <a:gd name="T89" fmla="*/ 274568 h 876300"/>
                <a:gd name="T90" fmla="*/ 873205 w 1123950"/>
                <a:gd name="T91" fmla="*/ 291873 h 876300"/>
                <a:gd name="T92" fmla="*/ 917364 w 1123950"/>
                <a:gd name="T93" fmla="*/ 339173 h 876300"/>
                <a:gd name="T94" fmla="*/ 1202673 w 1123950"/>
                <a:gd name="T95" fmla="*/ 208809 h 876300"/>
                <a:gd name="T96" fmla="*/ 1327471 w 1123950"/>
                <a:gd name="T97" fmla="*/ 144590 h 876300"/>
                <a:gd name="T98" fmla="*/ 842183 w 1123950"/>
                <a:gd name="T99" fmla="*/ 5777 h 876300"/>
                <a:gd name="T100" fmla="*/ 897919 w 1123950"/>
                <a:gd name="T101" fmla="*/ 41209 h 876300"/>
                <a:gd name="T102" fmla="*/ 928285 w 1123950"/>
                <a:gd name="T103" fmla="*/ 100905 h 876300"/>
                <a:gd name="T104" fmla="*/ 923288 w 1123950"/>
                <a:gd name="T105" fmla="*/ 169845 h 876300"/>
                <a:gd name="T106" fmla="*/ 884849 w 1123950"/>
                <a:gd name="T107" fmla="*/ 224148 h 876300"/>
                <a:gd name="T108" fmla="*/ 823732 w 1123950"/>
                <a:gd name="T109" fmla="*/ 251879 h 876300"/>
                <a:gd name="T110" fmla="*/ 755312 w 1123950"/>
                <a:gd name="T111" fmla="*/ 243406 h 876300"/>
                <a:gd name="T112" fmla="*/ 703036 w 1123950"/>
                <a:gd name="T113" fmla="*/ 202196 h 876300"/>
                <a:gd name="T114" fmla="*/ 678436 w 1123950"/>
                <a:gd name="T115" fmla="*/ 139420 h 876300"/>
                <a:gd name="T116" fmla="*/ 690351 w 1123950"/>
                <a:gd name="T117" fmla="*/ 71635 h 876300"/>
                <a:gd name="T118" fmla="*/ 733786 w 1123950"/>
                <a:gd name="T119" fmla="*/ 21567 h 876300"/>
                <a:gd name="T120" fmla="*/ 797978 w 1123950"/>
                <a:gd name="T121" fmla="*/ 385 h 8763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3950" h="876300">
                  <a:moveTo>
                    <a:pt x="718821" y="600075"/>
                  </a:moveTo>
                  <a:lnTo>
                    <a:pt x="874878" y="600075"/>
                  </a:lnTo>
                  <a:lnTo>
                    <a:pt x="878740" y="600301"/>
                  </a:lnTo>
                  <a:lnTo>
                    <a:pt x="882829" y="600753"/>
                  </a:lnTo>
                  <a:lnTo>
                    <a:pt x="886463" y="601657"/>
                  </a:lnTo>
                  <a:lnTo>
                    <a:pt x="890098" y="602788"/>
                  </a:lnTo>
                  <a:lnTo>
                    <a:pt x="893505" y="604596"/>
                  </a:lnTo>
                  <a:lnTo>
                    <a:pt x="896458" y="606178"/>
                  </a:lnTo>
                  <a:lnTo>
                    <a:pt x="899411" y="608213"/>
                  </a:lnTo>
                  <a:lnTo>
                    <a:pt x="901910" y="610699"/>
                  </a:lnTo>
                  <a:lnTo>
                    <a:pt x="904408" y="613412"/>
                  </a:lnTo>
                  <a:lnTo>
                    <a:pt x="906453" y="616350"/>
                  </a:lnTo>
                  <a:lnTo>
                    <a:pt x="908270" y="619515"/>
                  </a:lnTo>
                  <a:lnTo>
                    <a:pt x="910087" y="622906"/>
                  </a:lnTo>
                  <a:lnTo>
                    <a:pt x="910996" y="626522"/>
                  </a:lnTo>
                  <a:lnTo>
                    <a:pt x="911905" y="630365"/>
                  </a:lnTo>
                  <a:lnTo>
                    <a:pt x="912586" y="634660"/>
                  </a:lnTo>
                  <a:lnTo>
                    <a:pt x="912813" y="638729"/>
                  </a:lnTo>
                  <a:lnTo>
                    <a:pt x="912813" y="793116"/>
                  </a:lnTo>
                  <a:lnTo>
                    <a:pt x="912586" y="796959"/>
                  </a:lnTo>
                  <a:lnTo>
                    <a:pt x="911677" y="800802"/>
                  </a:lnTo>
                  <a:lnTo>
                    <a:pt x="910996" y="804192"/>
                  </a:lnTo>
                  <a:lnTo>
                    <a:pt x="909633" y="807583"/>
                  </a:lnTo>
                  <a:lnTo>
                    <a:pt x="908270" y="810522"/>
                  </a:lnTo>
                  <a:lnTo>
                    <a:pt x="906453" y="813234"/>
                  </a:lnTo>
                  <a:lnTo>
                    <a:pt x="904408" y="815494"/>
                  </a:lnTo>
                  <a:lnTo>
                    <a:pt x="902364" y="817755"/>
                  </a:lnTo>
                  <a:lnTo>
                    <a:pt x="899865" y="819563"/>
                  </a:lnTo>
                  <a:lnTo>
                    <a:pt x="896912" y="821146"/>
                  </a:lnTo>
                  <a:lnTo>
                    <a:pt x="894186" y="822728"/>
                  </a:lnTo>
                  <a:lnTo>
                    <a:pt x="891460" y="823858"/>
                  </a:lnTo>
                  <a:lnTo>
                    <a:pt x="888507" y="824536"/>
                  </a:lnTo>
                  <a:lnTo>
                    <a:pt x="885554" y="825214"/>
                  </a:lnTo>
                  <a:lnTo>
                    <a:pt x="882374" y="825666"/>
                  </a:lnTo>
                  <a:lnTo>
                    <a:pt x="879194" y="825666"/>
                  </a:lnTo>
                  <a:lnTo>
                    <a:pt x="876014" y="825440"/>
                  </a:lnTo>
                  <a:lnTo>
                    <a:pt x="873061" y="825214"/>
                  </a:lnTo>
                  <a:lnTo>
                    <a:pt x="870108" y="824310"/>
                  </a:lnTo>
                  <a:lnTo>
                    <a:pt x="867155" y="823406"/>
                  </a:lnTo>
                  <a:lnTo>
                    <a:pt x="863974" y="822276"/>
                  </a:lnTo>
                  <a:lnTo>
                    <a:pt x="861249" y="820920"/>
                  </a:lnTo>
                  <a:lnTo>
                    <a:pt x="858750" y="819111"/>
                  </a:lnTo>
                  <a:lnTo>
                    <a:pt x="856251" y="817077"/>
                  </a:lnTo>
                  <a:lnTo>
                    <a:pt x="853980" y="815268"/>
                  </a:lnTo>
                  <a:lnTo>
                    <a:pt x="852162" y="812782"/>
                  </a:lnTo>
                  <a:lnTo>
                    <a:pt x="850345" y="810069"/>
                  </a:lnTo>
                  <a:lnTo>
                    <a:pt x="848755" y="806905"/>
                  </a:lnTo>
                  <a:lnTo>
                    <a:pt x="847619" y="803966"/>
                  </a:lnTo>
                  <a:lnTo>
                    <a:pt x="846938" y="800576"/>
                  </a:lnTo>
                  <a:lnTo>
                    <a:pt x="846256" y="796733"/>
                  </a:lnTo>
                  <a:lnTo>
                    <a:pt x="846029" y="793116"/>
                  </a:lnTo>
                  <a:lnTo>
                    <a:pt x="846029" y="714227"/>
                  </a:lnTo>
                  <a:lnTo>
                    <a:pt x="696333" y="863642"/>
                  </a:lnTo>
                  <a:lnTo>
                    <a:pt x="692925" y="866806"/>
                  </a:lnTo>
                  <a:lnTo>
                    <a:pt x="689518" y="869293"/>
                  </a:lnTo>
                  <a:lnTo>
                    <a:pt x="686111" y="871553"/>
                  </a:lnTo>
                  <a:lnTo>
                    <a:pt x="682476" y="873362"/>
                  </a:lnTo>
                  <a:lnTo>
                    <a:pt x="679069" y="874492"/>
                  </a:lnTo>
                  <a:lnTo>
                    <a:pt x="675661" y="875622"/>
                  </a:lnTo>
                  <a:lnTo>
                    <a:pt x="672027" y="876074"/>
                  </a:lnTo>
                  <a:lnTo>
                    <a:pt x="668619" y="876300"/>
                  </a:lnTo>
                  <a:lnTo>
                    <a:pt x="665212" y="876074"/>
                  </a:lnTo>
                  <a:lnTo>
                    <a:pt x="662032" y="875622"/>
                  </a:lnTo>
                  <a:lnTo>
                    <a:pt x="658852" y="874492"/>
                  </a:lnTo>
                  <a:lnTo>
                    <a:pt x="655899" y="873588"/>
                  </a:lnTo>
                  <a:lnTo>
                    <a:pt x="653173" y="872005"/>
                  </a:lnTo>
                  <a:lnTo>
                    <a:pt x="650220" y="870423"/>
                  </a:lnTo>
                  <a:lnTo>
                    <a:pt x="647494" y="868615"/>
                  </a:lnTo>
                  <a:lnTo>
                    <a:pt x="645449" y="866354"/>
                  </a:lnTo>
                  <a:lnTo>
                    <a:pt x="643178" y="864094"/>
                  </a:lnTo>
                  <a:lnTo>
                    <a:pt x="641133" y="861607"/>
                  </a:lnTo>
                  <a:lnTo>
                    <a:pt x="639316" y="858895"/>
                  </a:lnTo>
                  <a:lnTo>
                    <a:pt x="637953" y="856182"/>
                  </a:lnTo>
                  <a:lnTo>
                    <a:pt x="636818" y="853244"/>
                  </a:lnTo>
                  <a:lnTo>
                    <a:pt x="635909" y="849853"/>
                  </a:lnTo>
                  <a:lnTo>
                    <a:pt x="635455" y="846914"/>
                  </a:lnTo>
                  <a:lnTo>
                    <a:pt x="635000" y="843750"/>
                  </a:lnTo>
                  <a:lnTo>
                    <a:pt x="635000" y="840359"/>
                  </a:lnTo>
                  <a:lnTo>
                    <a:pt x="635455" y="836969"/>
                  </a:lnTo>
                  <a:lnTo>
                    <a:pt x="636363" y="833578"/>
                  </a:lnTo>
                  <a:lnTo>
                    <a:pt x="637272" y="830413"/>
                  </a:lnTo>
                  <a:lnTo>
                    <a:pt x="639089" y="827023"/>
                  </a:lnTo>
                  <a:lnTo>
                    <a:pt x="641133" y="823632"/>
                  </a:lnTo>
                  <a:lnTo>
                    <a:pt x="643632" y="820467"/>
                  </a:lnTo>
                  <a:lnTo>
                    <a:pt x="646585" y="817077"/>
                  </a:lnTo>
                  <a:lnTo>
                    <a:pt x="798553" y="665854"/>
                  </a:lnTo>
                  <a:lnTo>
                    <a:pt x="718821" y="665854"/>
                  </a:lnTo>
                  <a:lnTo>
                    <a:pt x="714505" y="665628"/>
                  </a:lnTo>
                  <a:lnTo>
                    <a:pt x="710644" y="665176"/>
                  </a:lnTo>
                  <a:lnTo>
                    <a:pt x="707236" y="664271"/>
                  </a:lnTo>
                  <a:lnTo>
                    <a:pt x="704056" y="663141"/>
                  </a:lnTo>
                  <a:lnTo>
                    <a:pt x="701103" y="661559"/>
                  </a:lnTo>
                  <a:lnTo>
                    <a:pt x="698377" y="659977"/>
                  </a:lnTo>
                  <a:lnTo>
                    <a:pt x="696105" y="657942"/>
                  </a:lnTo>
                  <a:lnTo>
                    <a:pt x="693834" y="655682"/>
                  </a:lnTo>
                  <a:lnTo>
                    <a:pt x="691789" y="653195"/>
                  </a:lnTo>
                  <a:lnTo>
                    <a:pt x="690199" y="650709"/>
                  </a:lnTo>
                  <a:lnTo>
                    <a:pt x="688836" y="647996"/>
                  </a:lnTo>
                  <a:lnTo>
                    <a:pt x="687701" y="645058"/>
                  </a:lnTo>
                  <a:lnTo>
                    <a:pt x="686792" y="642345"/>
                  </a:lnTo>
                  <a:lnTo>
                    <a:pt x="686338" y="638955"/>
                  </a:lnTo>
                  <a:lnTo>
                    <a:pt x="685883" y="636016"/>
                  </a:lnTo>
                  <a:lnTo>
                    <a:pt x="685883" y="633077"/>
                  </a:lnTo>
                  <a:lnTo>
                    <a:pt x="686111" y="629913"/>
                  </a:lnTo>
                  <a:lnTo>
                    <a:pt x="686338" y="626748"/>
                  </a:lnTo>
                  <a:lnTo>
                    <a:pt x="687019" y="623810"/>
                  </a:lnTo>
                  <a:lnTo>
                    <a:pt x="687928" y="620871"/>
                  </a:lnTo>
                  <a:lnTo>
                    <a:pt x="689064" y="618159"/>
                  </a:lnTo>
                  <a:lnTo>
                    <a:pt x="690427" y="615446"/>
                  </a:lnTo>
                  <a:lnTo>
                    <a:pt x="692244" y="612734"/>
                  </a:lnTo>
                  <a:lnTo>
                    <a:pt x="694288" y="610473"/>
                  </a:lnTo>
                  <a:lnTo>
                    <a:pt x="696560" y="608213"/>
                  </a:lnTo>
                  <a:lnTo>
                    <a:pt x="698831" y="606178"/>
                  </a:lnTo>
                  <a:lnTo>
                    <a:pt x="701557" y="604596"/>
                  </a:lnTo>
                  <a:lnTo>
                    <a:pt x="704510" y="603014"/>
                  </a:lnTo>
                  <a:lnTo>
                    <a:pt x="707690" y="601657"/>
                  </a:lnTo>
                  <a:lnTo>
                    <a:pt x="711098" y="600753"/>
                  </a:lnTo>
                  <a:lnTo>
                    <a:pt x="714732" y="600301"/>
                  </a:lnTo>
                  <a:lnTo>
                    <a:pt x="718821" y="600075"/>
                  </a:lnTo>
                  <a:close/>
                  <a:moveTo>
                    <a:pt x="818098" y="154667"/>
                  </a:moveTo>
                  <a:lnTo>
                    <a:pt x="807903" y="155121"/>
                  </a:lnTo>
                  <a:lnTo>
                    <a:pt x="802919" y="155801"/>
                  </a:lnTo>
                  <a:lnTo>
                    <a:pt x="798388" y="156482"/>
                  </a:lnTo>
                  <a:lnTo>
                    <a:pt x="794310" y="157162"/>
                  </a:lnTo>
                  <a:lnTo>
                    <a:pt x="790005" y="158296"/>
                  </a:lnTo>
                  <a:lnTo>
                    <a:pt x="786154" y="159430"/>
                  </a:lnTo>
                  <a:lnTo>
                    <a:pt x="782075" y="160791"/>
                  </a:lnTo>
                  <a:lnTo>
                    <a:pt x="778224" y="162378"/>
                  </a:lnTo>
                  <a:lnTo>
                    <a:pt x="774599" y="164419"/>
                  </a:lnTo>
                  <a:lnTo>
                    <a:pt x="771201" y="166914"/>
                  </a:lnTo>
                  <a:lnTo>
                    <a:pt x="767349" y="169409"/>
                  </a:lnTo>
                  <a:lnTo>
                    <a:pt x="763951" y="172357"/>
                  </a:lnTo>
                  <a:lnTo>
                    <a:pt x="760326" y="175532"/>
                  </a:lnTo>
                  <a:lnTo>
                    <a:pt x="305173" y="631371"/>
                  </a:lnTo>
                  <a:lnTo>
                    <a:pt x="302001" y="634546"/>
                  </a:lnTo>
                  <a:lnTo>
                    <a:pt x="298829" y="637268"/>
                  </a:lnTo>
                  <a:lnTo>
                    <a:pt x="295204" y="639989"/>
                  </a:lnTo>
                  <a:lnTo>
                    <a:pt x="292032" y="642484"/>
                  </a:lnTo>
                  <a:lnTo>
                    <a:pt x="288181" y="644751"/>
                  </a:lnTo>
                  <a:lnTo>
                    <a:pt x="284783" y="646793"/>
                  </a:lnTo>
                  <a:lnTo>
                    <a:pt x="280931" y="648834"/>
                  </a:lnTo>
                  <a:lnTo>
                    <a:pt x="277080" y="650194"/>
                  </a:lnTo>
                  <a:lnTo>
                    <a:pt x="272775" y="651782"/>
                  </a:lnTo>
                  <a:lnTo>
                    <a:pt x="268697" y="653143"/>
                  </a:lnTo>
                  <a:lnTo>
                    <a:pt x="264392" y="654276"/>
                  </a:lnTo>
                  <a:lnTo>
                    <a:pt x="259635" y="654957"/>
                  </a:lnTo>
                  <a:lnTo>
                    <a:pt x="254877" y="655637"/>
                  </a:lnTo>
                  <a:lnTo>
                    <a:pt x="249893" y="656091"/>
                  </a:lnTo>
                  <a:lnTo>
                    <a:pt x="244682" y="656544"/>
                  </a:lnTo>
                  <a:lnTo>
                    <a:pt x="239471" y="656771"/>
                  </a:lnTo>
                  <a:lnTo>
                    <a:pt x="138200" y="656771"/>
                  </a:lnTo>
                  <a:lnTo>
                    <a:pt x="131857" y="656998"/>
                  </a:lnTo>
                  <a:lnTo>
                    <a:pt x="125966" y="657678"/>
                  </a:lnTo>
                  <a:lnTo>
                    <a:pt x="119849" y="659266"/>
                  </a:lnTo>
                  <a:lnTo>
                    <a:pt x="113958" y="660853"/>
                  </a:lnTo>
                  <a:lnTo>
                    <a:pt x="108521" y="663348"/>
                  </a:lnTo>
                  <a:lnTo>
                    <a:pt x="103084" y="666523"/>
                  </a:lnTo>
                  <a:lnTo>
                    <a:pt x="100592" y="667884"/>
                  </a:lnTo>
                  <a:lnTo>
                    <a:pt x="98099" y="669925"/>
                  </a:lnTo>
                  <a:lnTo>
                    <a:pt x="95607" y="671739"/>
                  </a:lnTo>
                  <a:lnTo>
                    <a:pt x="93342" y="673553"/>
                  </a:lnTo>
                  <a:lnTo>
                    <a:pt x="91076" y="675821"/>
                  </a:lnTo>
                  <a:lnTo>
                    <a:pt x="89037" y="678089"/>
                  </a:lnTo>
                  <a:lnTo>
                    <a:pt x="86998" y="680584"/>
                  </a:lnTo>
                  <a:lnTo>
                    <a:pt x="84959" y="683078"/>
                  </a:lnTo>
                  <a:lnTo>
                    <a:pt x="83373" y="685800"/>
                  </a:lnTo>
                  <a:lnTo>
                    <a:pt x="81561" y="688521"/>
                  </a:lnTo>
                  <a:lnTo>
                    <a:pt x="79975" y="691243"/>
                  </a:lnTo>
                  <a:lnTo>
                    <a:pt x="78842" y="694418"/>
                  </a:lnTo>
                  <a:lnTo>
                    <a:pt x="77483" y="697593"/>
                  </a:lnTo>
                  <a:lnTo>
                    <a:pt x="76350" y="700768"/>
                  </a:lnTo>
                  <a:lnTo>
                    <a:pt x="75670" y="704169"/>
                  </a:lnTo>
                  <a:lnTo>
                    <a:pt x="74538" y="707571"/>
                  </a:lnTo>
                  <a:lnTo>
                    <a:pt x="74084" y="710973"/>
                  </a:lnTo>
                  <a:lnTo>
                    <a:pt x="73631" y="714828"/>
                  </a:lnTo>
                  <a:lnTo>
                    <a:pt x="73405" y="718457"/>
                  </a:lnTo>
                  <a:lnTo>
                    <a:pt x="73405" y="722539"/>
                  </a:lnTo>
                  <a:lnTo>
                    <a:pt x="73405" y="726394"/>
                  </a:lnTo>
                  <a:lnTo>
                    <a:pt x="73631" y="730250"/>
                  </a:lnTo>
                  <a:lnTo>
                    <a:pt x="74084" y="733878"/>
                  </a:lnTo>
                  <a:lnTo>
                    <a:pt x="74764" y="737734"/>
                  </a:lnTo>
                  <a:lnTo>
                    <a:pt x="75670" y="741362"/>
                  </a:lnTo>
                  <a:lnTo>
                    <a:pt x="76577" y="744991"/>
                  </a:lnTo>
                  <a:lnTo>
                    <a:pt x="77936" y="748393"/>
                  </a:lnTo>
                  <a:lnTo>
                    <a:pt x="79069" y="752021"/>
                  </a:lnTo>
                  <a:lnTo>
                    <a:pt x="80655" y="755196"/>
                  </a:lnTo>
                  <a:lnTo>
                    <a:pt x="82014" y="758371"/>
                  </a:lnTo>
                  <a:lnTo>
                    <a:pt x="83826" y="761546"/>
                  </a:lnTo>
                  <a:lnTo>
                    <a:pt x="85865" y="764721"/>
                  </a:lnTo>
                  <a:lnTo>
                    <a:pt x="87904" y="767443"/>
                  </a:lnTo>
                  <a:lnTo>
                    <a:pt x="89943" y="770391"/>
                  </a:lnTo>
                  <a:lnTo>
                    <a:pt x="92209" y="772885"/>
                  </a:lnTo>
                  <a:lnTo>
                    <a:pt x="94701" y="775607"/>
                  </a:lnTo>
                  <a:lnTo>
                    <a:pt x="97193" y="777875"/>
                  </a:lnTo>
                  <a:lnTo>
                    <a:pt x="99685" y="780369"/>
                  </a:lnTo>
                  <a:lnTo>
                    <a:pt x="102404" y="782410"/>
                  </a:lnTo>
                  <a:lnTo>
                    <a:pt x="105576" y="784225"/>
                  </a:lnTo>
                  <a:lnTo>
                    <a:pt x="108295" y="786266"/>
                  </a:lnTo>
                  <a:lnTo>
                    <a:pt x="111240" y="788080"/>
                  </a:lnTo>
                  <a:lnTo>
                    <a:pt x="114185" y="789441"/>
                  </a:lnTo>
                  <a:lnTo>
                    <a:pt x="117357" y="791028"/>
                  </a:lnTo>
                  <a:lnTo>
                    <a:pt x="120755" y="792616"/>
                  </a:lnTo>
                  <a:lnTo>
                    <a:pt x="123927" y="793523"/>
                  </a:lnTo>
                  <a:lnTo>
                    <a:pt x="127099" y="794430"/>
                  </a:lnTo>
                  <a:lnTo>
                    <a:pt x="130724" y="795337"/>
                  </a:lnTo>
                  <a:lnTo>
                    <a:pt x="134122" y="796018"/>
                  </a:lnTo>
                  <a:lnTo>
                    <a:pt x="137520" y="796471"/>
                  </a:lnTo>
                  <a:lnTo>
                    <a:pt x="141145" y="796698"/>
                  </a:lnTo>
                  <a:lnTo>
                    <a:pt x="144544" y="796698"/>
                  </a:lnTo>
                  <a:lnTo>
                    <a:pt x="292259" y="796698"/>
                  </a:lnTo>
                  <a:lnTo>
                    <a:pt x="297696" y="796698"/>
                  </a:lnTo>
                  <a:lnTo>
                    <a:pt x="302907" y="796471"/>
                  </a:lnTo>
                  <a:lnTo>
                    <a:pt x="308118" y="796018"/>
                  </a:lnTo>
                  <a:lnTo>
                    <a:pt x="313102" y="795337"/>
                  </a:lnTo>
                  <a:lnTo>
                    <a:pt x="318086" y="794430"/>
                  </a:lnTo>
                  <a:lnTo>
                    <a:pt x="322844" y="793523"/>
                  </a:lnTo>
                  <a:lnTo>
                    <a:pt x="327375" y="792389"/>
                  </a:lnTo>
                  <a:lnTo>
                    <a:pt x="331906" y="791028"/>
                  </a:lnTo>
                  <a:lnTo>
                    <a:pt x="335984" y="789214"/>
                  </a:lnTo>
                  <a:lnTo>
                    <a:pt x="340289" y="787626"/>
                  </a:lnTo>
                  <a:lnTo>
                    <a:pt x="344367" y="785359"/>
                  </a:lnTo>
                  <a:lnTo>
                    <a:pt x="348219" y="783091"/>
                  </a:lnTo>
                  <a:lnTo>
                    <a:pt x="352070" y="780596"/>
                  </a:lnTo>
                  <a:lnTo>
                    <a:pt x="355695" y="777875"/>
                  </a:lnTo>
                  <a:lnTo>
                    <a:pt x="359320" y="774700"/>
                  </a:lnTo>
                  <a:lnTo>
                    <a:pt x="362718" y="771298"/>
                  </a:lnTo>
                  <a:lnTo>
                    <a:pt x="810395" y="323396"/>
                  </a:lnTo>
                  <a:lnTo>
                    <a:pt x="814700" y="319314"/>
                  </a:lnTo>
                  <a:lnTo>
                    <a:pt x="819004" y="315459"/>
                  </a:lnTo>
                  <a:lnTo>
                    <a:pt x="822856" y="312284"/>
                  </a:lnTo>
                  <a:lnTo>
                    <a:pt x="827160" y="309335"/>
                  </a:lnTo>
                  <a:lnTo>
                    <a:pt x="831012" y="306841"/>
                  </a:lnTo>
                  <a:lnTo>
                    <a:pt x="835316" y="304346"/>
                  </a:lnTo>
                  <a:lnTo>
                    <a:pt x="839848" y="302305"/>
                  </a:lnTo>
                  <a:lnTo>
                    <a:pt x="844379" y="300491"/>
                  </a:lnTo>
                  <a:lnTo>
                    <a:pt x="848910" y="299130"/>
                  </a:lnTo>
                  <a:lnTo>
                    <a:pt x="853668" y="297996"/>
                  </a:lnTo>
                  <a:lnTo>
                    <a:pt x="859105" y="297089"/>
                  </a:lnTo>
                  <a:lnTo>
                    <a:pt x="864542" y="296182"/>
                  </a:lnTo>
                  <a:lnTo>
                    <a:pt x="870433" y="295501"/>
                  </a:lnTo>
                  <a:lnTo>
                    <a:pt x="876776" y="295275"/>
                  </a:lnTo>
                  <a:lnTo>
                    <a:pt x="883347" y="295048"/>
                  </a:lnTo>
                  <a:lnTo>
                    <a:pt x="890596" y="295048"/>
                  </a:lnTo>
                  <a:lnTo>
                    <a:pt x="984164" y="295048"/>
                  </a:lnTo>
                  <a:lnTo>
                    <a:pt x="988469" y="294821"/>
                  </a:lnTo>
                  <a:lnTo>
                    <a:pt x="992774" y="294367"/>
                  </a:lnTo>
                  <a:lnTo>
                    <a:pt x="996399" y="293687"/>
                  </a:lnTo>
                  <a:lnTo>
                    <a:pt x="1000477" y="292780"/>
                  </a:lnTo>
                  <a:lnTo>
                    <a:pt x="1003875" y="291873"/>
                  </a:lnTo>
                  <a:lnTo>
                    <a:pt x="1007500" y="290285"/>
                  </a:lnTo>
                  <a:lnTo>
                    <a:pt x="1010672" y="288698"/>
                  </a:lnTo>
                  <a:lnTo>
                    <a:pt x="1013843" y="287110"/>
                  </a:lnTo>
                  <a:lnTo>
                    <a:pt x="1016789" y="285296"/>
                  </a:lnTo>
                  <a:lnTo>
                    <a:pt x="1019960" y="283028"/>
                  </a:lnTo>
                  <a:lnTo>
                    <a:pt x="1022453" y="280987"/>
                  </a:lnTo>
                  <a:lnTo>
                    <a:pt x="1025171" y="278492"/>
                  </a:lnTo>
                  <a:lnTo>
                    <a:pt x="1027437" y="275998"/>
                  </a:lnTo>
                  <a:lnTo>
                    <a:pt x="1029929" y="273503"/>
                  </a:lnTo>
                  <a:lnTo>
                    <a:pt x="1031741" y="270782"/>
                  </a:lnTo>
                  <a:lnTo>
                    <a:pt x="1033780" y="268060"/>
                  </a:lnTo>
                  <a:lnTo>
                    <a:pt x="1037632" y="262391"/>
                  </a:lnTo>
                  <a:lnTo>
                    <a:pt x="1040577" y="256494"/>
                  </a:lnTo>
                  <a:lnTo>
                    <a:pt x="1043069" y="250371"/>
                  </a:lnTo>
                  <a:lnTo>
                    <a:pt x="1045335" y="244475"/>
                  </a:lnTo>
                  <a:lnTo>
                    <a:pt x="1046694" y="238351"/>
                  </a:lnTo>
                  <a:lnTo>
                    <a:pt x="1048054" y="232682"/>
                  </a:lnTo>
                  <a:lnTo>
                    <a:pt x="1048507" y="227239"/>
                  </a:lnTo>
                  <a:lnTo>
                    <a:pt x="1048733" y="222250"/>
                  </a:lnTo>
                  <a:lnTo>
                    <a:pt x="1048507" y="217487"/>
                  </a:lnTo>
                  <a:lnTo>
                    <a:pt x="1047600" y="212271"/>
                  </a:lnTo>
                  <a:lnTo>
                    <a:pt x="1046241" y="206828"/>
                  </a:lnTo>
                  <a:lnTo>
                    <a:pt x="1044202" y="201159"/>
                  </a:lnTo>
                  <a:lnTo>
                    <a:pt x="1041710" y="195262"/>
                  </a:lnTo>
                  <a:lnTo>
                    <a:pt x="1038765" y="189819"/>
                  </a:lnTo>
                  <a:lnTo>
                    <a:pt x="1035366" y="184376"/>
                  </a:lnTo>
                  <a:lnTo>
                    <a:pt x="1031288" y="178934"/>
                  </a:lnTo>
                  <a:lnTo>
                    <a:pt x="1026757" y="173944"/>
                  </a:lnTo>
                  <a:lnTo>
                    <a:pt x="1024492" y="171676"/>
                  </a:lnTo>
                  <a:lnTo>
                    <a:pt x="1022226" y="169409"/>
                  </a:lnTo>
                  <a:lnTo>
                    <a:pt x="1019281" y="167141"/>
                  </a:lnTo>
                  <a:lnTo>
                    <a:pt x="1016789" y="165100"/>
                  </a:lnTo>
                  <a:lnTo>
                    <a:pt x="1014070" y="163512"/>
                  </a:lnTo>
                  <a:lnTo>
                    <a:pt x="1011125" y="161698"/>
                  </a:lnTo>
                  <a:lnTo>
                    <a:pt x="1008180" y="160110"/>
                  </a:lnTo>
                  <a:lnTo>
                    <a:pt x="1005234" y="158750"/>
                  </a:lnTo>
                  <a:lnTo>
                    <a:pt x="1002289" y="157389"/>
                  </a:lnTo>
                  <a:lnTo>
                    <a:pt x="998891" y="156482"/>
                  </a:lnTo>
                  <a:lnTo>
                    <a:pt x="995719" y="155801"/>
                  </a:lnTo>
                  <a:lnTo>
                    <a:pt x="992321" y="155121"/>
                  </a:lnTo>
                  <a:lnTo>
                    <a:pt x="988696" y="154667"/>
                  </a:lnTo>
                  <a:lnTo>
                    <a:pt x="985297" y="154667"/>
                  </a:lnTo>
                  <a:lnTo>
                    <a:pt x="829426" y="154667"/>
                  </a:lnTo>
                  <a:lnTo>
                    <a:pt x="818098" y="154667"/>
                  </a:lnTo>
                  <a:close/>
                  <a:moveTo>
                    <a:pt x="811981" y="80962"/>
                  </a:moveTo>
                  <a:lnTo>
                    <a:pt x="819004" y="80962"/>
                  </a:lnTo>
                  <a:lnTo>
                    <a:pt x="992321" y="80962"/>
                  </a:lnTo>
                  <a:lnTo>
                    <a:pt x="997531" y="80962"/>
                  </a:lnTo>
                  <a:lnTo>
                    <a:pt x="1002969" y="81642"/>
                  </a:lnTo>
                  <a:lnTo>
                    <a:pt x="1008406" y="82323"/>
                  </a:lnTo>
                  <a:lnTo>
                    <a:pt x="1014070" y="83457"/>
                  </a:lnTo>
                  <a:lnTo>
                    <a:pt x="1019734" y="84817"/>
                  </a:lnTo>
                  <a:lnTo>
                    <a:pt x="1025398" y="86632"/>
                  </a:lnTo>
                  <a:lnTo>
                    <a:pt x="1031062" y="88900"/>
                  </a:lnTo>
                  <a:lnTo>
                    <a:pt x="1036499" y="91167"/>
                  </a:lnTo>
                  <a:lnTo>
                    <a:pt x="1042390" y="93889"/>
                  </a:lnTo>
                  <a:lnTo>
                    <a:pt x="1047827" y="96837"/>
                  </a:lnTo>
                  <a:lnTo>
                    <a:pt x="1053264" y="100012"/>
                  </a:lnTo>
                  <a:lnTo>
                    <a:pt x="1058702" y="103641"/>
                  </a:lnTo>
                  <a:lnTo>
                    <a:pt x="1063913" y="107269"/>
                  </a:lnTo>
                  <a:lnTo>
                    <a:pt x="1069123" y="111351"/>
                  </a:lnTo>
                  <a:lnTo>
                    <a:pt x="1074334" y="115660"/>
                  </a:lnTo>
                  <a:lnTo>
                    <a:pt x="1079318" y="120196"/>
                  </a:lnTo>
                  <a:lnTo>
                    <a:pt x="1084076" y="124959"/>
                  </a:lnTo>
                  <a:lnTo>
                    <a:pt x="1088607" y="129948"/>
                  </a:lnTo>
                  <a:lnTo>
                    <a:pt x="1093138" y="135164"/>
                  </a:lnTo>
                  <a:lnTo>
                    <a:pt x="1097216" y="140834"/>
                  </a:lnTo>
                  <a:lnTo>
                    <a:pt x="1101068" y="146503"/>
                  </a:lnTo>
                  <a:lnTo>
                    <a:pt x="1104693" y="152400"/>
                  </a:lnTo>
                  <a:lnTo>
                    <a:pt x="1108318" y="158750"/>
                  </a:lnTo>
                  <a:lnTo>
                    <a:pt x="1111263" y="165100"/>
                  </a:lnTo>
                  <a:lnTo>
                    <a:pt x="1114208" y="171903"/>
                  </a:lnTo>
                  <a:lnTo>
                    <a:pt x="1116700" y="178707"/>
                  </a:lnTo>
                  <a:lnTo>
                    <a:pt x="1118966" y="185510"/>
                  </a:lnTo>
                  <a:lnTo>
                    <a:pt x="1120778" y="192767"/>
                  </a:lnTo>
                  <a:lnTo>
                    <a:pt x="1122138" y="200251"/>
                  </a:lnTo>
                  <a:lnTo>
                    <a:pt x="1123271" y="207735"/>
                  </a:lnTo>
                  <a:lnTo>
                    <a:pt x="1123724" y="215446"/>
                  </a:lnTo>
                  <a:lnTo>
                    <a:pt x="1123950" y="223384"/>
                  </a:lnTo>
                  <a:lnTo>
                    <a:pt x="1123724" y="231548"/>
                  </a:lnTo>
                  <a:lnTo>
                    <a:pt x="1123271" y="239485"/>
                  </a:lnTo>
                  <a:lnTo>
                    <a:pt x="1122138" y="247196"/>
                  </a:lnTo>
                  <a:lnTo>
                    <a:pt x="1120778" y="254680"/>
                  </a:lnTo>
                  <a:lnTo>
                    <a:pt x="1118966" y="261937"/>
                  </a:lnTo>
                  <a:lnTo>
                    <a:pt x="1116700" y="269194"/>
                  </a:lnTo>
                  <a:lnTo>
                    <a:pt x="1114208" y="275998"/>
                  </a:lnTo>
                  <a:lnTo>
                    <a:pt x="1111490" y="282801"/>
                  </a:lnTo>
                  <a:lnTo>
                    <a:pt x="1108544" y="289378"/>
                  </a:lnTo>
                  <a:lnTo>
                    <a:pt x="1105146" y="295728"/>
                  </a:lnTo>
                  <a:lnTo>
                    <a:pt x="1101521" y="301851"/>
                  </a:lnTo>
                  <a:lnTo>
                    <a:pt x="1097670" y="307748"/>
                  </a:lnTo>
                  <a:lnTo>
                    <a:pt x="1093592" y="313417"/>
                  </a:lnTo>
                  <a:lnTo>
                    <a:pt x="1089060" y="318634"/>
                  </a:lnTo>
                  <a:lnTo>
                    <a:pt x="1084529" y="323850"/>
                  </a:lnTo>
                  <a:lnTo>
                    <a:pt x="1080225" y="328839"/>
                  </a:lnTo>
                  <a:lnTo>
                    <a:pt x="1075240" y="333601"/>
                  </a:lnTo>
                  <a:lnTo>
                    <a:pt x="1070256" y="338137"/>
                  </a:lnTo>
                  <a:lnTo>
                    <a:pt x="1065272" y="342446"/>
                  </a:lnTo>
                  <a:lnTo>
                    <a:pt x="1060061" y="346075"/>
                  </a:lnTo>
                  <a:lnTo>
                    <a:pt x="1054624" y="349930"/>
                  </a:lnTo>
                  <a:lnTo>
                    <a:pt x="1049413" y="353105"/>
                  </a:lnTo>
                  <a:lnTo>
                    <a:pt x="1043976" y="356280"/>
                  </a:lnTo>
                  <a:lnTo>
                    <a:pt x="1038765" y="359001"/>
                  </a:lnTo>
                  <a:lnTo>
                    <a:pt x="1033327" y="361496"/>
                  </a:lnTo>
                  <a:lnTo>
                    <a:pt x="1027890" y="363537"/>
                  </a:lnTo>
                  <a:lnTo>
                    <a:pt x="1022453" y="365578"/>
                  </a:lnTo>
                  <a:lnTo>
                    <a:pt x="1017242" y="367166"/>
                  </a:lnTo>
                  <a:lnTo>
                    <a:pt x="1011804" y="368073"/>
                  </a:lnTo>
                  <a:lnTo>
                    <a:pt x="1006594" y="368980"/>
                  </a:lnTo>
                  <a:lnTo>
                    <a:pt x="1001383" y="369660"/>
                  </a:lnTo>
                  <a:lnTo>
                    <a:pt x="996399" y="369887"/>
                  </a:lnTo>
                  <a:lnTo>
                    <a:pt x="886971" y="369887"/>
                  </a:lnTo>
                  <a:lnTo>
                    <a:pt x="881081" y="369887"/>
                  </a:lnTo>
                  <a:lnTo>
                    <a:pt x="876550" y="370341"/>
                  </a:lnTo>
                  <a:lnTo>
                    <a:pt x="872245" y="371021"/>
                  </a:lnTo>
                  <a:lnTo>
                    <a:pt x="868620" y="372155"/>
                  </a:lnTo>
                  <a:lnTo>
                    <a:pt x="865449" y="373516"/>
                  </a:lnTo>
                  <a:lnTo>
                    <a:pt x="862277" y="375557"/>
                  </a:lnTo>
                  <a:lnTo>
                    <a:pt x="859105" y="378051"/>
                  </a:lnTo>
                  <a:lnTo>
                    <a:pt x="855707" y="380773"/>
                  </a:lnTo>
                  <a:lnTo>
                    <a:pt x="411428" y="824139"/>
                  </a:lnTo>
                  <a:lnTo>
                    <a:pt x="404631" y="830262"/>
                  </a:lnTo>
                  <a:lnTo>
                    <a:pt x="397608" y="835932"/>
                  </a:lnTo>
                  <a:lnTo>
                    <a:pt x="390585" y="841148"/>
                  </a:lnTo>
                  <a:lnTo>
                    <a:pt x="383335" y="845910"/>
                  </a:lnTo>
                  <a:lnTo>
                    <a:pt x="376085" y="850219"/>
                  </a:lnTo>
                  <a:lnTo>
                    <a:pt x="368609" y="854075"/>
                  </a:lnTo>
                  <a:lnTo>
                    <a:pt x="361132" y="857703"/>
                  </a:lnTo>
                  <a:lnTo>
                    <a:pt x="354109" y="860651"/>
                  </a:lnTo>
                  <a:lnTo>
                    <a:pt x="346633" y="863373"/>
                  </a:lnTo>
                  <a:lnTo>
                    <a:pt x="339156" y="865641"/>
                  </a:lnTo>
                  <a:lnTo>
                    <a:pt x="331906" y="867682"/>
                  </a:lnTo>
                  <a:lnTo>
                    <a:pt x="324430" y="869043"/>
                  </a:lnTo>
                  <a:lnTo>
                    <a:pt x="317180" y="869950"/>
                  </a:lnTo>
                  <a:lnTo>
                    <a:pt x="310157" y="871084"/>
                  </a:lnTo>
                  <a:lnTo>
                    <a:pt x="303134" y="871537"/>
                  </a:lnTo>
                  <a:lnTo>
                    <a:pt x="296564" y="871537"/>
                  </a:lnTo>
                  <a:lnTo>
                    <a:pt x="144544" y="871537"/>
                  </a:lnTo>
                  <a:lnTo>
                    <a:pt x="135935" y="871310"/>
                  </a:lnTo>
                  <a:lnTo>
                    <a:pt x="127552" y="870857"/>
                  </a:lnTo>
                  <a:lnTo>
                    <a:pt x="119396" y="869496"/>
                  </a:lnTo>
                  <a:lnTo>
                    <a:pt x="111466" y="868135"/>
                  </a:lnTo>
                  <a:lnTo>
                    <a:pt x="103990" y="866094"/>
                  </a:lnTo>
                  <a:lnTo>
                    <a:pt x="96514" y="863600"/>
                  </a:lnTo>
                  <a:lnTo>
                    <a:pt x="89490" y="860878"/>
                  </a:lnTo>
                  <a:lnTo>
                    <a:pt x="82467" y="857930"/>
                  </a:lnTo>
                  <a:lnTo>
                    <a:pt x="76123" y="854301"/>
                  </a:lnTo>
                  <a:lnTo>
                    <a:pt x="69553" y="850673"/>
                  </a:lnTo>
                  <a:lnTo>
                    <a:pt x="63663" y="846364"/>
                  </a:lnTo>
                  <a:lnTo>
                    <a:pt x="57999" y="842055"/>
                  </a:lnTo>
                  <a:lnTo>
                    <a:pt x="52108" y="837519"/>
                  </a:lnTo>
                  <a:lnTo>
                    <a:pt x="46898" y="832757"/>
                  </a:lnTo>
                  <a:lnTo>
                    <a:pt x="41913" y="827541"/>
                  </a:lnTo>
                  <a:lnTo>
                    <a:pt x="37156" y="822098"/>
                  </a:lnTo>
                  <a:lnTo>
                    <a:pt x="32851" y="816655"/>
                  </a:lnTo>
                  <a:lnTo>
                    <a:pt x="28546" y="810985"/>
                  </a:lnTo>
                  <a:lnTo>
                    <a:pt x="24695" y="805316"/>
                  </a:lnTo>
                  <a:lnTo>
                    <a:pt x="21070" y="799193"/>
                  </a:lnTo>
                  <a:lnTo>
                    <a:pt x="17898" y="793069"/>
                  </a:lnTo>
                  <a:lnTo>
                    <a:pt x="14500" y="787173"/>
                  </a:lnTo>
                  <a:lnTo>
                    <a:pt x="11781" y="780596"/>
                  </a:lnTo>
                  <a:lnTo>
                    <a:pt x="9289" y="774246"/>
                  </a:lnTo>
                  <a:lnTo>
                    <a:pt x="7024" y="767896"/>
                  </a:lnTo>
                  <a:lnTo>
                    <a:pt x="5211" y="761546"/>
                  </a:lnTo>
                  <a:lnTo>
                    <a:pt x="3625" y="755196"/>
                  </a:lnTo>
                  <a:lnTo>
                    <a:pt x="2039" y="748619"/>
                  </a:lnTo>
                  <a:lnTo>
                    <a:pt x="1133" y="742496"/>
                  </a:lnTo>
                  <a:lnTo>
                    <a:pt x="453" y="735919"/>
                  </a:lnTo>
                  <a:lnTo>
                    <a:pt x="0" y="729796"/>
                  </a:lnTo>
                  <a:lnTo>
                    <a:pt x="0" y="723673"/>
                  </a:lnTo>
                  <a:lnTo>
                    <a:pt x="0" y="717550"/>
                  </a:lnTo>
                  <a:lnTo>
                    <a:pt x="453" y="711200"/>
                  </a:lnTo>
                  <a:lnTo>
                    <a:pt x="1133" y="705076"/>
                  </a:lnTo>
                  <a:lnTo>
                    <a:pt x="2039" y="698726"/>
                  </a:lnTo>
                  <a:lnTo>
                    <a:pt x="3625" y="692376"/>
                  </a:lnTo>
                  <a:lnTo>
                    <a:pt x="5211" y="686026"/>
                  </a:lnTo>
                  <a:lnTo>
                    <a:pt x="7024" y="679903"/>
                  </a:lnTo>
                  <a:lnTo>
                    <a:pt x="9289" y="674007"/>
                  </a:lnTo>
                  <a:lnTo>
                    <a:pt x="11555" y="667657"/>
                  </a:lnTo>
                  <a:lnTo>
                    <a:pt x="14273" y="661760"/>
                  </a:lnTo>
                  <a:lnTo>
                    <a:pt x="17219" y="655637"/>
                  </a:lnTo>
                  <a:lnTo>
                    <a:pt x="20617" y="649741"/>
                  </a:lnTo>
                  <a:lnTo>
                    <a:pt x="24242" y="644071"/>
                  </a:lnTo>
                  <a:lnTo>
                    <a:pt x="28093" y="638401"/>
                  </a:lnTo>
                  <a:lnTo>
                    <a:pt x="31945" y="632959"/>
                  </a:lnTo>
                  <a:lnTo>
                    <a:pt x="36249" y="627743"/>
                  </a:lnTo>
                  <a:lnTo>
                    <a:pt x="40781" y="622753"/>
                  </a:lnTo>
                  <a:lnTo>
                    <a:pt x="45765" y="617991"/>
                  </a:lnTo>
                  <a:lnTo>
                    <a:pt x="50749" y="613228"/>
                  </a:lnTo>
                  <a:lnTo>
                    <a:pt x="55960" y="609146"/>
                  </a:lnTo>
                  <a:lnTo>
                    <a:pt x="61397" y="604837"/>
                  </a:lnTo>
                  <a:lnTo>
                    <a:pt x="67061" y="601209"/>
                  </a:lnTo>
                  <a:lnTo>
                    <a:pt x="73178" y="597353"/>
                  </a:lnTo>
                  <a:lnTo>
                    <a:pt x="79295" y="594178"/>
                  </a:lnTo>
                  <a:lnTo>
                    <a:pt x="85865" y="591457"/>
                  </a:lnTo>
                  <a:lnTo>
                    <a:pt x="92436" y="588735"/>
                  </a:lnTo>
                  <a:lnTo>
                    <a:pt x="99459" y="586467"/>
                  </a:lnTo>
                  <a:lnTo>
                    <a:pt x="106482" y="584653"/>
                  </a:lnTo>
                  <a:lnTo>
                    <a:pt x="113958" y="583066"/>
                  </a:lnTo>
                  <a:lnTo>
                    <a:pt x="121435" y="582159"/>
                  </a:lnTo>
                  <a:lnTo>
                    <a:pt x="129138" y="581478"/>
                  </a:lnTo>
                  <a:lnTo>
                    <a:pt x="137067" y="581251"/>
                  </a:lnTo>
                  <a:lnTo>
                    <a:pt x="222253" y="581251"/>
                  </a:lnTo>
                  <a:lnTo>
                    <a:pt x="230635" y="581251"/>
                  </a:lnTo>
                  <a:lnTo>
                    <a:pt x="237432" y="581025"/>
                  </a:lnTo>
                  <a:lnTo>
                    <a:pt x="242870" y="580117"/>
                  </a:lnTo>
                  <a:lnTo>
                    <a:pt x="245135" y="579891"/>
                  </a:lnTo>
                  <a:lnTo>
                    <a:pt x="247174" y="579210"/>
                  </a:lnTo>
                  <a:lnTo>
                    <a:pt x="249213" y="578530"/>
                  </a:lnTo>
                  <a:lnTo>
                    <a:pt x="250799" y="577623"/>
                  </a:lnTo>
                  <a:lnTo>
                    <a:pt x="252611" y="576489"/>
                  </a:lnTo>
                  <a:lnTo>
                    <a:pt x="254424" y="575128"/>
                  </a:lnTo>
                  <a:lnTo>
                    <a:pt x="258275" y="571726"/>
                  </a:lnTo>
                  <a:lnTo>
                    <a:pt x="262807" y="567417"/>
                  </a:lnTo>
                  <a:lnTo>
                    <a:pt x="402139" y="427944"/>
                  </a:lnTo>
                  <a:lnTo>
                    <a:pt x="401913" y="427944"/>
                  </a:lnTo>
                  <a:lnTo>
                    <a:pt x="401913" y="236537"/>
                  </a:lnTo>
                  <a:lnTo>
                    <a:pt x="401913" y="231775"/>
                  </a:lnTo>
                  <a:lnTo>
                    <a:pt x="402366" y="227239"/>
                  </a:lnTo>
                  <a:lnTo>
                    <a:pt x="402819" y="222930"/>
                  </a:lnTo>
                  <a:lnTo>
                    <a:pt x="403499" y="219075"/>
                  </a:lnTo>
                  <a:lnTo>
                    <a:pt x="404405" y="214992"/>
                  </a:lnTo>
                  <a:lnTo>
                    <a:pt x="405538" y="211137"/>
                  </a:lnTo>
                  <a:lnTo>
                    <a:pt x="406897" y="207282"/>
                  </a:lnTo>
                  <a:lnTo>
                    <a:pt x="408030" y="203880"/>
                  </a:lnTo>
                  <a:lnTo>
                    <a:pt x="409842" y="200251"/>
                  </a:lnTo>
                  <a:lnTo>
                    <a:pt x="411428" y="197076"/>
                  </a:lnTo>
                  <a:lnTo>
                    <a:pt x="413240" y="194128"/>
                  </a:lnTo>
                  <a:lnTo>
                    <a:pt x="415506" y="191180"/>
                  </a:lnTo>
                  <a:lnTo>
                    <a:pt x="417545" y="188005"/>
                  </a:lnTo>
                  <a:lnTo>
                    <a:pt x="420037" y="185284"/>
                  </a:lnTo>
                  <a:lnTo>
                    <a:pt x="422303" y="182789"/>
                  </a:lnTo>
                  <a:lnTo>
                    <a:pt x="424795" y="180521"/>
                  </a:lnTo>
                  <a:lnTo>
                    <a:pt x="427514" y="178026"/>
                  </a:lnTo>
                  <a:lnTo>
                    <a:pt x="430232" y="176212"/>
                  </a:lnTo>
                  <a:lnTo>
                    <a:pt x="433177" y="174171"/>
                  </a:lnTo>
                  <a:lnTo>
                    <a:pt x="435896" y="172357"/>
                  </a:lnTo>
                  <a:lnTo>
                    <a:pt x="438841" y="170542"/>
                  </a:lnTo>
                  <a:lnTo>
                    <a:pt x="442240" y="169182"/>
                  </a:lnTo>
                  <a:lnTo>
                    <a:pt x="445185" y="167594"/>
                  </a:lnTo>
                  <a:lnTo>
                    <a:pt x="448357" y="166460"/>
                  </a:lnTo>
                  <a:lnTo>
                    <a:pt x="451529" y="165326"/>
                  </a:lnTo>
                  <a:lnTo>
                    <a:pt x="455154" y="164419"/>
                  </a:lnTo>
                  <a:lnTo>
                    <a:pt x="458325" y="163739"/>
                  </a:lnTo>
                  <a:lnTo>
                    <a:pt x="461724" y="162832"/>
                  </a:lnTo>
                  <a:lnTo>
                    <a:pt x="468520" y="161925"/>
                  </a:lnTo>
                  <a:lnTo>
                    <a:pt x="475544" y="161698"/>
                  </a:lnTo>
                  <a:lnTo>
                    <a:pt x="482567" y="161925"/>
                  </a:lnTo>
                  <a:lnTo>
                    <a:pt x="489137" y="162832"/>
                  </a:lnTo>
                  <a:lnTo>
                    <a:pt x="492762" y="163512"/>
                  </a:lnTo>
                  <a:lnTo>
                    <a:pt x="495934" y="164192"/>
                  </a:lnTo>
                  <a:lnTo>
                    <a:pt x="499332" y="165100"/>
                  </a:lnTo>
                  <a:lnTo>
                    <a:pt x="502731" y="166234"/>
                  </a:lnTo>
                  <a:lnTo>
                    <a:pt x="505902" y="167367"/>
                  </a:lnTo>
                  <a:lnTo>
                    <a:pt x="508848" y="168955"/>
                  </a:lnTo>
                  <a:lnTo>
                    <a:pt x="512019" y="170316"/>
                  </a:lnTo>
                  <a:lnTo>
                    <a:pt x="515191" y="172130"/>
                  </a:lnTo>
                  <a:lnTo>
                    <a:pt x="518136" y="173944"/>
                  </a:lnTo>
                  <a:lnTo>
                    <a:pt x="520855" y="175985"/>
                  </a:lnTo>
                  <a:lnTo>
                    <a:pt x="523574" y="177800"/>
                  </a:lnTo>
                  <a:lnTo>
                    <a:pt x="526292" y="180067"/>
                  </a:lnTo>
                  <a:lnTo>
                    <a:pt x="528785" y="182562"/>
                  </a:lnTo>
                  <a:lnTo>
                    <a:pt x="531277" y="185057"/>
                  </a:lnTo>
                  <a:lnTo>
                    <a:pt x="533542" y="187778"/>
                  </a:lnTo>
                  <a:lnTo>
                    <a:pt x="535808" y="190500"/>
                  </a:lnTo>
                  <a:lnTo>
                    <a:pt x="537847" y="193675"/>
                  </a:lnTo>
                  <a:lnTo>
                    <a:pt x="539433" y="196850"/>
                  </a:lnTo>
                  <a:lnTo>
                    <a:pt x="541245" y="200025"/>
                  </a:lnTo>
                  <a:lnTo>
                    <a:pt x="543058" y="203653"/>
                  </a:lnTo>
                  <a:lnTo>
                    <a:pt x="544190" y="207055"/>
                  </a:lnTo>
                  <a:lnTo>
                    <a:pt x="545776" y="210684"/>
                  </a:lnTo>
                  <a:lnTo>
                    <a:pt x="546683" y="214766"/>
                  </a:lnTo>
                  <a:lnTo>
                    <a:pt x="547815" y="218848"/>
                  </a:lnTo>
                  <a:lnTo>
                    <a:pt x="548269" y="222930"/>
                  </a:lnTo>
                  <a:lnTo>
                    <a:pt x="548722" y="227239"/>
                  </a:lnTo>
                  <a:lnTo>
                    <a:pt x="549175" y="231775"/>
                  </a:lnTo>
                  <a:lnTo>
                    <a:pt x="549175" y="236537"/>
                  </a:lnTo>
                  <a:lnTo>
                    <a:pt x="549175" y="283255"/>
                  </a:lnTo>
                  <a:lnTo>
                    <a:pt x="709577" y="123144"/>
                  </a:lnTo>
                  <a:lnTo>
                    <a:pt x="714788" y="118155"/>
                  </a:lnTo>
                  <a:lnTo>
                    <a:pt x="720905" y="113392"/>
                  </a:lnTo>
                  <a:lnTo>
                    <a:pt x="726796" y="108857"/>
                  </a:lnTo>
                  <a:lnTo>
                    <a:pt x="733366" y="104775"/>
                  </a:lnTo>
                  <a:lnTo>
                    <a:pt x="739936" y="101146"/>
                  </a:lnTo>
                  <a:lnTo>
                    <a:pt x="746733" y="97517"/>
                  </a:lnTo>
                  <a:lnTo>
                    <a:pt x="753982" y="94342"/>
                  </a:lnTo>
                  <a:lnTo>
                    <a:pt x="761232" y="91621"/>
                  </a:lnTo>
                  <a:lnTo>
                    <a:pt x="768255" y="89126"/>
                  </a:lnTo>
                  <a:lnTo>
                    <a:pt x="775732" y="86859"/>
                  </a:lnTo>
                  <a:lnTo>
                    <a:pt x="783208" y="85271"/>
                  </a:lnTo>
                  <a:lnTo>
                    <a:pt x="790458" y="83684"/>
                  </a:lnTo>
                  <a:lnTo>
                    <a:pt x="797708" y="82323"/>
                  </a:lnTo>
                  <a:lnTo>
                    <a:pt x="804958" y="81416"/>
                  </a:lnTo>
                  <a:lnTo>
                    <a:pt x="811981" y="80962"/>
                  </a:lnTo>
                  <a:close/>
                  <a:moveTo>
                    <a:pt x="474663" y="0"/>
                  </a:moveTo>
                  <a:lnTo>
                    <a:pt x="478291" y="227"/>
                  </a:lnTo>
                  <a:lnTo>
                    <a:pt x="482373" y="454"/>
                  </a:lnTo>
                  <a:lnTo>
                    <a:pt x="486002" y="908"/>
                  </a:lnTo>
                  <a:lnTo>
                    <a:pt x="489631" y="1363"/>
                  </a:lnTo>
                  <a:lnTo>
                    <a:pt x="493259" y="2498"/>
                  </a:lnTo>
                  <a:lnTo>
                    <a:pt x="496888" y="3407"/>
                  </a:lnTo>
                  <a:lnTo>
                    <a:pt x="500290" y="4315"/>
                  </a:lnTo>
                  <a:lnTo>
                    <a:pt x="503465" y="5905"/>
                  </a:lnTo>
                  <a:lnTo>
                    <a:pt x="507093" y="7495"/>
                  </a:lnTo>
                  <a:lnTo>
                    <a:pt x="510268" y="8858"/>
                  </a:lnTo>
                  <a:lnTo>
                    <a:pt x="513216" y="10675"/>
                  </a:lnTo>
                  <a:lnTo>
                    <a:pt x="516165" y="12719"/>
                  </a:lnTo>
                  <a:lnTo>
                    <a:pt x="519340" y="14991"/>
                  </a:lnTo>
                  <a:lnTo>
                    <a:pt x="522061" y="16808"/>
                  </a:lnTo>
                  <a:lnTo>
                    <a:pt x="524782" y="19306"/>
                  </a:lnTo>
                  <a:lnTo>
                    <a:pt x="527277" y="21804"/>
                  </a:lnTo>
                  <a:lnTo>
                    <a:pt x="529772" y="24303"/>
                  </a:lnTo>
                  <a:lnTo>
                    <a:pt x="532266" y="27028"/>
                  </a:lnTo>
                  <a:lnTo>
                    <a:pt x="534534" y="29981"/>
                  </a:lnTo>
                  <a:lnTo>
                    <a:pt x="536348" y="32934"/>
                  </a:lnTo>
                  <a:lnTo>
                    <a:pt x="538390" y="35887"/>
                  </a:lnTo>
                  <a:lnTo>
                    <a:pt x="540204" y="39066"/>
                  </a:lnTo>
                  <a:lnTo>
                    <a:pt x="542018" y="42246"/>
                  </a:lnTo>
                  <a:lnTo>
                    <a:pt x="543379" y="45653"/>
                  </a:lnTo>
                  <a:lnTo>
                    <a:pt x="544740" y="48833"/>
                  </a:lnTo>
                  <a:lnTo>
                    <a:pt x="545873" y="52240"/>
                  </a:lnTo>
                  <a:lnTo>
                    <a:pt x="547007" y="56101"/>
                  </a:lnTo>
                  <a:lnTo>
                    <a:pt x="547688" y="59508"/>
                  </a:lnTo>
                  <a:lnTo>
                    <a:pt x="548368" y="63369"/>
                  </a:lnTo>
                  <a:lnTo>
                    <a:pt x="548822" y="67003"/>
                  </a:lnTo>
                  <a:lnTo>
                    <a:pt x="549275" y="70865"/>
                  </a:lnTo>
                  <a:lnTo>
                    <a:pt x="549275" y="74499"/>
                  </a:lnTo>
                  <a:lnTo>
                    <a:pt x="549275" y="78587"/>
                  </a:lnTo>
                  <a:lnTo>
                    <a:pt x="548822" y="82222"/>
                  </a:lnTo>
                  <a:lnTo>
                    <a:pt x="548368" y="86083"/>
                  </a:lnTo>
                  <a:lnTo>
                    <a:pt x="547688" y="89717"/>
                  </a:lnTo>
                  <a:lnTo>
                    <a:pt x="547007" y="93351"/>
                  </a:lnTo>
                  <a:lnTo>
                    <a:pt x="545873" y="96758"/>
                  </a:lnTo>
                  <a:lnTo>
                    <a:pt x="544740" y="100165"/>
                  </a:lnTo>
                  <a:lnTo>
                    <a:pt x="543379" y="103799"/>
                  </a:lnTo>
                  <a:lnTo>
                    <a:pt x="542018" y="106979"/>
                  </a:lnTo>
                  <a:lnTo>
                    <a:pt x="540204" y="110159"/>
                  </a:lnTo>
                  <a:lnTo>
                    <a:pt x="538390" y="113338"/>
                  </a:lnTo>
                  <a:lnTo>
                    <a:pt x="536348" y="116291"/>
                  </a:lnTo>
                  <a:lnTo>
                    <a:pt x="534534" y="119244"/>
                  </a:lnTo>
                  <a:lnTo>
                    <a:pt x="532266" y="122197"/>
                  </a:lnTo>
                  <a:lnTo>
                    <a:pt x="529772" y="124695"/>
                  </a:lnTo>
                  <a:lnTo>
                    <a:pt x="527277" y="127421"/>
                  </a:lnTo>
                  <a:lnTo>
                    <a:pt x="524782" y="129919"/>
                  </a:lnTo>
                  <a:lnTo>
                    <a:pt x="522061" y="132190"/>
                  </a:lnTo>
                  <a:lnTo>
                    <a:pt x="519340" y="134462"/>
                  </a:lnTo>
                  <a:lnTo>
                    <a:pt x="516165" y="136506"/>
                  </a:lnTo>
                  <a:lnTo>
                    <a:pt x="513216" y="138550"/>
                  </a:lnTo>
                  <a:lnTo>
                    <a:pt x="510268" y="140140"/>
                  </a:lnTo>
                  <a:lnTo>
                    <a:pt x="507093" y="141957"/>
                  </a:lnTo>
                  <a:lnTo>
                    <a:pt x="503465" y="143547"/>
                  </a:lnTo>
                  <a:lnTo>
                    <a:pt x="500290" y="144683"/>
                  </a:lnTo>
                  <a:lnTo>
                    <a:pt x="496888" y="146045"/>
                  </a:lnTo>
                  <a:lnTo>
                    <a:pt x="493259" y="146954"/>
                  </a:lnTo>
                  <a:lnTo>
                    <a:pt x="489631" y="147635"/>
                  </a:lnTo>
                  <a:lnTo>
                    <a:pt x="486002" y="148544"/>
                  </a:lnTo>
                  <a:lnTo>
                    <a:pt x="482373" y="148998"/>
                  </a:lnTo>
                  <a:lnTo>
                    <a:pt x="478291" y="149225"/>
                  </a:lnTo>
                  <a:lnTo>
                    <a:pt x="474663" y="149225"/>
                  </a:lnTo>
                  <a:lnTo>
                    <a:pt x="470807" y="149225"/>
                  </a:lnTo>
                  <a:lnTo>
                    <a:pt x="466952" y="148998"/>
                  </a:lnTo>
                  <a:lnTo>
                    <a:pt x="463097" y="148544"/>
                  </a:lnTo>
                  <a:lnTo>
                    <a:pt x="459695" y="147635"/>
                  </a:lnTo>
                  <a:lnTo>
                    <a:pt x="455840" y="146954"/>
                  </a:lnTo>
                  <a:lnTo>
                    <a:pt x="452438" y="146045"/>
                  </a:lnTo>
                  <a:lnTo>
                    <a:pt x="449036" y="144683"/>
                  </a:lnTo>
                  <a:lnTo>
                    <a:pt x="445634" y="143547"/>
                  </a:lnTo>
                  <a:lnTo>
                    <a:pt x="442232" y="141957"/>
                  </a:lnTo>
                  <a:lnTo>
                    <a:pt x="439057" y="140140"/>
                  </a:lnTo>
                  <a:lnTo>
                    <a:pt x="436109" y="138550"/>
                  </a:lnTo>
                  <a:lnTo>
                    <a:pt x="432934" y="136506"/>
                  </a:lnTo>
                  <a:lnTo>
                    <a:pt x="429986" y="134462"/>
                  </a:lnTo>
                  <a:lnTo>
                    <a:pt x="427265" y="132190"/>
                  </a:lnTo>
                  <a:lnTo>
                    <a:pt x="424543" y="129919"/>
                  </a:lnTo>
                  <a:lnTo>
                    <a:pt x="422048" y="127421"/>
                  </a:lnTo>
                  <a:lnTo>
                    <a:pt x="419554" y="124695"/>
                  </a:lnTo>
                  <a:lnTo>
                    <a:pt x="417059" y="122197"/>
                  </a:lnTo>
                  <a:lnTo>
                    <a:pt x="414791" y="119244"/>
                  </a:lnTo>
                  <a:lnTo>
                    <a:pt x="412750" y="116291"/>
                  </a:lnTo>
                  <a:lnTo>
                    <a:pt x="410936" y="113338"/>
                  </a:lnTo>
                  <a:lnTo>
                    <a:pt x="409122" y="110159"/>
                  </a:lnTo>
                  <a:lnTo>
                    <a:pt x="407307" y="106979"/>
                  </a:lnTo>
                  <a:lnTo>
                    <a:pt x="405947" y="103799"/>
                  </a:lnTo>
                  <a:lnTo>
                    <a:pt x="404586" y="100165"/>
                  </a:lnTo>
                  <a:lnTo>
                    <a:pt x="403452" y="96758"/>
                  </a:lnTo>
                  <a:lnTo>
                    <a:pt x="402318" y="93351"/>
                  </a:lnTo>
                  <a:lnTo>
                    <a:pt x="401638" y="89717"/>
                  </a:lnTo>
                  <a:lnTo>
                    <a:pt x="400957" y="86083"/>
                  </a:lnTo>
                  <a:lnTo>
                    <a:pt x="400277" y="82222"/>
                  </a:lnTo>
                  <a:lnTo>
                    <a:pt x="400050" y="78587"/>
                  </a:lnTo>
                  <a:lnTo>
                    <a:pt x="400050" y="74499"/>
                  </a:lnTo>
                  <a:lnTo>
                    <a:pt x="400050" y="70865"/>
                  </a:lnTo>
                  <a:lnTo>
                    <a:pt x="400277" y="67003"/>
                  </a:lnTo>
                  <a:lnTo>
                    <a:pt x="400957" y="63369"/>
                  </a:lnTo>
                  <a:lnTo>
                    <a:pt x="401638" y="59508"/>
                  </a:lnTo>
                  <a:lnTo>
                    <a:pt x="402318" y="56101"/>
                  </a:lnTo>
                  <a:lnTo>
                    <a:pt x="403452" y="52240"/>
                  </a:lnTo>
                  <a:lnTo>
                    <a:pt x="404586" y="48833"/>
                  </a:lnTo>
                  <a:lnTo>
                    <a:pt x="405947" y="45653"/>
                  </a:lnTo>
                  <a:lnTo>
                    <a:pt x="407307" y="42246"/>
                  </a:lnTo>
                  <a:lnTo>
                    <a:pt x="409122" y="39066"/>
                  </a:lnTo>
                  <a:lnTo>
                    <a:pt x="410936" y="35887"/>
                  </a:lnTo>
                  <a:lnTo>
                    <a:pt x="412750" y="32934"/>
                  </a:lnTo>
                  <a:lnTo>
                    <a:pt x="414791" y="29981"/>
                  </a:lnTo>
                  <a:lnTo>
                    <a:pt x="417059" y="27028"/>
                  </a:lnTo>
                  <a:lnTo>
                    <a:pt x="419554" y="24303"/>
                  </a:lnTo>
                  <a:lnTo>
                    <a:pt x="422048" y="21804"/>
                  </a:lnTo>
                  <a:lnTo>
                    <a:pt x="424543" y="19306"/>
                  </a:lnTo>
                  <a:lnTo>
                    <a:pt x="427265" y="16808"/>
                  </a:lnTo>
                  <a:lnTo>
                    <a:pt x="429986" y="14991"/>
                  </a:lnTo>
                  <a:lnTo>
                    <a:pt x="432934" y="12719"/>
                  </a:lnTo>
                  <a:lnTo>
                    <a:pt x="436109" y="10675"/>
                  </a:lnTo>
                  <a:lnTo>
                    <a:pt x="439057" y="8858"/>
                  </a:lnTo>
                  <a:lnTo>
                    <a:pt x="442232" y="7495"/>
                  </a:lnTo>
                  <a:lnTo>
                    <a:pt x="445634" y="5905"/>
                  </a:lnTo>
                  <a:lnTo>
                    <a:pt x="449036" y="4315"/>
                  </a:lnTo>
                  <a:lnTo>
                    <a:pt x="452438" y="3407"/>
                  </a:lnTo>
                  <a:lnTo>
                    <a:pt x="455840" y="2498"/>
                  </a:lnTo>
                  <a:lnTo>
                    <a:pt x="459695" y="1363"/>
                  </a:lnTo>
                  <a:lnTo>
                    <a:pt x="463097" y="908"/>
                  </a:lnTo>
                  <a:lnTo>
                    <a:pt x="466952" y="454"/>
                  </a:lnTo>
                  <a:lnTo>
                    <a:pt x="470807" y="227"/>
                  </a:lnTo>
                  <a:lnTo>
                    <a:pt x="474663"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Calibri" panose="020F0502020204030204" pitchFamily="34" charset="0"/>
                <a:ea typeface="宋体" panose="02010600030101010101" pitchFamily="2" charset="-122"/>
              </a:endParaRPr>
            </a:p>
          </p:txBody>
        </p:sp>
        <p:sp>
          <p:nvSpPr>
            <p:cNvPr id="27" name="矩形 26"/>
            <p:cNvSpPr/>
            <p:nvPr/>
          </p:nvSpPr>
          <p:spPr>
            <a:xfrm>
              <a:off x="5891483" y="2316776"/>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产品服务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37740" y="1035489"/>
            <a:ext cx="2352877" cy="1072711"/>
            <a:chOff x="754886" y="1200589"/>
            <a:chExt cx="2352877" cy="1072711"/>
          </a:xfrm>
        </p:grpSpPr>
        <p:sp>
          <p:nvSpPr>
            <p:cNvPr id="29" name="矩形 28"/>
            <p:cNvSpPr/>
            <p:nvPr/>
          </p:nvSpPr>
          <p:spPr>
            <a:xfrm>
              <a:off x="754886" y="1227332"/>
              <a:ext cx="2352877" cy="1045968"/>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 name="矩形 29"/>
            <p:cNvSpPr/>
            <p:nvPr/>
          </p:nvSpPr>
          <p:spPr>
            <a:xfrm>
              <a:off x="754886" y="1200589"/>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公司</a:t>
              </a:r>
              <a:r>
                <a:rPr lang="zh-CN" altLang="en-US" sz="1600" b="1" dirty="0">
                  <a:solidFill>
                    <a:schemeClr val="bg1"/>
                  </a:solidFill>
                  <a:latin typeface="微软雅黑" panose="020B0503020204020204" pitchFamily="34" charset="-122"/>
                  <a:ea typeface="微软雅黑" panose="020B0503020204020204" pitchFamily="34" charset="-122"/>
                </a:rPr>
                <a:t>简介</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1" name="KSO_Shape"/>
            <p:cNvSpPr>
              <a:spLocks noChangeAspect="1"/>
            </p:cNvSpPr>
            <p:nvPr/>
          </p:nvSpPr>
          <p:spPr bwMode="auto">
            <a:xfrm>
              <a:off x="1703304" y="1818527"/>
              <a:ext cx="456041" cy="355713"/>
            </a:xfrm>
            <a:custGeom>
              <a:avLst/>
              <a:gdLst>
                <a:gd name="T0" fmla="*/ 1534415 w 1123950"/>
                <a:gd name="T1" fmla="*/ 1036414 h 876301"/>
                <a:gd name="T2" fmla="*/ 1542514 w 1123950"/>
                <a:gd name="T3" fmla="*/ 1095395 h 876301"/>
                <a:gd name="T4" fmla="*/ 1434534 w 1123950"/>
                <a:gd name="T5" fmla="*/ 1379890 h 876301"/>
                <a:gd name="T6" fmla="*/ 1461142 w 1123950"/>
                <a:gd name="T7" fmla="*/ 1429233 h 876301"/>
                <a:gd name="T8" fmla="*/ 1435305 w 1123950"/>
                <a:gd name="T9" fmla="*/ 1478190 h 876301"/>
                <a:gd name="T10" fmla="*/ 1109437 w 1123950"/>
                <a:gd name="T11" fmla="*/ 1478576 h 876301"/>
                <a:gd name="T12" fmla="*/ 1076271 w 1123950"/>
                <a:gd name="T13" fmla="*/ 1421523 h 876301"/>
                <a:gd name="T14" fmla="*/ 1102495 w 1123950"/>
                <a:gd name="T15" fmla="*/ 1108887 h 876301"/>
                <a:gd name="T16" fmla="*/ 1158027 w 1123950"/>
                <a:gd name="T17" fmla="*/ 1105803 h 876301"/>
                <a:gd name="T18" fmla="*/ 1188493 w 1123950"/>
                <a:gd name="T19" fmla="*/ 1156688 h 876301"/>
                <a:gd name="T20" fmla="*/ 1369434 w 1123950"/>
                <a:gd name="T21" fmla="*/ 263382 h 876301"/>
                <a:gd name="T22" fmla="*/ 1294571 w 1123950"/>
                <a:gd name="T23" fmla="*/ 292215 h 876301"/>
                <a:gd name="T24" fmla="*/ 462620 w 1123950"/>
                <a:gd name="T25" fmla="*/ 1105303 h 876301"/>
                <a:gd name="T26" fmla="*/ 203476 w 1123950"/>
                <a:gd name="T27" fmla="*/ 1117605 h 876301"/>
                <a:gd name="T28" fmla="*/ 144354 w 1123950"/>
                <a:gd name="T29" fmla="*/ 1157971 h 876301"/>
                <a:gd name="T30" fmla="*/ 124390 w 1123950"/>
                <a:gd name="T31" fmla="*/ 1217943 h 876301"/>
                <a:gd name="T32" fmla="*/ 139363 w 1123950"/>
                <a:gd name="T33" fmla="*/ 1285605 h 876301"/>
                <a:gd name="T34" fmla="*/ 183514 w 1123950"/>
                <a:gd name="T35" fmla="*/ 1332890 h 876301"/>
                <a:gd name="T36" fmla="*/ 245324 w 1123950"/>
                <a:gd name="T37" fmla="*/ 1350958 h 876301"/>
                <a:gd name="T38" fmla="*/ 577029 w 1123950"/>
                <a:gd name="T39" fmla="*/ 1335197 h 876301"/>
                <a:gd name="T40" fmla="*/ 1401683 w 1123950"/>
                <a:gd name="T41" fmla="*/ 524415 h 876301"/>
                <a:gd name="T42" fmla="*/ 1497280 w 1123950"/>
                <a:gd name="T43" fmla="*/ 500195 h 876301"/>
                <a:gd name="T44" fmla="*/ 1723407 w 1123950"/>
                <a:gd name="T45" fmla="*/ 483664 h 876301"/>
                <a:gd name="T46" fmla="*/ 1771397 w 1123950"/>
                <a:gd name="T47" fmla="*/ 414466 h 876301"/>
                <a:gd name="T48" fmla="*/ 1754505 w 1123950"/>
                <a:gd name="T49" fmla="*/ 312590 h 876301"/>
                <a:gd name="T50" fmla="*/ 1698453 w 1123950"/>
                <a:gd name="T51" fmla="*/ 266841 h 876301"/>
                <a:gd name="T52" fmla="*/ 1690390 w 1123950"/>
                <a:gd name="T53" fmla="*/ 137670 h 876301"/>
                <a:gd name="T54" fmla="*/ 1794432 w 1123950"/>
                <a:gd name="T55" fmla="*/ 175729 h 876301"/>
                <a:gd name="T56" fmla="*/ 1878125 w 1123950"/>
                <a:gd name="T57" fmla="*/ 269147 h 876301"/>
                <a:gd name="T58" fmla="*/ 1903464 w 1123950"/>
                <a:gd name="T59" fmla="*/ 406008 h 876301"/>
                <a:gd name="T60" fmla="*/ 1853171 w 1123950"/>
                <a:gd name="T61" fmla="*/ 531335 h 876301"/>
                <a:gd name="T62" fmla="*/ 1760647 w 1123950"/>
                <a:gd name="T63" fmla="*/ 608991 h 876301"/>
                <a:gd name="T64" fmla="*/ 1485378 w 1123950"/>
                <a:gd name="T65" fmla="*/ 627830 h 876301"/>
                <a:gd name="T66" fmla="*/ 649973 w 1123950"/>
                <a:gd name="T67" fmla="*/ 1433998 h 876301"/>
                <a:gd name="T68" fmla="*/ 514066 w 1123950"/>
                <a:gd name="T69" fmla="*/ 1477439 h 876301"/>
                <a:gd name="T70" fmla="*/ 128997 w 1123950"/>
                <a:gd name="T71" fmla="*/ 1448223 h 876301"/>
                <a:gd name="T72" fmla="*/ 35705 w 1123950"/>
                <a:gd name="T73" fmla="*/ 1355187 h 876301"/>
                <a:gd name="T74" fmla="*/ 385 w 1123950"/>
                <a:gd name="T75" fmla="*/ 1237550 h 876301"/>
                <a:gd name="T76" fmla="*/ 24571 w 1123950"/>
                <a:gd name="T77" fmla="*/ 1121834 h 876301"/>
                <a:gd name="T78" fmla="*/ 104425 w 1123950"/>
                <a:gd name="T79" fmla="*/ 1025339 h 876301"/>
                <a:gd name="T80" fmla="*/ 232654 w 1123950"/>
                <a:gd name="T81" fmla="*/ 985358 h 876301"/>
                <a:gd name="T82" fmla="*/ 438051 w 1123950"/>
                <a:gd name="T83" fmla="*/ 969212 h 876301"/>
                <a:gd name="T84" fmla="*/ 689517 w 1123950"/>
                <a:gd name="T85" fmla="*/ 351418 h 876301"/>
                <a:gd name="T86" fmla="*/ 729059 w 1123950"/>
                <a:gd name="T87" fmla="*/ 298750 h 876301"/>
                <a:gd name="T88" fmla="*/ 794325 w 1123950"/>
                <a:gd name="T89" fmla="*/ 274529 h 876301"/>
                <a:gd name="T90" fmla="*/ 873029 w 1123950"/>
                <a:gd name="T91" fmla="*/ 291830 h 876301"/>
                <a:gd name="T92" fmla="*/ 917563 w 1123950"/>
                <a:gd name="T93" fmla="*/ 339115 h 876301"/>
                <a:gd name="T94" fmla="*/ 1202814 w 1123950"/>
                <a:gd name="T95" fmla="*/ 208791 h 876301"/>
                <a:gd name="T96" fmla="*/ 1327588 w 1123950"/>
                <a:gd name="T97" fmla="*/ 144590 h 876301"/>
                <a:gd name="T98" fmla="*/ 842993 w 1123950"/>
                <a:gd name="T99" fmla="*/ 5777 h 876301"/>
                <a:gd name="T100" fmla="*/ 898219 w 1123950"/>
                <a:gd name="T101" fmla="*/ 41594 h 876301"/>
                <a:gd name="T102" fmla="*/ 928308 w 1123950"/>
                <a:gd name="T103" fmla="*/ 101290 h 876301"/>
                <a:gd name="T104" fmla="*/ 923358 w 1123950"/>
                <a:gd name="T105" fmla="*/ 170230 h 876301"/>
                <a:gd name="T106" fmla="*/ 885269 w 1123950"/>
                <a:gd name="T107" fmla="*/ 224148 h 876301"/>
                <a:gd name="T108" fmla="*/ 825092 w 1123950"/>
                <a:gd name="T109" fmla="*/ 251879 h 876301"/>
                <a:gd name="T110" fmla="*/ 757297 w 1123950"/>
                <a:gd name="T111" fmla="*/ 243406 h 876301"/>
                <a:gd name="T112" fmla="*/ 705497 w 1123950"/>
                <a:gd name="T113" fmla="*/ 202196 h 876301"/>
                <a:gd name="T114" fmla="*/ 681502 w 1123950"/>
                <a:gd name="T115" fmla="*/ 139805 h 876301"/>
                <a:gd name="T116" fmla="*/ 693310 w 1123950"/>
                <a:gd name="T117" fmla="*/ 72019 h 876301"/>
                <a:gd name="T118" fmla="*/ 735968 w 1123950"/>
                <a:gd name="T119" fmla="*/ 21567 h 876301"/>
                <a:gd name="T120" fmla="*/ 799573 w 1123950"/>
                <a:gd name="T121" fmla="*/ 385 h 8763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3950" h="876301">
                  <a:moveTo>
                    <a:pt x="876863" y="598488"/>
                  </a:moveTo>
                  <a:lnTo>
                    <a:pt x="880276" y="598488"/>
                  </a:lnTo>
                  <a:lnTo>
                    <a:pt x="883462" y="598715"/>
                  </a:lnTo>
                  <a:lnTo>
                    <a:pt x="886647" y="599170"/>
                  </a:lnTo>
                  <a:lnTo>
                    <a:pt x="889833" y="600307"/>
                  </a:lnTo>
                  <a:lnTo>
                    <a:pt x="892790" y="601444"/>
                  </a:lnTo>
                  <a:lnTo>
                    <a:pt x="895521" y="603035"/>
                  </a:lnTo>
                  <a:lnTo>
                    <a:pt x="898251" y="604399"/>
                  </a:lnTo>
                  <a:lnTo>
                    <a:pt x="900754" y="606445"/>
                  </a:lnTo>
                  <a:lnTo>
                    <a:pt x="903029" y="608719"/>
                  </a:lnTo>
                  <a:lnTo>
                    <a:pt x="905305" y="611219"/>
                  </a:lnTo>
                  <a:lnTo>
                    <a:pt x="907125" y="613720"/>
                  </a:lnTo>
                  <a:lnTo>
                    <a:pt x="908717" y="616448"/>
                  </a:lnTo>
                  <a:lnTo>
                    <a:pt x="910310" y="619176"/>
                  </a:lnTo>
                  <a:lnTo>
                    <a:pt x="911220" y="622586"/>
                  </a:lnTo>
                  <a:lnTo>
                    <a:pt x="912358" y="625542"/>
                  </a:lnTo>
                  <a:lnTo>
                    <a:pt x="912813" y="628725"/>
                  </a:lnTo>
                  <a:lnTo>
                    <a:pt x="912813" y="632135"/>
                  </a:lnTo>
                  <a:lnTo>
                    <a:pt x="912813" y="635545"/>
                  </a:lnTo>
                  <a:lnTo>
                    <a:pt x="912358" y="638955"/>
                  </a:lnTo>
                  <a:lnTo>
                    <a:pt x="911220" y="642365"/>
                  </a:lnTo>
                  <a:lnTo>
                    <a:pt x="910083" y="646003"/>
                  </a:lnTo>
                  <a:lnTo>
                    <a:pt x="908262" y="649413"/>
                  </a:lnTo>
                  <a:lnTo>
                    <a:pt x="905987" y="653050"/>
                  </a:lnTo>
                  <a:lnTo>
                    <a:pt x="903484" y="656461"/>
                  </a:lnTo>
                  <a:lnTo>
                    <a:pt x="900299" y="659643"/>
                  </a:lnTo>
                  <a:lnTo>
                    <a:pt x="749675" y="809690"/>
                  </a:lnTo>
                  <a:lnTo>
                    <a:pt x="829082" y="809690"/>
                  </a:lnTo>
                  <a:lnTo>
                    <a:pt x="832950" y="809917"/>
                  </a:lnTo>
                  <a:lnTo>
                    <a:pt x="836818" y="810372"/>
                  </a:lnTo>
                  <a:lnTo>
                    <a:pt x="840004" y="811281"/>
                  </a:lnTo>
                  <a:lnTo>
                    <a:pt x="843189" y="812418"/>
                  </a:lnTo>
                  <a:lnTo>
                    <a:pt x="846375" y="813782"/>
                  </a:lnTo>
                  <a:lnTo>
                    <a:pt x="849105" y="815601"/>
                  </a:lnTo>
                  <a:lnTo>
                    <a:pt x="851380" y="817647"/>
                  </a:lnTo>
                  <a:lnTo>
                    <a:pt x="853655" y="819920"/>
                  </a:lnTo>
                  <a:lnTo>
                    <a:pt x="855476" y="822421"/>
                  </a:lnTo>
                  <a:lnTo>
                    <a:pt x="857296" y="824922"/>
                  </a:lnTo>
                  <a:lnTo>
                    <a:pt x="858661" y="827650"/>
                  </a:lnTo>
                  <a:lnTo>
                    <a:pt x="859799" y="830605"/>
                  </a:lnTo>
                  <a:lnTo>
                    <a:pt x="860709" y="833561"/>
                  </a:lnTo>
                  <a:lnTo>
                    <a:pt x="861619" y="836516"/>
                  </a:lnTo>
                  <a:lnTo>
                    <a:pt x="861846" y="839699"/>
                  </a:lnTo>
                  <a:lnTo>
                    <a:pt x="862074" y="842882"/>
                  </a:lnTo>
                  <a:lnTo>
                    <a:pt x="862074" y="845837"/>
                  </a:lnTo>
                  <a:lnTo>
                    <a:pt x="861619" y="849020"/>
                  </a:lnTo>
                  <a:lnTo>
                    <a:pt x="861164" y="852203"/>
                  </a:lnTo>
                  <a:lnTo>
                    <a:pt x="860026" y="855158"/>
                  </a:lnTo>
                  <a:lnTo>
                    <a:pt x="859116" y="857886"/>
                  </a:lnTo>
                  <a:lnTo>
                    <a:pt x="857523" y="860614"/>
                  </a:lnTo>
                  <a:lnTo>
                    <a:pt x="856158" y="863343"/>
                  </a:lnTo>
                  <a:lnTo>
                    <a:pt x="854110" y="865843"/>
                  </a:lnTo>
                  <a:lnTo>
                    <a:pt x="851835" y="868117"/>
                  </a:lnTo>
                  <a:lnTo>
                    <a:pt x="849560" y="870163"/>
                  </a:lnTo>
                  <a:lnTo>
                    <a:pt x="846830" y="871754"/>
                  </a:lnTo>
                  <a:lnTo>
                    <a:pt x="843872" y="873346"/>
                  </a:lnTo>
                  <a:lnTo>
                    <a:pt x="840459" y="874482"/>
                  </a:lnTo>
                  <a:lnTo>
                    <a:pt x="837046" y="875619"/>
                  </a:lnTo>
                  <a:lnTo>
                    <a:pt x="833405" y="876074"/>
                  </a:lnTo>
                  <a:lnTo>
                    <a:pt x="829082" y="876301"/>
                  </a:lnTo>
                  <a:lnTo>
                    <a:pt x="673907" y="876301"/>
                  </a:lnTo>
                  <a:lnTo>
                    <a:pt x="669584" y="876074"/>
                  </a:lnTo>
                  <a:lnTo>
                    <a:pt x="665489" y="875619"/>
                  </a:lnTo>
                  <a:lnTo>
                    <a:pt x="661848" y="874937"/>
                  </a:lnTo>
                  <a:lnTo>
                    <a:pt x="657980" y="873573"/>
                  </a:lnTo>
                  <a:lnTo>
                    <a:pt x="654568" y="871982"/>
                  </a:lnTo>
                  <a:lnTo>
                    <a:pt x="651382" y="870163"/>
                  </a:lnTo>
                  <a:lnTo>
                    <a:pt x="648424" y="868117"/>
                  </a:lnTo>
                  <a:lnTo>
                    <a:pt x="645694" y="865843"/>
                  </a:lnTo>
                  <a:lnTo>
                    <a:pt x="643191" y="863115"/>
                  </a:lnTo>
                  <a:lnTo>
                    <a:pt x="641143" y="860160"/>
                  </a:lnTo>
                  <a:lnTo>
                    <a:pt x="639551" y="857204"/>
                  </a:lnTo>
                  <a:lnTo>
                    <a:pt x="637730" y="853567"/>
                  </a:lnTo>
                  <a:lnTo>
                    <a:pt x="636820" y="850157"/>
                  </a:lnTo>
                  <a:lnTo>
                    <a:pt x="635683" y="846292"/>
                  </a:lnTo>
                  <a:lnTo>
                    <a:pt x="635228" y="842427"/>
                  </a:lnTo>
                  <a:lnTo>
                    <a:pt x="635000" y="838335"/>
                  </a:lnTo>
                  <a:lnTo>
                    <a:pt x="635000" y="682150"/>
                  </a:lnTo>
                  <a:lnTo>
                    <a:pt x="635228" y="678285"/>
                  </a:lnTo>
                  <a:lnTo>
                    <a:pt x="635683" y="674421"/>
                  </a:lnTo>
                  <a:lnTo>
                    <a:pt x="636820" y="671238"/>
                  </a:lnTo>
                  <a:lnTo>
                    <a:pt x="637958" y="668055"/>
                  </a:lnTo>
                  <a:lnTo>
                    <a:pt x="639551" y="664872"/>
                  </a:lnTo>
                  <a:lnTo>
                    <a:pt x="641143" y="662144"/>
                  </a:lnTo>
                  <a:lnTo>
                    <a:pt x="643191" y="659871"/>
                  </a:lnTo>
                  <a:lnTo>
                    <a:pt x="645466" y="657597"/>
                  </a:lnTo>
                  <a:lnTo>
                    <a:pt x="647742" y="655779"/>
                  </a:lnTo>
                  <a:lnTo>
                    <a:pt x="650472" y="653960"/>
                  </a:lnTo>
                  <a:lnTo>
                    <a:pt x="653202" y="652823"/>
                  </a:lnTo>
                  <a:lnTo>
                    <a:pt x="655933" y="651459"/>
                  </a:lnTo>
                  <a:lnTo>
                    <a:pt x="658891" y="650550"/>
                  </a:lnTo>
                  <a:lnTo>
                    <a:pt x="662076" y="649640"/>
                  </a:lnTo>
                  <a:lnTo>
                    <a:pt x="665034" y="649413"/>
                  </a:lnTo>
                  <a:lnTo>
                    <a:pt x="668219" y="649186"/>
                  </a:lnTo>
                  <a:lnTo>
                    <a:pt x="671177" y="649186"/>
                  </a:lnTo>
                  <a:lnTo>
                    <a:pt x="674135" y="649640"/>
                  </a:lnTo>
                  <a:lnTo>
                    <a:pt x="677320" y="650322"/>
                  </a:lnTo>
                  <a:lnTo>
                    <a:pt x="680278" y="651232"/>
                  </a:lnTo>
                  <a:lnTo>
                    <a:pt x="683236" y="652141"/>
                  </a:lnTo>
                  <a:lnTo>
                    <a:pt x="685967" y="653732"/>
                  </a:lnTo>
                  <a:lnTo>
                    <a:pt x="688469" y="655324"/>
                  </a:lnTo>
                  <a:lnTo>
                    <a:pt x="690972" y="657143"/>
                  </a:lnTo>
                  <a:lnTo>
                    <a:pt x="693247" y="659416"/>
                  </a:lnTo>
                  <a:lnTo>
                    <a:pt x="695295" y="661917"/>
                  </a:lnTo>
                  <a:lnTo>
                    <a:pt x="696888" y="664418"/>
                  </a:lnTo>
                  <a:lnTo>
                    <a:pt x="698481" y="667373"/>
                  </a:lnTo>
                  <a:lnTo>
                    <a:pt x="699391" y="670783"/>
                  </a:lnTo>
                  <a:lnTo>
                    <a:pt x="700528" y="674193"/>
                  </a:lnTo>
                  <a:lnTo>
                    <a:pt x="700983" y="678058"/>
                  </a:lnTo>
                  <a:lnTo>
                    <a:pt x="701211" y="682150"/>
                  </a:lnTo>
                  <a:lnTo>
                    <a:pt x="701211" y="762175"/>
                  </a:lnTo>
                  <a:lnTo>
                    <a:pt x="853655" y="610083"/>
                  </a:lnTo>
                  <a:lnTo>
                    <a:pt x="856841" y="606900"/>
                  </a:lnTo>
                  <a:lnTo>
                    <a:pt x="860026" y="604399"/>
                  </a:lnTo>
                  <a:lnTo>
                    <a:pt x="863212" y="602580"/>
                  </a:lnTo>
                  <a:lnTo>
                    <a:pt x="866852" y="600989"/>
                  </a:lnTo>
                  <a:lnTo>
                    <a:pt x="870038" y="599852"/>
                  </a:lnTo>
                  <a:lnTo>
                    <a:pt x="873450" y="598943"/>
                  </a:lnTo>
                  <a:lnTo>
                    <a:pt x="876863" y="598488"/>
                  </a:lnTo>
                  <a:close/>
                  <a:moveTo>
                    <a:pt x="818160" y="154647"/>
                  </a:moveTo>
                  <a:lnTo>
                    <a:pt x="807966" y="155328"/>
                  </a:lnTo>
                  <a:lnTo>
                    <a:pt x="802983" y="155781"/>
                  </a:lnTo>
                  <a:lnTo>
                    <a:pt x="798453" y="156461"/>
                  </a:lnTo>
                  <a:lnTo>
                    <a:pt x="794149" y="157141"/>
                  </a:lnTo>
                  <a:lnTo>
                    <a:pt x="790072" y="158275"/>
                  </a:lnTo>
                  <a:lnTo>
                    <a:pt x="785995" y="159408"/>
                  </a:lnTo>
                  <a:lnTo>
                    <a:pt x="781918" y="160996"/>
                  </a:lnTo>
                  <a:lnTo>
                    <a:pt x="778294" y="162809"/>
                  </a:lnTo>
                  <a:lnTo>
                    <a:pt x="774443" y="164623"/>
                  </a:lnTo>
                  <a:lnTo>
                    <a:pt x="771045" y="166890"/>
                  </a:lnTo>
                  <a:lnTo>
                    <a:pt x="767421" y="169384"/>
                  </a:lnTo>
                  <a:lnTo>
                    <a:pt x="763797" y="172332"/>
                  </a:lnTo>
                  <a:lnTo>
                    <a:pt x="760399" y="175732"/>
                  </a:lnTo>
                  <a:lnTo>
                    <a:pt x="305338" y="631441"/>
                  </a:lnTo>
                  <a:lnTo>
                    <a:pt x="301940" y="634388"/>
                  </a:lnTo>
                  <a:lnTo>
                    <a:pt x="298769" y="637109"/>
                  </a:lnTo>
                  <a:lnTo>
                    <a:pt x="295371" y="639830"/>
                  </a:lnTo>
                  <a:lnTo>
                    <a:pt x="291973" y="642324"/>
                  </a:lnTo>
                  <a:lnTo>
                    <a:pt x="288349" y="644591"/>
                  </a:lnTo>
                  <a:lnTo>
                    <a:pt x="284725" y="646631"/>
                  </a:lnTo>
                  <a:lnTo>
                    <a:pt x="281101" y="648672"/>
                  </a:lnTo>
                  <a:lnTo>
                    <a:pt x="277024" y="650259"/>
                  </a:lnTo>
                  <a:lnTo>
                    <a:pt x="272946" y="651846"/>
                  </a:lnTo>
                  <a:lnTo>
                    <a:pt x="268869" y="653206"/>
                  </a:lnTo>
                  <a:lnTo>
                    <a:pt x="264339" y="654113"/>
                  </a:lnTo>
                  <a:lnTo>
                    <a:pt x="259582" y="655020"/>
                  </a:lnTo>
                  <a:lnTo>
                    <a:pt x="255052" y="655700"/>
                  </a:lnTo>
                  <a:lnTo>
                    <a:pt x="250069" y="656154"/>
                  </a:lnTo>
                  <a:lnTo>
                    <a:pt x="244632" y="656607"/>
                  </a:lnTo>
                  <a:lnTo>
                    <a:pt x="239423" y="656607"/>
                  </a:lnTo>
                  <a:lnTo>
                    <a:pt x="138172" y="656607"/>
                  </a:lnTo>
                  <a:lnTo>
                    <a:pt x="132056" y="656834"/>
                  </a:lnTo>
                  <a:lnTo>
                    <a:pt x="125941" y="657514"/>
                  </a:lnTo>
                  <a:lnTo>
                    <a:pt x="120051" y="659101"/>
                  </a:lnTo>
                  <a:lnTo>
                    <a:pt x="114389" y="661141"/>
                  </a:lnTo>
                  <a:lnTo>
                    <a:pt x="108499" y="663409"/>
                  </a:lnTo>
                  <a:lnTo>
                    <a:pt x="103289" y="666356"/>
                  </a:lnTo>
                  <a:lnTo>
                    <a:pt x="100571" y="667943"/>
                  </a:lnTo>
                  <a:lnTo>
                    <a:pt x="98080" y="669757"/>
                  </a:lnTo>
                  <a:lnTo>
                    <a:pt x="95815" y="671797"/>
                  </a:lnTo>
                  <a:lnTo>
                    <a:pt x="93323" y="673838"/>
                  </a:lnTo>
                  <a:lnTo>
                    <a:pt x="91058" y="675878"/>
                  </a:lnTo>
                  <a:lnTo>
                    <a:pt x="89246" y="678372"/>
                  </a:lnTo>
                  <a:lnTo>
                    <a:pt x="87207" y="680413"/>
                  </a:lnTo>
                  <a:lnTo>
                    <a:pt x="85169" y="682907"/>
                  </a:lnTo>
                  <a:lnTo>
                    <a:pt x="83356" y="685627"/>
                  </a:lnTo>
                  <a:lnTo>
                    <a:pt x="81771" y="688575"/>
                  </a:lnTo>
                  <a:lnTo>
                    <a:pt x="80185" y="691522"/>
                  </a:lnTo>
                  <a:lnTo>
                    <a:pt x="78826" y="694469"/>
                  </a:lnTo>
                  <a:lnTo>
                    <a:pt x="77694" y="697417"/>
                  </a:lnTo>
                  <a:lnTo>
                    <a:pt x="76335" y="700591"/>
                  </a:lnTo>
                  <a:lnTo>
                    <a:pt x="75655" y="703992"/>
                  </a:lnTo>
                  <a:lnTo>
                    <a:pt x="74749" y="707392"/>
                  </a:lnTo>
                  <a:lnTo>
                    <a:pt x="74296" y="711247"/>
                  </a:lnTo>
                  <a:lnTo>
                    <a:pt x="73616" y="714647"/>
                  </a:lnTo>
                  <a:lnTo>
                    <a:pt x="73390" y="718275"/>
                  </a:lnTo>
                  <a:lnTo>
                    <a:pt x="73390" y="722356"/>
                  </a:lnTo>
                  <a:lnTo>
                    <a:pt x="73390" y="726437"/>
                  </a:lnTo>
                  <a:lnTo>
                    <a:pt x="73616" y="730064"/>
                  </a:lnTo>
                  <a:lnTo>
                    <a:pt x="74296" y="734145"/>
                  </a:lnTo>
                  <a:lnTo>
                    <a:pt x="74976" y="737546"/>
                  </a:lnTo>
                  <a:lnTo>
                    <a:pt x="75655" y="741400"/>
                  </a:lnTo>
                  <a:lnTo>
                    <a:pt x="76788" y="744801"/>
                  </a:lnTo>
                  <a:lnTo>
                    <a:pt x="77920" y="748202"/>
                  </a:lnTo>
                  <a:lnTo>
                    <a:pt x="79279" y="751830"/>
                  </a:lnTo>
                  <a:lnTo>
                    <a:pt x="80638" y="755004"/>
                  </a:lnTo>
                  <a:lnTo>
                    <a:pt x="82224" y="758178"/>
                  </a:lnTo>
                  <a:lnTo>
                    <a:pt x="84263" y="761579"/>
                  </a:lnTo>
                  <a:lnTo>
                    <a:pt x="85848" y="764526"/>
                  </a:lnTo>
                  <a:lnTo>
                    <a:pt x="87887" y="767247"/>
                  </a:lnTo>
                  <a:lnTo>
                    <a:pt x="90152" y="770194"/>
                  </a:lnTo>
                  <a:lnTo>
                    <a:pt x="92417" y="772688"/>
                  </a:lnTo>
                  <a:lnTo>
                    <a:pt x="94909" y="775409"/>
                  </a:lnTo>
                  <a:lnTo>
                    <a:pt x="97400" y="777676"/>
                  </a:lnTo>
                  <a:lnTo>
                    <a:pt x="99892" y="780170"/>
                  </a:lnTo>
                  <a:lnTo>
                    <a:pt x="102610" y="782210"/>
                  </a:lnTo>
                  <a:lnTo>
                    <a:pt x="105555" y="784477"/>
                  </a:lnTo>
                  <a:lnTo>
                    <a:pt x="108273" y="786064"/>
                  </a:lnTo>
                  <a:lnTo>
                    <a:pt x="111217" y="787878"/>
                  </a:lnTo>
                  <a:lnTo>
                    <a:pt x="114615" y="789692"/>
                  </a:lnTo>
                  <a:lnTo>
                    <a:pt x="117560" y="790826"/>
                  </a:lnTo>
                  <a:lnTo>
                    <a:pt x="120731" y="792413"/>
                  </a:lnTo>
                  <a:lnTo>
                    <a:pt x="123902" y="793320"/>
                  </a:lnTo>
                  <a:lnTo>
                    <a:pt x="127526" y="794453"/>
                  </a:lnTo>
                  <a:lnTo>
                    <a:pt x="130697" y="795133"/>
                  </a:lnTo>
                  <a:lnTo>
                    <a:pt x="134095" y="795813"/>
                  </a:lnTo>
                  <a:lnTo>
                    <a:pt x="137719" y="796267"/>
                  </a:lnTo>
                  <a:lnTo>
                    <a:pt x="141117" y="796720"/>
                  </a:lnTo>
                  <a:lnTo>
                    <a:pt x="144741" y="796720"/>
                  </a:lnTo>
                  <a:lnTo>
                    <a:pt x="292200" y="796720"/>
                  </a:lnTo>
                  <a:lnTo>
                    <a:pt x="297863" y="796720"/>
                  </a:lnTo>
                  <a:lnTo>
                    <a:pt x="303072" y="796267"/>
                  </a:lnTo>
                  <a:lnTo>
                    <a:pt x="308282" y="795813"/>
                  </a:lnTo>
                  <a:lnTo>
                    <a:pt x="313265" y="795360"/>
                  </a:lnTo>
                  <a:lnTo>
                    <a:pt x="318249" y="794453"/>
                  </a:lnTo>
                  <a:lnTo>
                    <a:pt x="323005" y="793320"/>
                  </a:lnTo>
                  <a:lnTo>
                    <a:pt x="327309" y="792186"/>
                  </a:lnTo>
                  <a:lnTo>
                    <a:pt x="331839" y="790826"/>
                  </a:lnTo>
                  <a:lnTo>
                    <a:pt x="336143" y="789239"/>
                  </a:lnTo>
                  <a:lnTo>
                    <a:pt x="340447" y="787425"/>
                  </a:lnTo>
                  <a:lnTo>
                    <a:pt x="344297" y="785158"/>
                  </a:lnTo>
                  <a:lnTo>
                    <a:pt x="348375" y="782890"/>
                  </a:lnTo>
                  <a:lnTo>
                    <a:pt x="351999" y="780396"/>
                  </a:lnTo>
                  <a:lnTo>
                    <a:pt x="355850" y="777676"/>
                  </a:lnTo>
                  <a:lnTo>
                    <a:pt x="359247" y="774728"/>
                  </a:lnTo>
                  <a:lnTo>
                    <a:pt x="362645" y="771554"/>
                  </a:lnTo>
                  <a:lnTo>
                    <a:pt x="810458" y="323328"/>
                  </a:lnTo>
                  <a:lnTo>
                    <a:pt x="814535" y="319247"/>
                  </a:lnTo>
                  <a:lnTo>
                    <a:pt x="818839" y="315392"/>
                  </a:lnTo>
                  <a:lnTo>
                    <a:pt x="822916" y="312218"/>
                  </a:lnTo>
                  <a:lnTo>
                    <a:pt x="826993" y="309271"/>
                  </a:lnTo>
                  <a:lnTo>
                    <a:pt x="831071" y="306777"/>
                  </a:lnTo>
                  <a:lnTo>
                    <a:pt x="835374" y="304283"/>
                  </a:lnTo>
                  <a:lnTo>
                    <a:pt x="839678" y="302243"/>
                  </a:lnTo>
                  <a:lnTo>
                    <a:pt x="844208" y="300429"/>
                  </a:lnTo>
                  <a:lnTo>
                    <a:pt x="848739" y="299068"/>
                  </a:lnTo>
                  <a:lnTo>
                    <a:pt x="853722" y="297935"/>
                  </a:lnTo>
                  <a:lnTo>
                    <a:pt x="858932" y="297028"/>
                  </a:lnTo>
                  <a:lnTo>
                    <a:pt x="864368" y="296348"/>
                  </a:lnTo>
                  <a:lnTo>
                    <a:pt x="870484" y="295441"/>
                  </a:lnTo>
                  <a:lnTo>
                    <a:pt x="876599" y="295214"/>
                  </a:lnTo>
                  <a:lnTo>
                    <a:pt x="883395" y="294987"/>
                  </a:lnTo>
                  <a:lnTo>
                    <a:pt x="890643" y="294987"/>
                  </a:lnTo>
                  <a:lnTo>
                    <a:pt x="984192" y="294987"/>
                  </a:lnTo>
                  <a:lnTo>
                    <a:pt x="988496" y="294761"/>
                  </a:lnTo>
                  <a:lnTo>
                    <a:pt x="992573" y="294307"/>
                  </a:lnTo>
                  <a:lnTo>
                    <a:pt x="996424" y="293854"/>
                  </a:lnTo>
                  <a:lnTo>
                    <a:pt x="1000275" y="292720"/>
                  </a:lnTo>
                  <a:lnTo>
                    <a:pt x="1003899" y="291813"/>
                  </a:lnTo>
                  <a:lnTo>
                    <a:pt x="1007297" y="290226"/>
                  </a:lnTo>
                  <a:lnTo>
                    <a:pt x="1010468" y="288866"/>
                  </a:lnTo>
                  <a:lnTo>
                    <a:pt x="1013865" y="287052"/>
                  </a:lnTo>
                  <a:lnTo>
                    <a:pt x="1016810" y="285238"/>
                  </a:lnTo>
                  <a:lnTo>
                    <a:pt x="1019755" y="283198"/>
                  </a:lnTo>
                  <a:lnTo>
                    <a:pt x="1022246" y="281157"/>
                  </a:lnTo>
                  <a:lnTo>
                    <a:pt x="1024964" y="278664"/>
                  </a:lnTo>
                  <a:lnTo>
                    <a:pt x="1027230" y="276170"/>
                  </a:lnTo>
                  <a:lnTo>
                    <a:pt x="1029721" y="273676"/>
                  </a:lnTo>
                  <a:lnTo>
                    <a:pt x="1031760" y="270955"/>
                  </a:lnTo>
                  <a:lnTo>
                    <a:pt x="1033798" y="268008"/>
                  </a:lnTo>
                  <a:lnTo>
                    <a:pt x="1037423" y="262340"/>
                  </a:lnTo>
                  <a:lnTo>
                    <a:pt x="1040367" y="256445"/>
                  </a:lnTo>
                  <a:lnTo>
                    <a:pt x="1042859" y="250323"/>
                  </a:lnTo>
                  <a:lnTo>
                    <a:pt x="1045124" y="244429"/>
                  </a:lnTo>
                  <a:lnTo>
                    <a:pt x="1046710" y="238534"/>
                  </a:lnTo>
                  <a:lnTo>
                    <a:pt x="1047616" y="232639"/>
                  </a:lnTo>
                  <a:lnTo>
                    <a:pt x="1048295" y="227425"/>
                  </a:lnTo>
                  <a:lnTo>
                    <a:pt x="1048748" y="222437"/>
                  </a:lnTo>
                  <a:lnTo>
                    <a:pt x="1048295" y="217449"/>
                  </a:lnTo>
                  <a:lnTo>
                    <a:pt x="1047389" y="212234"/>
                  </a:lnTo>
                  <a:lnTo>
                    <a:pt x="1046257" y="206793"/>
                  </a:lnTo>
                  <a:lnTo>
                    <a:pt x="1044218" y="201125"/>
                  </a:lnTo>
                  <a:lnTo>
                    <a:pt x="1041726" y="195684"/>
                  </a:lnTo>
                  <a:lnTo>
                    <a:pt x="1038782" y="189789"/>
                  </a:lnTo>
                  <a:lnTo>
                    <a:pt x="1035158" y="184348"/>
                  </a:lnTo>
                  <a:lnTo>
                    <a:pt x="1031307" y="179133"/>
                  </a:lnTo>
                  <a:lnTo>
                    <a:pt x="1026777" y="174145"/>
                  </a:lnTo>
                  <a:lnTo>
                    <a:pt x="1024511" y="171651"/>
                  </a:lnTo>
                  <a:lnTo>
                    <a:pt x="1022020" y="169384"/>
                  </a:lnTo>
                  <a:lnTo>
                    <a:pt x="1019302" y="167117"/>
                  </a:lnTo>
                  <a:lnTo>
                    <a:pt x="1016810" y="165303"/>
                  </a:lnTo>
                  <a:lnTo>
                    <a:pt x="1014092" y="163489"/>
                  </a:lnTo>
                  <a:lnTo>
                    <a:pt x="1011147" y="161676"/>
                  </a:lnTo>
                  <a:lnTo>
                    <a:pt x="1007976" y="160315"/>
                  </a:lnTo>
                  <a:lnTo>
                    <a:pt x="1005032" y="158728"/>
                  </a:lnTo>
                  <a:lnTo>
                    <a:pt x="1002087" y="157368"/>
                  </a:lnTo>
                  <a:lnTo>
                    <a:pt x="998916" y="156461"/>
                  </a:lnTo>
                  <a:lnTo>
                    <a:pt x="995518" y="155781"/>
                  </a:lnTo>
                  <a:lnTo>
                    <a:pt x="992120" y="155328"/>
                  </a:lnTo>
                  <a:lnTo>
                    <a:pt x="988723" y="154647"/>
                  </a:lnTo>
                  <a:lnTo>
                    <a:pt x="985098" y="154647"/>
                  </a:lnTo>
                  <a:lnTo>
                    <a:pt x="829259" y="154647"/>
                  </a:lnTo>
                  <a:lnTo>
                    <a:pt x="818160" y="154647"/>
                  </a:lnTo>
                  <a:close/>
                  <a:moveTo>
                    <a:pt x="811817" y="80963"/>
                  </a:moveTo>
                  <a:lnTo>
                    <a:pt x="818839" y="80963"/>
                  </a:lnTo>
                  <a:lnTo>
                    <a:pt x="992120" y="80963"/>
                  </a:lnTo>
                  <a:lnTo>
                    <a:pt x="997330" y="81190"/>
                  </a:lnTo>
                  <a:lnTo>
                    <a:pt x="1002766" y="81643"/>
                  </a:lnTo>
                  <a:lnTo>
                    <a:pt x="1008429" y="82550"/>
                  </a:lnTo>
                  <a:lnTo>
                    <a:pt x="1014092" y="83684"/>
                  </a:lnTo>
                  <a:lnTo>
                    <a:pt x="1019528" y="85044"/>
                  </a:lnTo>
                  <a:lnTo>
                    <a:pt x="1025191" y="86858"/>
                  </a:lnTo>
                  <a:lnTo>
                    <a:pt x="1031080" y="88898"/>
                  </a:lnTo>
                  <a:lnTo>
                    <a:pt x="1036517" y="91166"/>
                  </a:lnTo>
                  <a:lnTo>
                    <a:pt x="1042179" y="93886"/>
                  </a:lnTo>
                  <a:lnTo>
                    <a:pt x="1047616" y="96834"/>
                  </a:lnTo>
                  <a:lnTo>
                    <a:pt x="1053052" y="100234"/>
                  </a:lnTo>
                  <a:lnTo>
                    <a:pt x="1058715" y="103635"/>
                  </a:lnTo>
                  <a:lnTo>
                    <a:pt x="1063924" y="107489"/>
                  </a:lnTo>
                  <a:lnTo>
                    <a:pt x="1069134" y="111344"/>
                  </a:lnTo>
                  <a:lnTo>
                    <a:pt x="1074344" y="115651"/>
                  </a:lnTo>
                  <a:lnTo>
                    <a:pt x="1079327" y="120413"/>
                  </a:lnTo>
                  <a:lnTo>
                    <a:pt x="1084084" y="125174"/>
                  </a:lnTo>
                  <a:lnTo>
                    <a:pt x="1088388" y="130162"/>
                  </a:lnTo>
                  <a:lnTo>
                    <a:pt x="1092918" y="135376"/>
                  </a:lnTo>
                  <a:lnTo>
                    <a:pt x="1097222" y="141044"/>
                  </a:lnTo>
                  <a:lnTo>
                    <a:pt x="1100846" y="146712"/>
                  </a:lnTo>
                  <a:lnTo>
                    <a:pt x="1104696" y="152834"/>
                  </a:lnTo>
                  <a:lnTo>
                    <a:pt x="1108094" y="158728"/>
                  </a:lnTo>
                  <a:lnTo>
                    <a:pt x="1111039" y="165303"/>
                  </a:lnTo>
                  <a:lnTo>
                    <a:pt x="1114210" y="171878"/>
                  </a:lnTo>
                  <a:lnTo>
                    <a:pt x="1116702" y="178680"/>
                  </a:lnTo>
                  <a:lnTo>
                    <a:pt x="1118967" y="185708"/>
                  </a:lnTo>
                  <a:lnTo>
                    <a:pt x="1120552" y="192963"/>
                  </a:lnTo>
                  <a:lnTo>
                    <a:pt x="1122138" y="200218"/>
                  </a:lnTo>
                  <a:lnTo>
                    <a:pt x="1123044" y="207700"/>
                  </a:lnTo>
                  <a:lnTo>
                    <a:pt x="1123497" y="215635"/>
                  </a:lnTo>
                  <a:lnTo>
                    <a:pt x="1123950" y="223570"/>
                  </a:lnTo>
                  <a:lnTo>
                    <a:pt x="1123497" y="231506"/>
                  </a:lnTo>
                  <a:lnTo>
                    <a:pt x="1123044" y="239441"/>
                  </a:lnTo>
                  <a:lnTo>
                    <a:pt x="1122138" y="247149"/>
                  </a:lnTo>
                  <a:lnTo>
                    <a:pt x="1120552" y="254631"/>
                  </a:lnTo>
                  <a:lnTo>
                    <a:pt x="1118967" y="261886"/>
                  </a:lnTo>
                  <a:lnTo>
                    <a:pt x="1116702" y="269141"/>
                  </a:lnTo>
                  <a:lnTo>
                    <a:pt x="1114210" y="276170"/>
                  </a:lnTo>
                  <a:lnTo>
                    <a:pt x="1111492" y="282745"/>
                  </a:lnTo>
                  <a:lnTo>
                    <a:pt x="1108321" y="289319"/>
                  </a:lnTo>
                  <a:lnTo>
                    <a:pt x="1104923" y="295668"/>
                  </a:lnTo>
                  <a:lnTo>
                    <a:pt x="1101525" y="301789"/>
                  </a:lnTo>
                  <a:lnTo>
                    <a:pt x="1097448" y="307684"/>
                  </a:lnTo>
                  <a:lnTo>
                    <a:pt x="1093371" y="313352"/>
                  </a:lnTo>
                  <a:lnTo>
                    <a:pt x="1089067" y="319020"/>
                  </a:lnTo>
                  <a:lnTo>
                    <a:pt x="1084537" y="324234"/>
                  </a:lnTo>
                  <a:lnTo>
                    <a:pt x="1080007" y="329222"/>
                  </a:lnTo>
                  <a:lnTo>
                    <a:pt x="1075024" y="333530"/>
                  </a:lnTo>
                  <a:lnTo>
                    <a:pt x="1070267" y="338064"/>
                  </a:lnTo>
                  <a:lnTo>
                    <a:pt x="1065057" y="342372"/>
                  </a:lnTo>
                  <a:lnTo>
                    <a:pt x="1059847" y="346453"/>
                  </a:lnTo>
                  <a:lnTo>
                    <a:pt x="1054638" y="349854"/>
                  </a:lnTo>
                  <a:lnTo>
                    <a:pt x="1049428" y="353255"/>
                  </a:lnTo>
                  <a:lnTo>
                    <a:pt x="1043991" y="356429"/>
                  </a:lnTo>
                  <a:lnTo>
                    <a:pt x="1038782" y="359149"/>
                  </a:lnTo>
                  <a:lnTo>
                    <a:pt x="1033119" y="361643"/>
                  </a:lnTo>
                  <a:lnTo>
                    <a:pt x="1027683" y="363684"/>
                  </a:lnTo>
                  <a:lnTo>
                    <a:pt x="1022246" y="365498"/>
                  </a:lnTo>
                  <a:lnTo>
                    <a:pt x="1017037" y="367085"/>
                  </a:lnTo>
                  <a:lnTo>
                    <a:pt x="1011827" y="368218"/>
                  </a:lnTo>
                  <a:lnTo>
                    <a:pt x="1006617" y="369125"/>
                  </a:lnTo>
                  <a:lnTo>
                    <a:pt x="1001407" y="369579"/>
                  </a:lnTo>
                  <a:lnTo>
                    <a:pt x="996424" y="369805"/>
                  </a:lnTo>
                  <a:lnTo>
                    <a:pt x="886792" y="369805"/>
                  </a:lnTo>
                  <a:lnTo>
                    <a:pt x="881130" y="369805"/>
                  </a:lnTo>
                  <a:lnTo>
                    <a:pt x="876373" y="370259"/>
                  </a:lnTo>
                  <a:lnTo>
                    <a:pt x="872069" y="370939"/>
                  </a:lnTo>
                  <a:lnTo>
                    <a:pt x="868672" y="372072"/>
                  </a:lnTo>
                  <a:lnTo>
                    <a:pt x="865500" y="373433"/>
                  </a:lnTo>
                  <a:lnTo>
                    <a:pt x="862103" y="375473"/>
                  </a:lnTo>
                  <a:lnTo>
                    <a:pt x="858932" y="377967"/>
                  </a:lnTo>
                  <a:lnTo>
                    <a:pt x="855760" y="380688"/>
                  </a:lnTo>
                  <a:lnTo>
                    <a:pt x="411571" y="823927"/>
                  </a:lnTo>
                  <a:lnTo>
                    <a:pt x="404550" y="830048"/>
                  </a:lnTo>
                  <a:lnTo>
                    <a:pt x="397528" y="835716"/>
                  </a:lnTo>
                  <a:lnTo>
                    <a:pt x="390732" y="840931"/>
                  </a:lnTo>
                  <a:lnTo>
                    <a:pt x="383484" y="845692"/>
                  </a:lnTo>
                  <a:lnTo>
                    <a:pt x="376236" y="850000"/>
                  </a:lnTo>
                  <a:lnTo>
                    <a:pt x="368761" y="853854"/>
                  </a:lnTo>
                  <a:lnTo>
                    <a:pt x="361512" y="857481"/>
                  </a:lnTo>
                  <a:lnTo>
                    <a:pt x="354037" y="860429"/>
                  </a:lnTo>
                  <a:lnTo>
                    <a:pt x="346563" y="863149"/>
                  </a:lnTo>
                  <a:lnTo>
                    <a:pt x="339088" y="865417"/>
                  </a:lnTo>
                  <a:lnTo>
                    <a:pt x="331839" y="867457"/>
                  </a:lnTo>
                  <a:lnTo>
                    <a:pt x="324364" y="868818"/>
                  </a:lnTo>
                  <a:lnTo>
                    <a:pt x="317116" y="870178"/>
                  </a:lnTo>
                  <a:lnTo>
                    <a:pt x="310321" y="870858"/>
                  </a:lnTo>
                  <a:lnTo>
                    <a:pt x="303299" y="871311"/>
                  </a:lnTo>
                  <a:lnTo>
                    <a:pt x="296504" y="871538"/>
                  </a:lnTo>
                  <a:lnTo>
                    <a:pt x="144741" y="871538"/>
                  </a:lnTo>
                  <a:lnTo>
                    <a:pt x="135907" y="871311"/>
                  </a:lnTo>
                  <a:lnTo>
                    <a:pt x="127753" y="870631"/>
                  </a:lnTo>
                  <a:lnTo>
                    <a:pt x="119598" y="869498"/>
                  </a:lnTo>
                  <a:lnTo>
                    <a:pt x="111897" y="867911"/>
                  </a:lnTo>
                  <a:lnTo>
                    <a:pt x="103969" y="865870"/>
                  </a:lnTo>
                  <a:lnTo>
                    <a:pt x="96494" y="863376"/>
                  </a:lnTo>
                  <a:lnTo>
                    <a:pt x="89699" y="860656"/>
                  </a:lnTo>
                  <a:lnTo>
                    <a:pt x="82677" y="857708"/>
                  </a:lnTo>
                  <a:lnTo>
                    <a:pt x="76108" y="854081"/>
                  </a:lnTo>
                  <a:lnTo>
                    <a:pt x="69766" y="850453"/>
                  </a:lnTo>
                  <a:lnTo>
                    <a:pt x="63650" y="846145"/>
                  </a:lnTo>
                  <a:lnTo>
                    <a:pt x="57987" y="842064"/>
                  </a:lnTo>
                  <a:lnTo>
                    <a:pt x="52324" y="837303"/>
                  </a:lnTo>
                  <a:lnTo>
                    <a:pt x="47115" y="832542"/>
                  </a:lnTo>
                  <a:lnTo>
                    <a:pt x="42131" y="827328"/>
                  </a:lnTo>
                  <a:lnTo>
                    <a:pt x="37375" y="822113"/>
                  </a:lnTo>
                  <a:lnTo>
                    <a:pt x="32844" y="816672"/>
                  </a:lnTo>
                  <a:lnTo>
                    <a:pt x="28541" y="810777"/>
                  </a:lnTo>
                  <a:lnTo>
                    <a:pt x="24917" y="805109"/>
                  </a:lnTo>
                  <a:lnTo>
                    <a:pt x="21066" y="799214"/>
                  </a:lnTo>
                  <a:lnTo>
                    <a:pt x="17895" y="793093"/>
                  </a:lnTo>
                  <a:lnTo>
                    <a:pt x="14723" y="786971"/>
                  </a:lnTo>
                  <a:lnTo>
                    <a:pt x="12005" y="780623"/>
                  </a:lnTo>
                  <a:lnTo>
                    <a:pt x="9514" y="774275"/>
                  </a:lnTo>
                  <a:lnTo>
                    <a:pt x="7249" y="767927"/>
                  </a:lnTo>
                  <a:lnTo>
                    <a:pt x="5210" y="761579"/>
                  </a:lnTo>
                  <a:lnTo>
                    <a:pt x="3851" y="755004"/>
                  </a:lnTo>
                  <a:lnTo>
                    <a:pt x="2492" y="748882"/>
                  </a:lnTo>
                  <a:lnTo>
                    <a:pt x="1359" y="742307"/>
                  </a:lnTo>
                  <a:lnTo>
                    <a:pt x="453" y="736186"/>
                  </a:lnTo>
                  <a:lnTo>
                    <a:pt x="227" y="729838"/>
                  </a:lnTo>
                  <a:lnTo>
                    <a:pt x="0" y="723716"/>
                  </a:lnTo>
                  <a:lnTo>
                    <a:pt x="227" y="717368"/>
                  </a:lnTo>
                  <a:lnTo>
                    <a:pt x="453" y="711247"/>
                  </a:lnTo>
                  <a:lnTo>
                    <a:pt x="1359" y="704898"/>
                  </a:lnTo>
                  <a:lnTo>
                    <a:pt x="2265" y="698777"/>
                  </a:lnTo>
                  <a:lnTo>
                    <a:pt x="3851" y="692429"/>
                  </a:lnTo>
                  <a:lnTo>
                    <a:pt x="5210" y="686307"/>
                  </a:lnTo>
                  <a:lnTo>
                    <a:pt x="7249" y="679959"/>
                  </a:lnTo>
                  <a:lnTo>
                    <a:pt x="9514" y="673838"/>
                  </a:lnTo>
                  <a:lnTo>
                    <a:pt x="11779" y="667490"/>
                  </a:lnTo>
                  <a:lnTo>
                    <a:pt x="14497" y="661595"/>
                  </a:lnTo>
                  <a:lnTo>
                    <a:pt x="17442" y="655700"/>
                  </a:lnTo>
                  <a:lnTo>
                    <a:pt x="20613" y="649805"/>
                  </a:lnTo>
                  <a:lnTo>
                    <a:pt x="24463" y="644137"/>
                  </a:lnTo>
                  <a:lnTo>
                    <a:pt x="28088" y="638469"/>
                  </a:lnTo>
                  <a:lnTo>
                    <a:pt x="32165" y="633255"/>
                  </a:lnTo>
                  <a:lnTo>
                    <a:pt x="36242" y="628040"/>
                  </a:lnTo>
                  <a:lnTo>
                    <a:pt x="40772" y="622599"/>
                  </a:lnTo>
                  <a:lnTo>
                    <a:pt x="45756" y="618064"/>
                  </a:lnTo>
                  <a:lnTo>
                    <a:pt x="50739" y="613303"/>
                  </a:lnTo>
                  <a:lnTo>
                    <a:pt x="55949" y="608996"/>
                  </a:lnTo>
                  <a:lnTo>
                    <a:pt x="61611" y="604688"/>
                  </a:lnTo>
                  <a:lnTo>
                    <a:pt x="67274" y="601060"/>
                  </a:lnTo>
                  <a:lnTo>
                    <a:pt x="73163" y="597433"/>
                  </a:lnTo>
                  <a:lnTo>
                    <a:pt x="79506" y="594259"/>
                  </a:lnTo>
                  <a:lnTo>
                    <a:pt x="85848" y="591311"/>
                  </a:lnTo>
                  <a:lnTo>
                    <a:pt x="92643" y="588591"/>
                  </a:lnTo>
                  <a:lnTo>
                    <a:pt x="99665" y="586324"/>
                  </a:lnTo>
                  <a:lnTo>
                    <a:pt x="106461" y="584510"/>
                  </a:lnTo>
                  <a:lnTo>
                    <a:pt x="113936" y="583149"/>
                  </a:lnTo>
                  <a:lnTo>
                    <a:pt x="121410" y="582016"/>
                  </a:lnTo>
                  <a:lnTo>
                    <a:pt x="129112" y="581336"/>
                  </a:lnTo>
                  <a:lnTo>
                    <a:pt x="137266" y="581109"/>
                  </a:lnTo>
                  <a:lnTo>
                    <a:pt x="222434" y="581109"/>
                  </a:lnTo>
                  <a:lnTo>
                    <a:pt x="230815" y="581109"/>
                  </a:lnTo>
                  <a:lnTo>
                    <a:pt x="237837" y="580882"/>
                  </a:lnTo>
                  <a:lnTo>
                    <a:pt x="243047" y="580429"/>
                  </a:lnTo>
                  <a:lnTo>
                    <a:pt x="245312" y="579749"/>
                  </a:lnTo>
                  <a:lnTo>
                    <a:pt x="247124" y="579068"/>
                  </a:lnTo>
                  <a:lnTo>
                    <a:pt x="249163" y="578388"/>
                  </a:lnTo>
                  <a:lnTo>
                    <a:pt x="250975" y="577481"/>
                  </a:lnTo>
                  <a:lnTo>
                    <a:pt x="252787" y="576348"/>
                  </a:lnTo>
                  <a:lnTo>
                    <a:pt x="254599" y="574987"/>
                  </a:lnTo>
                  <a:lnTo>
                    <a:pt x="258450" y="571587"/>
                  </a:lnTo>
                  <a:lnTo>
                    <a:pt x="262980" y="567279"/>
                  </a:lnTo>
                  <a:lnTo>
                    <a:pt x="402058" y="427846"/>
                  </a:lnTo>
                  <a:lnTo>
                    <a:pt x="401831" y="427846"/>
                  </a:lnTo>
                  <a:lnTo>
                    <a:pt x="401831" y="236494"/>
                  </a:lnTo>
                  <a:lnTo>
                    <a:pt x="401831" y="231732"/>
                  </a:lnTo>
                  <a:lnTo>
                    <a:pt x="402284" y="227198"/>
                  </a:lnTo>
                  <a:lnTo>
                    <a:pt x="402737" y="223117"/>
                  </a:lnTo>
                  <a:lnTo>
                    <a:pt x="403643" y="219036"/>
                  </a:lnTo>
                  <a:lnTo>
                    <a:pt x="404323" y="214955"/>
                  </a:lnTo>
                  <a:lnTo>
                    <a:pt x="405682" y="211101"/>
                  </a:lnTo>
                  <a:lnTo>
                    <a:pt x="406815" y="207247"/>
                  </a:lnTo>
                  <a:lnTo>
                    <a:pt x="408174" y="203846"/>
                  </a:lnTo>
                  <a:lnTo>
                    <a:pt x="409759" y="200218"/>
                  </a:lnTo>
                  <a:lnTo>
                    <a:pt x="411571" y="197044"/>
                  </a:lnTo>
                  <a:lnTo>
                    <a:pt x="413383" y="194097"/>
                  </a:lnTo>
                  <a:lnTo>
                    <a:pt x="415422" y="191149"/>
                  </a:lnTo>
                  <a:lnTo>
                    <a:pt x="417461" y="188202"/>
                  </a:lnTo>
                  <a:lnTo>
                    <a:pt x="419952" y="185481"/>
                  </a:lnTo>
                  <a:lnTo>
                    <a:pt x="422217" y="182987"/>
                  </a:lnTo>
                  <a:lnTo>
                    <a:pt x="424936" y="180720"/>
                  </a:lnTo>
                  <a:lnTo>
                    <a:pt x="427427" y="178226"/>
                  </a:lnTo>
                  <a:lnTo>
                    <a:pt x="430145" y="176186"/>
                  </a:lnTo>
                  <a:lnTo>
                    <a:pt x="433316" y="174145"/>
                  </a:lnTo>
                  <a:lnTo>
                    <a:pt x="436035" y="172332"/>
                  </a:lnTo>
                  <a:lnTo>
                    <a:pt x="438979" y="170745"/>
                  </a:lnTo>
                  <a:lnTo>
                    <a:pt x="442150" y="169157"/>
                  </a:lnTo>
                  <a:lnTo>
                    <a:pt x="445322" y="167797"/>
                  </a:lnTo>
                  <a:lnTo>
                    <a:pt x="448493" y="166437"/>
                  </a:lnTo>
                  <a:lnTo>
                    <a:pt x="451890" y="165530"/>
                  </a:lnTo>
                  <a:lnTo>
                    <a:pt x="455062" y="164396"/>
                  </a:lnTo>
                  <a:lnTo>
                    <a:pt x="458459" y="163716"/>
                  </a:lnTo>
                  <a:lnTo>
                    <a:pt x="461857" y="163036"/>
                  </a:lnTo>
                  <a:lnTo>
                    <a:pt x="468652" y="161902"/>
                  </a:lnTo>
                  <a:lnTo>
                    <a:pt x="475448" y="161676"/>
                  </a:lnTo>
                  <a:lnTo>
                    <a:pt x="482469" y="161902"/>
                  </a:lnTo>
                  <a:lnTo>
                    <a:pt x="489265" y="163036"/>
                  </a:lnTo>
                  <a:lnTo>
                    <a:pt x="492662" y="163489"/>
                  </a:lnTo>
                  <a:lnTo>
                    <a:pt x="495834" y="164170"/>
                  </a:lnTo>
                  <a:lnTo>
                    <a:pt x="499458" y="165303"/>
                  </a:lnTo>
                  <a:lnTo>
                    <a:pt x="502629" y="166210"/>
                  </a:lnTo>
                  <a:lnTo>
                    <a:pt x="505800" y="167344"/>
                  </a:lnTo>
                  <a:lnTo>
                    <a:pt x="508971" y="168931"/>
                  </a:lnTo>
                  <a:lnTo>
                    <a:pt x="512142" y="170518"/>
                  </a:lnTo>
                  <a:lnTo>
                    <a:pt x="515087" y="172105"/>
                  </a:lnTo>
                  <a:lnTo>
                    <a:pt x="518032" y="173919"/>
                  </a:lnTo>
                  <a:lnTo>
                    <a:pt x="520750" y="175959"/>
                  </a:lnTo>
                  <a:lnTo>
                    <a:pt x="523695" y="178000"/>
                  </a:lnTo>
                  <a:lnTo>
                    <a:pt x="526413" y="180040"/>
                  </a:lnTo>
                  <a:lnTo>
                    <a:pt x="528904" y="182534"/>
                  </a:lnTo>
                  <a:lnTo>
                    <a:pt x="531396" y="185028"/>
                  </a:lnTo>
                  <a:lnTo>
                    <a:pt x="533435" y="187975"/>
                  </a:lnTo>
                  <a:lnTo>
                    <a:pt x="535700" y="190696"/>
                  </a:lnTo>
                  <a:lnTo>
                    <a:pt x="537738" y="193643"/>
                  </a:lnTo>
                  <a:lnTo>
                    <a:pt x="539550" y="196817"/>
                  </a:lnTo>
                  <a:lnTo>
                    <a:pt x="541362" y="199991"/>
                  </a:lnTo>
                  <a:lnTo>
                    <a:pt x="542948" y="203619"/>
                  </a:lnTo>
                  <a:lnTo>
                    <a:pt x="544534" y="207020"/>
                  </a:lnTo>
                  <a:lnTo>
                    <a:pt x="545666" y="210874"/>
                  </a:lnTo>
                  <a:lnTo>
                    <a:pt x="546799" y="214728"/>
                  </a:lnTo>
                  <a:lnTo>
                    <a:pt x="547705" y="218809"/>
                  </a:lnTo>
                  <a:lnTo>
                    <a:pt x="548158" y="223117"/>
                  </a:lnTo>
                  <a:lnTo>
                    <a:pt x="549064" y="227198"/>
                  </a:lnTo>
                  <a:lnTo>
                    <a:pt x="549290" y="231732"/>
                  </a:lnTo>
                  <a:lnTo>
                    <a:pt x="549290" y="236494"/>
                  </a:lnTo>
                  <a:lnTo>
                    <a:pt x="549290" y="283198"/>
                  </a:lnTo>
                  <a:lnTo>
                    <a:pt x="709660" y="123133"/>
                  </a:lnTo>
                  <a:lnTo>
                    <a:pt x="714870" y="118145"/>
                  </a:lnTo>
                  <a:lnTo>
                    <a:pt x="720760" y="113384"/>
                  </a:lnTo>
                  <a:lnTo>
                    <a:pt x="726649" y="108850"/>
                  </a:lnTo>
                  <a:lnTo>
                    <a:pt x="733218" y="104996"/>
                  </a:lnTo>
                  <a:lnTo>
                    <a:pt x="740013" y="101141"/>
                  </a:lnTo>
                  <a:lnTo>
                    <a:pt x="746582" y="97740"/>
                  </a:lnTo>
                  <a:lnTo>
                    <a:pt x="753830" y="94340"/>
                  </a:lnTo>
                  <a:lnTo>
                    <a:pt x="761079" y="91619"/>
                  </a:lnTo>
                  <a:lnTo>
                    <a:pt x="768327" y="89125"/>
                  </a:lnTo>
                  <a:lnTo>
                    <a:pt x="775802" y="86858"/>
                  </a:lnTo>
                  <a:lnTo>
                    <a:pt x="783277" y="85271"/>
                  </a:lnTo>
                  <a:lnTo>
                    <a:pt x="790525" y="83684"/>
                  </a:lnTo>
                  <a:lnTo>
                    <a:pt x="797773" y="82550"/>
                  </a:lnTo>
                  <a:lnTo>
                    <a:pt x="805022" y="81643"/>
                  </a:lnTo>
                  <a:lnTo>
                    <a:pt x="811817" y="80963"/>
                  </a:lnTo>
                  <a:close/>
                  <a:moveTo>
                    <a:pt x="475344" y="0"/>
                  </a:moveTo>
                  <a:lnTo>
                    <a:pt x="479164" y="227"/>
                  </a:lnTo>
                  <a:lnTo>
                    <a:pt x="482984" y="454"/>
                  </a:lnTo>
                  <a:lnTo>
                    <a:pt x="486804" y="908"/>
                  </a:lnTo>
                  <a:lnTo>
                    <a:pt x="490175" y="1363"/>
                  </a:lnTo>
                  <a:lnTo>
                    <a:pt x="493995" y="2498"/>
                  </a:lnTo>
                  <a:lnTo>
                    <a:pt x="497366" y="3407"/>
                  </a:lnTo>
                  <a:lnTo>
                    <a:pt x="500961" y="4770"/>
                  </a:lnTo>
                  <a:lnTo>
                    <a:pt x="504107" y="5905"/>
                  </a:lnTo>
                  <a:lnTo>
                    <a:pt x="507478" y="7495"/>
                  </a:lnTo>
                  <a:lnTo>
                    <a:pt x="510849" y="8858"/>
                  </a:lnTo>
                  <a:lnTo>
                    <a:pt x="513770" y="10902"/>
                  </a:lnTo>
                  <a:lnTo>
                    <a:pt x="516691" y="12719"/>
                  </a:lnTo>
                  <a:lnTo>
                    <a:pt x="519613" y="14991"/>
                  </a:lnTo>
                  <a:lnTo>
                    <a:pt x="522309" y="17262"/>
                  </a:lnTo>
                  <a:lnTo>
                    <a:pt x="525006" y="19533"/>
                  </a:lnTo>
                  <a:lnTo>
                    <a:pt x="527702" y="22032"/>
                  </a:lnTo>
                  <a:lnTo>
                    <a:pt x="529949" y="24530"/>
                  </a:lnTo>
                  <a:lnTo>
                    <a:pt x="532421" y="27256"/>
                  </a:lnTo>
                  <a:lnTo>
                    <a:pt x="534668" y="29981"/>
                  </a:lnTo>
                  <a:lnTo>
                    <a:pt x="536691" y="32934"/>
                  </a:lnTo>
                  <a:lnTo>
                    <a:pt x="538713" y="35887"/>
                  </a:lnTo>
                  <a:lnTo>
                    <a:pt x="540286" y="39066"/>
                  </a:lnTo>
                  <a:lnTo>
                    <a:pt x="542084" y="42473"/>
                  </a:lnTo>
                  <a:lnTo>
                    <a:pt x="543657" y="45653"/>
                  </a:lnTo>
                  <a:lnTo>
                    <a:pt x="544781" y="49060"/>
                  </a:lnTo>
                  <a:lnTo>
                    <a:pt x="546129" y="52694"/>
                  </a:lnTo>
                  <a:lnTo>
                    <a:pt x="547028" y="56101"/>
                  </a:lnTo>
                  <a:lnTo>
                    <a:pt x="547702" y="59735"/>
                  </a:lnTo>
                  <a:lnTo>
                    <a:pt x="548601" y="63369"/>
                  </a:lnTo>
                  <a:lnTo>
                    <a:pt x="549050" y="67003"/>
                  </a:lnTo>
                  <a:lnTo>
                    <a:pt x="549275" y="70865"/>
                  </a:lnTo>
                  <a:lnTo>
                    <a:pt x="549275" y="74499"/>
                  </a:lnTo>
                  <a:lnTo>
                    <a:pt x="549275" y="78587"/>
                  </a:lnTo>
                  <a:lnTo>
                    <a:pt x="549050" y="82449"/>
                  </a:lnTo>
                  <a:lnTo>
                    <a:pt x="548601" y="86083"/>
                  </a:lnTo>
                  <a:lnTo>
                    <a:pt x="547702" y="89717"/>
                  </a:lnTo>
                  <a:lnTo>
                    <a:pt x="547028" y="93351"/>
                  </a:lnTo>
                  <a:lnTo>
                    <a:pt x="546129" y="96758"/>
                  </a:lnTo>
                  <a:lnTo>
                    <a:pt x="544781" y="100392"/>
                  </a:lnTo>
                  <a:lnTo>
                    <a:pt x="543657" y="103799"/>
                  </a:lnTo>
                  <a:lnTo>
                    <a:pt x="542084" y="106979"/>
                  </a:lnTo>
                  <a:lnTo>
                    <a:pt x="540286" y="110386"/>
                  </a:lnTo>
                  <a:lnTo>
                    <a:pt x="538713" y="113566"/>
                  </a:lnTo>
                  <a:lnTo>
                    <a:pt x="536691" y="116518"/>
                  </a:lnTo>
                  <a:lnTo>
                    <a:pt x="534668" y="119244"/>
                  </a:lnTo>
                  <a:lnTo>
                    <a:pt x="532421" y="122197"/>
                  </a:lnTo>
                  <a:lnTo>
                    <a:pt x="529949" y="124922"/>
                  </a:lnTo>
                  <a:lnTo>
                    <a:pt x="527702" y="127421"/>
                  </a:lnTo>
                  <a:lnTo>
                    <a:pt x="525006" y="129919"/>
                  </a:lnTo>
                  <a:lnTo>
                    <a:pt x="522309" y="132190"/>
                  </a:lnTo>
                  <a:lnTo>
                    <a:pt x="519613" y="134462"/>
                  </a:lnTo>
                  <a:lnTo>
                    <a:pt x="516691" y="136506"/>
                  </a:lnTo>
                  <a:lnTo>
                    <a:pt x="513770" y="138550"/>
                  </a:lnTo>
                  <a:lnTo>
                    <a:pt x="510849" y="140367"/>
                  </a:lnTo>
                  <a:lnTo>
                    <a:pt x="507478" y="141957"/>
                  </a:lnTo>
                  <a:lnTo>
                    <a:pt x="504107" y="143547"/>
                  </a:lnTo>
                  <a:lnTo>
                    <a:pt x="500961" y="144683"/>
                  </a:lnTo>
                  <a:lnTo>
                    <a:pt x="497366" y="146045"/>
                  </a:lnTo>
                  <a:lnTo>
                    <a:pt x="493995" y="146954"/>
                  </a:lnTo>
                  <a:lnTo>
                    <a:pt x="490175" y="147635"/>
                  </a:lnTo>
                  <a:lnTo>
                    <a:pt x="486804" y="148544"/>
                  </a:lnTo>
                  <a:lnTo>
                    <a:pt x="482984" y="148998"/>
                  </a:lnTo>
                  <a:lnTo>
                    <a:pt x="479164" y="149225"/>
                  </a:lnTo>
                  <a:lnTo>
                    <a:pt x="475344" y="149225"/>
                  </a:lnTo>
                  <a:lnTo>
                    <a:pt x="471748" y="149225"/>
                  </a:lnTo>
                  <a:lnTo>
                    <a:pt x="467928" y="148998"/>
                  </a:lnTo>
                  <a:lnTo>
                    <a:pt x="464333" y="148544"/>
                  </a:lnTo>
                  <a:lnTo>
                    <a:pt x="460512" y="147635"/>
                  </a:lnTo>
                  <a:lnTo>
                    <a:pt x="456917" y="146954"/>
                  </a:lnTo>
                  <a:lnTo>
                    <a:pt x="453546" y="146045"/>
                  </a:lnTo>
                  <a:lnTo>
                    <a:pt x="449951" y="144683"/>
                  </a:lnTo>
                  <a:lnTo>
                    <a:pt x="446805" y="143547"/>
                  </a:lnTo>
                  <a:lnTo>
                    <a:pt x="443209" y="141957"/>
                  </a:lnTo>
                  <a:lnTo>
                    <a:pt x="440288" y="140367"/>
                  </a:lnTo>
                  <a:lnTo>
                    <a:pt x="437142" y="138550"/>
                  </a:lnTo>
                  <a:lnTo>
                    <a:pt x="434221" y="136506"/>
                  </a:lnTo>
                  <a:lnTo>
                    <a:pt x="431299" y="134462"/>
                  </a:lnTo>
                  <a:lnTo>
                    <a:pt x="428603" y="132190"/>
                  </a:lnTo>
                  <a:lnTo>
                    <a:pt x="425682" y="129919"/>
                  </a:lnTo>
                  <a:lnTo>
                    <a:pt x="423210" y="127421"/>
                  </a:lnTo>
                  <a:lnTo>
                    <a:pt x="420738" y="124922"/>
                  </a:lnTo>
                  <a:lnTo>
                    <a:pt x="418266" y="122197"/>
                  </a:lnTo>
                  <a:lnTo>
                    <a:pt x="416243" y="119244"/>
                  </a:lnTo>
                  <a:lnTo>
                    <a:pt x="414221" y="116518"/>
                  </a:lnTo>
                  <a:lnTo>
                    <a:pt x="412199" y="113566"/>
                  </a:lnTo>
                  <a:lnTo>
                    <a:pt x="410401" y="110386"/>
                  </a:lnTo>
                  <a:lnTo>
                    <a:pt x="409053" y="106979"/>
                  </a:lnTo>
                  <a:lnTo>
                    <a:pt x="407480" y="103799"/>
                  </a:lnTo>
                  <a:lnTo>
                    <a:pt x="406131" y="100392"/>
                  </a:lnTo>
                  <a:lnTo>
                    <a:pt x="404783" y="96758"/>
                  </a:lnTo>
                  <a:lnTo>
                    <a:pt x="403884" y="93351"/>
                  </a:lnTo>
                  <a:lnTo>
                    <a:pt x="402985" y="89717"/>
                  </a:lnTo>
                  <a:lnTo>
                    <a:pt x="402311" y="86083"/>
                  </a:lnTo>
                  <a:lnTo>
                    <a:pt x="402086" y="82449"/>
                  </a:lnTo>
                  <a:lnTo>
                    <a:pt x="401637" y="78587"/>
                  </a:lnTo>
                  <a:lnTo>
                    <a:pt x="401637" y="74499"/>
                  </a:lnTo>
                  <a:lnTo>
                    <a:pt x="401637" y="70865"/>
                  </a:lnTo>
                  <a:lnTo>
                    <a:pt x="402086" y="67003"/>
                  </a:lnTo>
                  <a:lnTo>
                    <a:pt x="402311" y="63369"/>
                  </a:lnTo>
                  <a:lnTo>
                    <a:pt x="402985" y="59735"/>
                  </a:lnTo>
                  <a:lnTo>
                    <a:pt x="403884" y="56101"/>
                  </a:lnTo>
                  <a:lnTo>
                    <a:pt x="404783" y="52694"/>
                  </a:lnTo>
                  <a:lnTo>
                    <a:pt x="406131" y="49060"/>
                  </a:lnTo>
                  <a:lnTo>
                    <a:pt x="407480" y="45653"/>
                  </a:lnTo>
                  <a:lnTo>
                    <a:pt x="409053" y="42473"/>
                  </a:lnTo>
                  <a:lnTo>
                    <a:pt x="410401" y="39066"/>
                  </a:lnTo>
                  <a:lnTo>
                    <a:pt x="412199" y="35887"/>
                  </a:lnTo>
                  <a:lnTo>
                    <a:pt x="414221" y="32934"/>
                  </a:lnTo>
                  <a:lnTo>
                    <a:pt x="416243" y="29981"/>
                  </a:lnTo>
                  <a:lnTo>
                    <a:pt x="418266" y="27256"/>
                  </a:lnTo>
                  <a:lnTo>
                    <a:pt x="420738" y="24530"/>
                  </a:lnTo>
                  <a:lnTo>
                    <a:pt x="423210" y="22032"/>
                  </a:lnTo>
                  <a:lnTo>
                    <a:pt x="425682" y="19533"/>
                  </a:lnTo>
                  <a:lnTo>
                    <a:pt x="428603" y="17262"/>
                  </a:lnTo>
                  <a:lnTo>
                    <a:pt x="431299" y="14991"/>
                  </a:lnTo>
                  <a:lnTo>
                    <a:pt x="434221" y="12719"/>
                  </a:lnTo>
                  <a:lnTo>
                    <a:pt x="437142" y="10902"/>
                  </a:lnTo>
                  <a:lnTo>
                    <a:pt x="440288" y="8858"/>
                  </a:lnTo>
                  <a:lnTo>
                    <a:pt x="443209" y="7495"/>
                  </a:lnTo>
                  <a:lnTo>
                    <a:pt x="446805" y="5905"/>
                  </a:lnTo>
                  <a:lnTo>
                    <a:pt x="449951" y="4770"/>
                  </a:lnTo>
                  <a:lnTo>
                    <a:pt x="453546" y="3407"/>
                  </a:lnTo>
                  <a:lnTo>
                    <a:pt x="456917" y="2498"/>
                  </a:lnTo>
                  <a:lnTo>
                    <a:pt x="460512" y="1363"/>
                  </a:lnTo>
                  <a:lnTo>
                    <a:pt x="464333" y="908"/>
                  </a:lnTo>
                  <a:lnTo>
                    <a:pt x="467928" y="454"/>
                  </a:lnTo>
                  <a:lnTo>
                    <a:pt x="471748" y="227"/>
                  </a:lnTo>
                  <a:lnTo>
                    <a:pt x="475344"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600">
                <a:solidFill>
                  <a:srgbClr val="FFFFFF"/>
                </a:solidFill>
                <a:latin typeface="Calibri" panose="020F0502020204030204" pitchFamily="34" charset="0"/>
                <a:ea typeface="宋体" panose="02010600030101010101" pitchFamily="2" charset="-122"/>
              </a:endParaRPr>
            </a:p>
          </p:txBody>
        </p:sp>
      </p:grpSp>
      <p:grpSp>
        <p:nvGrpSpPr>
          <p:cNvPr id="32" name="组合 31"/>
          <p:cNvGrpSpPr/>
          <p:nvPr/>
        </p:nvGrpSpPr>
        <p:grpSpPr>
          <a:xfrm>
            <a:off x="3433662" y="1035489"/>
            <a:ext cx="2352877" cy="1072711"/>
            <a:chOff x="3250808" y="1200589"/>
            <a:chExt cx="2352877" cy="1072711"/>
          </a:xfrm>
        </p:grpSpPr>
        <p:sp>
          <p:nvSpPr>
            <p:cNvPr id="33" name="矩形 32"/>
            <p:cNvSpPr/>
            <p:nvPr/>
          </p:nvSpPr>
          <p:spPr>
            <a:xfrm>
              <a:off x="3250808" y="1227332"/>
              <a:ext cx="2352877" cy="1045968"/>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250808" y="1200589"/>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组织结构</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5" name="KSO_Shape"/>
            <p:cNvSpPr>
              <a:spLocks noChangeAspect="1"/>
            </p:cNvSpPr>
            <p:nvPr/>
          </p:nvSpPr>
          <p:spPr bwMode="auto">
            <a:xfrm>
              <a:off x="4223976" y="1786827"/>
              <a:ext cx="406541" cy="410649"/>
            </a:xfrm>
            <a:custGeom>
              <a:avLst/>
              <a:gdLst>
                <a:gd name="T0" fmla="*/ 273707 w 2519363"/>
                <a:gd name="T1" fmla="*/ 1663755 h 2544763"/>
                <a:gd name="T2" fmla="*/ 1884420 w 2519363"/>
                <a:gd name="T3" fmla="*/ 1898218 h 2544763"/>
                <a:gd name="T4" fmla="*/ 1364458 w 2519363"/>
                <a:gd name="T5" fmla="*/ 1718846 h 2544763"/>
                <a:gd name="T6" fmla="*/ 1185121 w 2519363"/>
                <a:gd name="T7" fmla="*/ 1732579 h 2544763"/>
                <a:gd name="T8" fmla="*/ 677318 w 2519363"/>
                <a:gd name="T9" fmla="*/ 1807346 h 2544763"/>
                <a:gd name="T10" fmla="*/ 478875 w 2519363"/>
                <a:gd name="T11" fmla="*/ 1690702 h 2544763"/>
                <a:gd name="T12" fmla="*/ 409992 w 2519363"/>
                <a:gd name="T13" fmla="*/ 1656625 h 2544763"/>
                <a:gd name="T14" fmla="*/ 89748 w 2519363"/>
                <a:gd name="T15" fmla="*/ 1695110 h 2544763"/>
                <a:gd name="T16" fmla="*/ 943569 w 2519363"/>
                <a:gd name="T17" fmla="*/ 1905000 h 2544763"/>
                <a:gd name="T18" fmla="*/ 1677238 w 2519363"/>
                <a:gd name="T19" fmla="*/ 1337112 h 2544763"/>
                <a:gd name="T20" fmla="*/ 1738908 w 2519363"/>
                <a:gd name="T21" fmla="*/ 1450225 h 2544763"/>
                <a:gd name="T22" fmla="*/ 1699043 w 2519363"/>
                <a:gd name="T23" fmla="*/ 1561980 h 2544763"/>
                <a:gd name="T24" fmla="*/ 1567356 w 2519363"/>
                <a:gd name="T25" fmla="*/ 1634732 h 2544763"/>
                <a:gd name="T26" fmla="*/ 1468037 w 2519363"/>
                <a:gd name="T27" fmla="*/ 1501778 h 2544763"/>
                <a:gd name="T28" fmla="*/ 1487117 w 2519363"/>
                <a:gd name="T29" fmla="*/ 1413764 h 2544763"/>
                <a:gd name="T30" fmla="*/ 1628685 w 2519363"/>
                <a:gd name="T31" fmla="*/ 1356444 h 2544763"/>
                <a:gd name="T32" fmla="*/ 1063441 w 2519363"/>
                <a:gd name="T33" fmla="*/ 1437166 h 2544763"/>
                <a:gd name="T34" fmla="*/ 1063781 w 2519363"/>
                <a:gd name="T35" fmla="*/ 1511614 h 2544763"/>
                <a:gd name="T36" fmla="*/ 960961 w 2519363"/>
                <a:gd name="T37" fmla="*/ 1639480 h 2544763"/>
                <a:gd name="T38" fmla="*/ 838460 w 2519363"/>
                <a:gd name="T39" fmla="*/ 1544853 h 2544763"/>
                <a:gd name="T40" fmla="*/ 810973 w 2519363"/>
                <a:gd name="T41" fmla="*/ 1444289 h 2544763"/>
                <a:gd name="T42" fmla="*/ 915829 w 2519363"/>
                <a:gd name="T43" fmla="*/ 1368146 h 2544763"/>
                <a:gd name="T44" fmla="*/ 391001 w 2519363"/>
                <a:gd name="T45" fmla="*/ 1367298 h 2544763"/>
                <a:gd name="T46" fmla="*/ 433588 w 2519363"/>
                <a:gd name="T47" fmla="*/ 1482276 h 2544763"/>
                <a:gd name="T48" fmla="*/ 348753 w 2519363"/>
                <a:gd name="T49" fmla="*/ 1617943 h 2544763"/>
                <a:gd name="T50" fmla="*/ 208267 w 2519363"/>
                <a:gd name="T51" fmla="*/ 1592844 h 2544763"/>
                <a:gd name="T52" fmla="*/ 143962 w 2519363"/>
                <a:gd name="T53" fmla="*/ 1464639 h 2544763"/>
                <a:gd name="T54" fmla="*/ 208267 w 2519363"/>
                <a:gd name="T55" fmla="*/ 1362549 h 2544763"/>
                <a:gd name="T56" fmla="*/ 1626983 w 2519363"/>
                <a:gd name="T57" fmla="*/ 1258345 h 2544763"/>
                <a:gd name="T58" fmla="*/ 1724698 w 2519363"/>
                <a:gd name="T59" fmla="*/ 1316800 h 2544763"/>
                <a:gd name="T60" fmla="*/ 1703868 w 2519363"/>
                <a:gd name="T61" fmla="*/ 1362340 h 2544763"/>
                <a:gd name="T62" fmla="*/ 1561614 w 2519363"/>
                <a:gd name="T63" fmla="*/ 1363530 h 2544763"/>
                <a:gd name="T64" fmla="*/ 1460681 w 2519363"/>
                <a:gd name="T65" fmla="*/ 1411960 h 2544763"/>
                <a:gd name="T66" fmla="*/ 1522494 w 2519363"/>
                <a:gd name="T67" fmla="*/ 1272619 h 2544763"/>
                <a:gd name="T68" fmla="*/ 1031585 w 2519363"/>
                <a:gd name="T69" fmla="*/ 1286043 h 2544763"/>
                <a:gd name="T70" fmla="*/ 1082609 w 2519363"/>
                <a:gd name="T71" fmla="*/ 1392248 h 2544763"/>
                <a:gd name="T72" fmla="*/ 1024271 w 2519363"/>
                <a:gd name="T73" fmla="*/ 1330904 h 2544763"/>
                <a:gd name="T74" fmla="*/ 841265 w 2519363"/>
                <a:gd name="T75" fmla="*/ 1356733 h 2544763"/>
                <a:gd name="T76" fmla="*/ 816603 w 2519363"/>
                <a:gd name="T77" fmla="*/ 1332603 h 2544763"/>
                <a:gd name="T78" fmla="*/ 937360 w 2519363"/>
                <a:gd name="T79" fmla="*/ 1256135 h 2544763"/>
                <a:gd name="T80" fmla="*/ 404683 w 2519363"/>
                <a:gd name="T81" fmla="*/ 1298448 h 2544763"/>
                <a:gd name="T82" fmla="*/ 405364 w 2519363"/>
                <a:gd name="T83" fmla="*/ 1399385 h 2544763"/>
                <a:gd name="T84" fmla="*/ 290900 w 2519363"/>
                <a:gd name="T85" fmla="*/ 1359452 h 2544763"/>
                <a:gd name="T86" fmla="*/ 161128 w 2519363"/>
                <a:gd name="T87" fmla="*/ 1436939 h 2544763"/>
                <a:gd name="T88" fmla="*/ 189871 w 2519363"/>
                <a:gd name="T89" fmla="*/ 1289271 h 2544763"/>
                <a:gd name="T90" fmla="*/ 315086 w 2519363"/>
                <a:gd name="T91" fmla="*/ 1095327 h 2544763"/>
                <a:gd name="T92" fmla="*/ 1284289 w 2519363"/>
                <a:gd name="T93" fmla="*/ 678574 h 2544763"/>
                <a:gd name="T94" fmla="*/ 722192 w 2519363"/>
                <a:gd name="T95" fmla="*/ 662276 h 2544763"/>
                <a:gd name="T96" fmla="*/ 612613 w 2519363"/>
                <a:gd name="T97" fmla="*/ 670595 h 2544763"/>
                <a:gd name="T98" fmla="*/ 1050184 w 2519363"/>
                <a:gd name="T99" fmla="*/ 115275 h 2544763"/>
                <a:gd name="T100" fmla="*/ 1138292 w 2519363"/>
                <a:gd name="T101" fmla="*/ 276266 h 2544763"/>
                <a:gd name="T102" fmla="*/ 1104170 w 2519363"/>
                <a:gd name="T103" fmla="*/ 417580 h 2544763"/>
                <a:gd name="T104" fmla="*/ 956811 w 2519363"/>
                <a:gd name="T105" fmla="*/ 567375 h 2544763"/>
                <a:gd name="T106" fmla="*/ 805888 w 2519363"/>
                <a:gd name="T107" fmla="*/ 467456 h 2544763"/>
                <a:gd name="T108" fmla="*/ 735094 w 2519363"/>
                <a:gd name="T109" fmla="*/ 293231 h 2544763"/>
                <a:gd name="T110" fmla="*/ 841369 w 2519363"/>
                <a:gd name="T111" fmla="*/ 161757 h 2544763"/>
                <a:gd name="T112" fmla="*/ 934126 w 2519363"/>
                <a:gd name="T113" fmla="*/ 0 h 2544763"/>
                <a:gd name="T114" fmla="*/ 1099314 w 2519363"/>
                <a:gd name="T115" fmla="*/ 50762 h 2544763"/>
                <a:gd name="T116" fmla="*/ 1146949 w 2519363"/>
                <a:gd name="T117" fmla="*/ 234624 h 2544763"/>
                <a:gd name="T118" fmla="*/ 1074477 w 2519363"/>
                <a:gd name="T119" fmla="*/ 119519 h 2544763"/>
                <a:gd name="T120" fmla="*/ 864886 w 2519363"/>
                <a:gd name="T121" fmla="*/ 157038 h 2544763"/>
                <a:gd name="T122" fmla="*/ 747672 w 2519363"/>
                <a:gd name="T123" fmla="*/ 269596 h 2544763"/>
                <a:gd name="T124" fmla="*/ 784418 w 2519363"/>
                <a:gd name="T125" fmla="*/ 63494 h 2544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19363" h="2544763">
                  <a:moveTo>
                    <a:pt x="2115452" y="2222500"/>
                  </a:moveTo>
                  <a:lnTo>
                    <a:pt x="2153785" y="2222500"/>
                  </a:lnTo>
                  <a:lnTo>
                    <a:pt x="2173288" y="2260147"/>
                  </a:lnTo>
                  <a:lnTo>
                    <a:pt x="2159613" y="2274207"/>
                  </a:lnTo>
                  <a:lnTo>
                    <a:pt x="2171943" y="2360613"/>
                  </a:lnTo>
                  <a:lnTo>
                    <a:pt x="2134506" y="2501900"/>
                  </a:lnTo>
                  <a:lnTo>
                    <a:pt x="2096845" y="2360613"/>
                  </a:lnTo>
                  <a:lnTo>
                    <a:pt x="2109175" y="2274207"/>
                  </a:lnTo>
                  <a:lnTo>
                    <a:pt x="2095500" y="2260147"/>
                  </a:lnTo>
                  <a:lnTo>
                    <a:pt x="2115452" y="2222500"/>
                  </a:lnTo>
                  <a:close/>
                  <a:moveTo>
                    <a:pt x="1240514" y="2222500"/>
                  </a:moveTo>
                  <a:lnTo>
                    <a:pt x="1279072" y="2222500"/>
                  </a:lnTo>
                  <a:lnTo>
                    <a:pt x="1298575" y="2260147"/>
                  </a:lnTo>
                  <a:lnTo>
                    <a:pt x="1285125" y="2274207"/>
                  </a:lnTo>
                  <a:lnTo>
                    <a:pt x="1297454" y="2360613"/>
                  </a:lnTo>
                  <a:lnTo>
                    <a:pt x="1259793" y="2501900"/>
                  </a:lnTo>
                  <a:lnTo>
                    <a:pt x="1222132" y="2360613"/>
                  </a:lnTo>
                  <a:lnTo>
                    <a:pt x="1234462" y="2274207"/>
                  </a:lnTo>
                  <a:lnTo>
                    <a:pt x="1220787" y="2260147"/>
                  </a:lnTo>
                  <a:lnTo>
                    <a:pt x="1240514" y="2222500"/>
                  </a:lnTo>
                  <a:close/>
                  <a:moveTo>
                    <a:pt x="365634" y="2222500"/>
                  </a:moveTo>
                  <a:lnTo>
                    <a:pt x="404304" y="2222500"/>
                  </a:lnTo>
                  <a:lnTo>
                    <a:pt x="423863" y="2260147"/>
                  </a:lnTo>
                  <a:lnTo>
                    <a:pt x="410374" y="2274207"/>
                  </a:lnTo>
                  <a:lnTo>
                    <a:pt x="422739" y="2360613"/>
                  </a:lnTo>
                  <a:lnTo>
                    <a:pt x="384969" y="2501900"/>
                  </a:lnTo>
                  <a:lnTo>
                    <a:pt x="347199" y="2360613"/>
                  </a:lnTo>
                  <a:lnTo>
                    <a:pt x="359564" y="2274207"/>
                  </a:lnTo>
                  <a:lnTo>
                    <a:pt x="346075" y="2260147"/>
                  </a:lnTo>
                  <a:lnTo>
                    <a:pt x="365634" y="2222500"/>
                  </a:lnTo>
                  <a:close/>
                  <a:moveTo>
                    <a:pt x="2296386" y="2212975"/>
                  </a:moveTo>
                  <a:lnTo>
                    <a:pt x="2319092" y="2223620"/>
                  </a:lnTo>
                  <a:lnTo>
                    <a:pt x="2342707" y="2234943"/>
                  </a:lnTo>
                  <a:lnTo>
                    <a:pt x="2365867" y="2246494"/>
                  </a:lnTo>
                  <a:lnTo>
                    <a:pt x="2377675" y="2252609"/>
                  </a:lnTo>
                  <a:lnTo>
                    <a:pt x="2388574" y="2258497"/>
                  </a:lnTo>
                  <a:lnTo>
                    <a:pt x="2399246" y="2264385"/>
                  </a:lnTo>
                  <a:lnTo>
                    <a:pt x="2409237" y="2270047"/>
                  </a:lnTo>
                  <a:lnTo>
                    <a:pt x="2418319" y="2275709"/>
                  </a:lnTo>
                  <a:lnTo>
                    <a:pt x="2426948" y="2281145"/>
                  </a:lnTo>
                  <a:lnTo>
                    <a:pt x="2434441" y="2286354"/>
                  </a:lnTo>
                  <a:lnTo>
                    <a:pt x="2440799" y="2291336"/>
                  </a:lnTo>
                  <a:lnTo>
                    <a:pt x="2446021" y="2296092"/>
                  </a:lnTo>
                  <a:lnTo>
                    <a:pt x="2448065" y="2298130"/>
                  </a:lnTo>
                  <a:lnTo>
                    <a:pt x="2449881" y="2300395"/>
                  </a:lnTo>
                  <a:lnTo>
                    <a:pt x="2452379" y="2304019"/>
                  </a:lnTo>
                  <a:lnTo>
                    <a:pt x="2455104" y="2309001"/>
                  </a:lnTo>
                  <a:lnTo>
                    <a:pt x="2457601" y="2314437"/>
                  </a:lnTo>
                  <a:lnTo>
                    <a:pt x="2460553" y="2320778"/>
                  </a:lnTo>
                  <a:lnTo>
                    <a:pt x="2463278" y="2328025"/>
                  </a:lnTo>
                  <a:lnTo>
                    <a:pt x="2466230" y="2335952"/>
                  </a:lnTo>
                  <a:lnTo>
                    <a:pt x="2471907" y="2353391"/>
                  </a:lnTo>
                  <a:lnTo>
                    <a:pt x="2477810" y="2372641"/>
                  </a:lnTo>
                  <a:lnTo>
                    <a:pt x="2483487" y="2393024"/>
                  </a:lnTo>
                  <a:lnTo>
                    <a:pt x="2489163" y="2414313"/>
                  </a:lnTo>
                  <a:lnTo>
                    <a:pt x="2494613" y="2435828"/>
                  </a:lnTo>
                  <a:lnTo>
                    <a:pt x="2499608" y="2456890"/>
                  </a:lnTo>
                  <a:lnTo>
                    <a:pt x="2504377" y="2476820"/>
                  </a:lnTo>
                  <a:lnTo>
                    <a:pt x="2512097" y="2511471"/>
                  </a:lnTo>
                  <a:lnTo>
                    <a:pt x="2517319" y="2535704"/>
                  </a:lnTo>
                  <a:lnTo>
                    <a:pt x="2519363" y="2544763"/>
                  </a:lnTo>
                  <a:lnTo>
                    <a:pt x="2149475" y="2544763"/>
                  </a:lnTo>
                  <a:lnTo>
                    <a:pt x="2345432" y="2346596"/>
                  </a:lnTo>
                  <a:lnTo>
                    <a:pt x="2282535" y="2300395"/>
                  </a:lnTo>
                  <a:lnTo>
                    <a:pt x="2334533" y="2278880"/>
                  </a:lnTo>
                  <a:lnTo>
                    <a:pt x="2296386" y="2212975"/>
                  </a:lnTo>
                  <a:close/>
                  <a:moveTo>
                    <a:pt x="1971582" y="2212975"/>
                  </a:moveTo>
                  <a:lnTo>
                    <a:pt x="1933349" y="2278880"/>
                  </a:lnTo>
                  <a:lnTo>
                    <a:pt x="1985155" y="2300395"/>
                  </a:lnTo>
                  <a:lnTo>
                    <a:pt x="1922716" y="2346596"/>
                  </a:lnTo>
                  <a:lnTo>
                    <a:pt x="2117725" y="2544763"/>
                  </a:lnTo>
                  <a:lnTo>
                    <a:pt x="1749425" y="2544763"/>
                  </a:lnTo>
                  <a:lnTo>
                    <a:pt x="1751235" y="2535704"/>
                  </a:lnTo>
                  <a:lnTo>
                    <a:pt x="1756438" y="2511471"/>
                  </a:lnTo>
                  <a:lnTo>
                    <a:pt x="1764583" y="2476820"/>
                  </a:lnTo>
                  <a:lnTo>
                    <a:pt x="1769107" y="2456890"/>
                  </a:lnTo>
                  <a:lnTo>
                    <a:pt x="1774084" y="2435828"/>
                  </a:lnTo>
                  <a:lnTo>
                    <a:pt x="1779514" y="2414313"/>
                  </a:lnTo>
                  <a:lnTo>
                    <a:pt x="1785169" y="2393024"/>
                  </a:lnTo>
                  <a:lnTo>
                    <a:pt x="1790825" y="2372641"/>
                  </a:lnTo>
                  <a:lnTo>
                    <a:pt x="1796481" y="2353391"/>
                  </a:lnTo>
                  <a:lnTo>
                    <a:pt x="1802589" y="2335952"/>
                  </a:lnTo>
                  <a:lnTo>
                    <a:pt x="1805304" y="2328025"/>
                  </a:lnTo>
                  <a:lnTo>
                    <a:pt x="1808245" y="2320778"/>
                  </a:lnTo>
                  <a:lnTo>
                    <a:pt x="1810733" y="2314437"/>
                  </a:lnTo>
                  <a:lnTo>
                    <a:pt x="1813674" y="2309001"/>
                  </a:lnTo>
                  <a:lnTo>
                    <a:pt x="1816163" y="2304019"/>
                  </a:lnTo>
                  <a:lnTo>
                    <a:pt x="1818877" y="2300395"/>
                  </a:lnTo>
                  <a:lnTo>
                    <a:pt x="1820687" y="2298130"/>
                  </a:lnTo>
                  <a:lnTo>
                    <a:pt x="1822723" y="2296092"/>
                  </a:lnTo>
                  <a:lnTo>
                    <a:pt x="1827927" y="2291336"/>
                  </a:lnTo>
                  <a:lnTo>
                    <a:pt x="1834035" y="2286354"/>
                  </a:lnTo>
                  <a:lnTo>
                    <a:pt x="1841500" y="2281145"/>
                  </a:lnTo>
                  <a:lnTo>
                    <a:pt x="1849871" y="2275709"/>
                  </a:lnTo>
                  <a:lnTo>
                    <a:pt x="1859146" y="2270047"/>
                  </a:lnTo>
                  <a:lnTo>
                    <a:pt x="1869326" y="2264385"/>
                  </a:lnTo>
                  <a:lnTo>
                    <a:pt x="1879507" y="2258497"/>
                  </a:lnTo>
                  <a:lnTo>
                    <a:pt x="1890818" y="2252609"/>
                  </a:lnTo>
                  <a:lnTo>
                    <a:pt x="1902129" y="2246494"/>
                  </a:lnTo>
                  <a:lnTo>
                    <a:pt x="1925657" y="2234943"/>
                  </a:lnTo>
                  <a:lnTo>
                    <a:pt x="1949185" y="2223620"/>
                  </a:lnTo>
                  <a:lnTo>
                    <a:pt x="1971582" y="2212975"/>
                  </a:lnTo>
                  <a:close/>
                  <a:moveTo>
                    <a:pt x="1422404" y="2212975"/>
                  </a:moveTo>
                  <a:lnTo>
                    <a:pt x="1445013" y="2223620"/>
                  </a:lnTo>
                  <a:lnTo>
                    <a:pt x="1468300" y="2234943"/>
                  </a:lnTo>
                  <a:lnTo>
                    <a:pt x="1491814" y="2246494"/>
                  </a:lnTo>
                  <a:lnTo>
                    <a:pt x="1503344" y="2252609"/>
                  </a:lnTo>
                  <a:lnTo>
                    <a:pt x="1514423" y="2258497"/>
                  </a:lnTo>
                  <a:lnTo>
                    <a:pt x="1525049" y="2264385"/>
                  </a:lnTo>
                  <a:lnTo>
                    <a:pt x="1534997" y="2270047"/>
                  </a:lnTo>
                  <a:lnTo>
                    <a:pt x="1544266" y="2275709"/>
                  </a:lnTo>
                  <a:lnTo>
                    <a:pt x="1552632" y="2281145"/>
                  </a:lnTo>
                  <a:lnTo>
                    <a:pt x="1560093" y="2286354"/>
                  </a:lnTo>
                  <a:lnTo>
                    <a:pt x="1566423" y="2291336"/>
                  </a:lnTo>
                  <a:lnTo>
                    <a:pt x="1571397" y="2296092"/>
                  </a:lnTo>
                  <a:lnTo>
                    <a:pt x="1573658" y="2298130"/>
                  </a:lnTo>
                  <a:lnTo>
                    <a:pt x="1575467" y="2300395"/>
                  </a:lnTo>
                  <a:lnTo>
                    <a:pt x="1577954" y="2304019"/>
                  </a:lnTo>
                  <a:lnTo>
                    <a:pt x="1580441" y="2309001"/>
                  </a:lnTo>
                  <a:lnTo>
                    <a:pt x="1583154" y="2314437"/>
                  </a:lnTo>
                  <a:lnTo>
                    <a:pt x="1585867" y="2320778"/>
                  </a:lnTo>
                  <a:lnTo>
                    <a:pt x="1588806" y="2328025"/>
                  </a:lnTo>
                  <a:lnTo>
                    <a:pt x="1591745" y="2335952"/>
                  </a:lnTo>
                  <a:lnTo>
                    <a:pt x="1597398" y="2353391"/>
                  </a:lnTo>
                  <a:lnTo>
                    <a:pt x="1603276" y="2372641"/>
                  </a:lnTo>
                  <a:lnTo>
                    <a:pt x="1608928" y="2393024"/>
                  </a:lnTo>
                  <a:lnTo>
                    <a:pt x="1614580" y="2414313"/>
                  </a:lnTo>
                  <a:lnTo>
                    <a:pt x="1620006" y="2435828"/>
                  </a:lnTo>
                  <a:lnTo>
                    <a:pt x="1624980" y="2456890"/>
                  </a:lnTo>
                  <a:lnTo>
                    <a:pt x="1629728" y="2476820"/>
                  </a:lnTo>
                  <a:lnTo>
                    <a:pt x="1637415" y="2511471"/>
                  </a:lnTo>
                  <a:lnTo>
                    <a:pt x="1642615" y="2535704"/>
                  </a:lnTo>
                  <a:lnTo>
                    <a:pt x="1644650" y="2544763"/>
                  </a:lnTo>
                  <a:lnTo>
                    <a:pt x="1276350" y="2544763"/>
                  </a:lnTo>
                  <a:lnTo>
                    <a:pt x="1471466" y="2346596"/>
                  </a:lnTo>
                  <a:lnTo>
                    <a:pt x="1408839" y="2300395"/>
                  </a:lnTo>
                  <a:lnTo>
                    <a:pt x="1460613" y="2278880"/>
                  </a:lnTo>
                  <a:lnTo>
                    <a:pt x="1422404" y="2212975"/>
                  </a:lnTo>
                  <a:close/>
                  <a:moveTo>
                    <a:pt x="1096869" y="2212975"/>
                  </a:moveTo>
                  <a:lnTo>
                    <a:pt x="1058862" y="2278880"/>
                  </a:lnTo>
                  <a:lnTo>
                    <a:pt x="1110442" y="2300395"/>
                  </a:lnTo>
                  <a:lnTo>
                    <a:pt x="1048003" y="2346596"/>
                  </a:lnTo>
                  <a:lnTo>
                    <a:pt x="1243012" y="2544763"/>
                  </a:lnTo>
                  <a:lnTo>
                    <a:pt x="874712" y="2544763"/>
                  </a:lnTo>
                  <a:lnTo>
                    <a:pt x="876522" y="2535704"/>
                  </a:lnTo>
                  <a:lnTo>
                    <a:pt x="881725" y="2511471"/>
                  </a:lnTo>
                  <a:lnTo>
                    <a:pt x="889870" y="2476820"/>
                  </a:lnTo>
                  <a:lnTo>
                    <a:pt x="894394" y="2456890"/>
                  </a:lnTo>
                  <a:lnTo>
                    <a:pt x="899371" y="2435828"/>
                  </a:lnTo>
                  <a:lnTo>
                    <a:pt x="904801" y="2414313"/>
                  </a:lnTo>
                  <a:lnTo>
                    <a:pt x="910456" y="2393024"/>
                  </a:lnTo>
                  <a:lnTo>
                    <a:pt x="916112" y="2372641"/>
                  </a:lnTo>
                  <a:lnTo>
                    <a:pt x="921768" y="2353391"/>
                  </a:lnTo>
                  <a:lnTo>
                    <a:pt x="927876" y="2335952"/>
                  </a:lnTo>
                  <a:lnTo>
                    <a:pt x="930591" y="2328025"/>
                  </a:lnTo>
                  <a:lnTo>
                    <a:pt x="933532" y="2320778"/>
                  </a:lnTo>
                  <a:lnTo>
                    <a:pt x="936020" y="2314437"/>
                  </a:lnTo>
                  <a:lnTo>
                    <a:pt x="938961" y="2309001"/>
                  </a:lnTo>
                  <a:lnTo>
                    <a:pt x="941450" y="2304019"/>
                  </a:lnTo>
                  <a:lnTo>
                    <a:pt x="944164" y="2300395"/>
                  </a:lnTo>
                  <a:lnTo>
                    <a:pt x="945748" y="2298130"/>
                  </a:lnTo>
                  <a:lnTo>
                    <a:pt x="947784" y="2296092"/>
                  </a:lnTo>
                  <a:lnTo>
                    <a:pt x="952987" y="2291336"/>
                  </a:lnTo>
                  <a:lnTo>
                    <a:pt x="959322" y="2286354"/>
                  </a:lnTo>
                  <a:lnTo>
                    <a:pt x="966787" y="2281145"/>
                  </a:lnTo>
                  <a:lnTo>
                    <a:pt x="975158" y="2275709"/>
                  </a:lnTo>
                  <a:lnTo>
                    <a:pt x="984433" y="2270047"/>
                  </a:lnTo>
                  <a:lnTo>
                    <a:pt x="994161" y="2264385"/>
                  </a:lnTo>
                  <a:lnTo>
                    <a:pt x="1004794" y="2258497"/>
                  </a:lnTo>
                  <a:lnTo>
                    <a:pt x="1016105" y="2252609"/>
                  </a:lnTo>
                  <a:lnTo>
                    <a:pt x="1027416" y="2246494"/>
                  </a:lnTo>
                  <a:lnTo>
                    <a:pt x="1050944" y="2234943"/>
                  </a:lnTo>
                  <a:lnTo>
                    <a:pt x="1074472" y="2223620"/>
                  </a:lnTo>
                  <a:lnTo>
                    <a:pt x="1096869" y="2212975"/>
                  </a:lnTo>
                  <a:close/>
                  <a:moveTo>
                    <a:pt x="547691" y="2212975"/>
                  </a:moveTo>
                  <a:lnTo>
                    <a:pt x="570300" y="2223620"/>
                  </a:lnTo>
                  <a:lnTo>
                    <a:pt x="593813" y="2234943"/>
                  </a:lnTo>
                  <a:lnTo>
                    <a:pt x="617101" y="2246494"/>
                  </a:lnTo>
                  <a:lnTo>
                    <a:pt x="628857" y="2252609"/>
                  </a:lnTo>
                  <a:lnTo>
                    <a:pt x="639710" y="2258497"/>
                  </a:lnTo>
                  <a:lnTo>
                    <a:pt x="650336" y="2264385"/>
                  </a:lnTo>
                  <a:lnTo>
                    <a:pt x="660284" y="2270047"/>
                  </a:lnTo>
                  <a:lnTo>
                    <a:pt x="669553" y="2275709"/>
                  </a:lnTo>
                  <a:lnTo>
                    <a:pt x="677919" y="2281145"/>
                  </a:lnTo>
                  <a:lnTo>
                    <a:pt x="685380" y="2286354"/>
                  </a:lnTo>
                  <a:lnTo>
                    <a:pt x="691484" y="2291336"/>
                  </a:lnTo>
                  <a:lnTo>
                    <a:pt x="696684" y="2296092"/>
                  </a:lnTo>
                  <a:lnTo>
                    <a:pt x="698719" y="2298130"/>
                  </a:lnTo>
                  <a:lnTo>
                    <a:pt x="700528" y="2300395"/>
                  </a:lnTo>
                  <a:lnTo>
                    <a:pt x="703241" y="2304019"/>
                  </a:lnTo>
                  <a:lnTo>
                    <a:pt x="705728" y="2309001"/>
                  </a:lnTo>
                  <a:lnTo>
                    <a:pt x="708441" y="2314437"/>
                  </a:lnTo>
                  <a:lnTo>
                    <a:pt x="711154" y="2320778"/>
                  </a:lnTo>
                  <a:lnTo>
                    <a:pt x="714093" y="2328025"/>
                  </a:lnTo>
                  <a:lnTo>
                    <a:pt x="717032" y="2335952"/>
                  </a:lnTo>
                  <a:lnTo>
                    <a:pt x="722685" y="2353391"/>
                  </a:lnTo>
                  <a:lnTo>
                    <a:pt x="728563" y="2372641"/>
                  </a:lnTo>
                  <a:lnTo>
                    <a:pt x="734215" y="2393024"/>
                  </a:lnTo>
                  <a:lnTo>
                    <a:pt x="739867" y="2414313"/>
                  </a:lnTo>
                  <a:lnTo>
                    <a:pt x="745293" y="2435828"/>
                  </a:lnTo>
                  <a:lnTo>
                    <a:pt x="750267" y="2456890"/>
                  </a:lnTo>
                  <a:lnTo>
                    <a:pt x="755015" y="2476820"/>
                  </a:lnTo>
                  <a:lnTo>
                    <a:pt x="762928" y="2511471"/>
                  </a:lnTo>
                  <a:lnTo>
                    <a:pt x="768129" y="2535704"/>
                  </a:lnTo>
                  <a:lnTo>
                    <a:pt x="769937" y="2544763"/>
                  </a:lnTo>
                  <a:lnTo>
                    <a:pt x="401637" y="2544763"/>
                  </a:lnTo>
                  <a:lnTo>
                    <a:pt x="596753" y="2346596"/>
                  </a:lnTo>
                  <a:lnTo>
                    <a:pt x="534352" y="2300395"/>
                  </a:lnTo>
                  <a:lnTo>
                    <a:pt x="585900" y="2278880"/>
                  </a:lnTo>
                  <a:lnTo>
                    <a:pt x="547691" y="2212975"/>
                  </a:lnTo>
                  <a:close/>
                  <a:moveTo>
                    <a:pt x="222977" y="2212975"/>
                  </a:moveTo>
                  <a:lnTo>
                    <a:pt x="184830" y="2278880"/>
                  </a:lnTo>
                  <a:lnTo>
                    <a:pt x="236601" y="2300395"/>
                  </a:lnTo>
                  <a:lnTo>
                    <a:pt x="173931" y="2346596"/>
                  </a:lnTo>
                  <a:lnTo>
                    <a:pt x="369888" y="2544763"/>
                  </a:lnTo>
                  <a:lnTo>
                    <a:pt x="0" y="2544763"/>
                  </a:lnTo>
                  <a:lnTo>
                    <a:pt x="1816" y="2535704"/>
                  </a:lnTo>
                  <a:lnTo>
                    <a:pt x="7039" y="2511471"/>
                  </a:lnTo>
                  <a:lnTo>
                    <a:pt x="14759" y="2476820"/>
                  </a:lnTo>
                  <a:lnTo>
                    <a:pt x="19527" y="2456890"/>
                  </a:lnTo>
                  <a:lnTo>
                    <a:pt x="24750" y="2435828"/>
                  </a:lnTo>
                  <a:lnTo>
                    <a:pt x="30199" y="2414313"/>
                  </a:lnTo>
                  <a:lnTo>
                    <a:pt x="35876" y="2393024"/>
                  </a:lnTo>
                  <a:lnTo>
                    <a:pt x="41553" y="2372641"/>
                  </a:lnTo>
                  <a:lnTo>
                    <a:pt x="47229" y="2353391"/>
                  </a:lnTo>
                  <a:lnTo>
                    <a:pt x="53360" y="2335952"/>
                  </a:lnTo>
                  <a:lnTo>
                    <a:pt x="56085" y="2328025"/>
                  </a:lnTo>
                  <a:lnTo>
                    <a:pt x="59037" y="2320778"/>
                  </a:lnTo>
                  <a:lnTo>
                    <a:pt x="61534" y="2314437"/>
                  </a:lnTo>
                  <a:lnTo>
                    <a:pt x="64486" y="2309001"/>
                  </a:lnTo>
                  <a:lnTo>
                    <a:pt x="66984" y="2304019"/>
                  </a:lnTo>
                  <a:lnTo>
                    <a:pt x="69709" y="2300395"/>
                  </a:lnTo>
                  <a:lnTo>
                    <a:pt x="71525" y="2298130"/>
                  </a:lnTo>
                  <a:lnTo>
                    <a:pt x="73569" y="2296092"/>
                  </a:lnTo>
                  <a:lnTo>
                    <a:pt x="78337" y="2291336"/>
                  </a:lnTo>
                  <a:lnTo>
                    <a:pt x="84922" y="2286354"/>
                  </a:lnTo>
                  <a:lnTo>
                    <a:pt x="92415" y="2281145"/>
                  </a:lnTo>
                  <a:lnTo>
                    <a:pt x="100816" y="2275709"/>
                  </a:lnTo>
                  <a:lnTo>
                    <a:pt x="110126" y="2270047"/>
                  </a:lnTo>
                  <a:lnTo>
                    <a:pt x="119890" y="2264385"/>
                  </a:lnTo>
                  <a:lnTo>
                    <a:pt x="130562" y="2258497"/>
                  </a:lnTo>
                  <a:lnTo>
                    <a:pt x="141688" y="2252609"/>
                  </a:lnTo>
                  <a:lnTo>
                    <a:pt x="153268" y="2246494"/>
                  </a:lnTo>
                  <a:lnTo>
                    <a:pt x="176883" y="2234943"/>
                  </a:lnTo>
                  <a:lnTo>
                    <a:pt x="200498" y="2223620"/>
                  </a:lnTo>
                  <a:lnTo>
                    <a:pt x="222977" y="2212975"/>
                  </a:lnTo>
                  <a:close/>
                  <a:moveTo>
                    <a:pt x="2231574" y="2184400"/>
                  </a:moveTo>
                  <a:lnTo>
                    <a:pt x="2245048" y="2190059"/>
                  </a:lnTo>
                  <a:lnTo>
                    <a:pt x="2260121" y="2196397"/>
                  </a:lnTo>
                  <a:lnTo>
                    <a:pt x="2279305" y="2204999"/>
                  </a:lnTo>
                  <a:lnTo>
                    <a:pt x="2319271" y="2273586"/>
                  </a:lnTo>
                  <a:lnTo>
                    <a:pt x="2260578" y="2297580"/>
                  </a:lnTo>
                  <a:lnTo>
                    <a:pt x="2328863" y="2347605"/>
                  </a:lnTo>
                  <a:lnTo>
                    <a:pt x="2133600" y="2544763"/>
                  </a:lnTo>
                  <a:lnTo>
                    <a:pt x="2231574" y="2184400"/>
                  </a:lnTo>
                  <a:close/>
                  <a:moveTo>
                    <a:pt x="2036196" y="2184400"/>
                  </a:moveTo>
                  <a:lnTo>
                    <a:pt x="2133600" y="2544763"/>
                  </a:lnTo>
                  <a:lnTo>
                    <a:pt x="1939925" y="2347605"/>
                  </a:lnTo>
                  <a:lnTo>
                    <a:pt x="2007428" y="2297580"/>
                  </a:lnTo>
                  <a:lnTo>
                    <a:pt x="1949213" y="2273586"/>
                  </a:lnTo>
                  <a:lnTo>
                    <a:pt x="1989080" y="2204999"/>
                  </a:lnTo>
                  <a:lnTo>
                    <a:pt x="2023058" y="2190059"/>
                  </a:lnTo>
                  <a:lnTo>
                    <a:pt x="2036196" y="2184400"/>
                  </a:lnTo>
                  <a:close/>
                  <a:moveTo>
                    <a:pt x="1357653" y="2184400"/>
                  </a:moveTo>
                  <a:lnTo>
                    <a:pt x="1371017" y="2190059"/>
                  </a:lnTo>
                  <a:lnTo>
                    <a:pt x="1404995" y="2204999"/>
                  </a:lnTo>
                  <a:lnTo>
                    <a:pt x="1444636" y="2273586"/>
                  </a:lnTo>
                  <a:lnTo>
                    <a:pt x="1386421" y="2297580"/>
                  </a:lnTo>
                  <a:lnTo>
                    <a:pt x="1454150" y="2347605"/>
                  </a:lnTo>
                  <a:lnTo>
                    <a:pt x="1260475" y="2544763"/>
                  </a:lnTo>
                  <a:lnTo>
                    <a:pt x="1357653" y="2184400"/>
                  </a:lnTo>
                  <a:close/>
                  <a:moveTo>
                    <a:pt x="1162388" y="2184400"/>
                  </a:moveTo>
                  <a:lnTo>
                    <a:pt x="1260475" y="2544763"/>
                  </a:lnTo>
                  <a:lnTo>
                    <a:pt x="1065212" y="2347605"/>
                  </a:lnTo>
                  <a:lnTo>
                    <a:pt x="1133874" y="2297580"/>
                  </a:lnTo>
                  <a:lnTo>
                    <a:pt x="1074793" y="2273586"/>
                  </a:lnTo>
                  <a:lnTo>
                    <a:pt x="1114940" y="2204999"/>
                  </a:lnTo>
                  <a:lnTo>
                    <a:pt x="1149157" y="2190059"/>
                  </a:lnTo>
                  <a:lnTo>
                    <a:pt x="1162388" y="2184400"/>
                  </a:lnTo>
                  <a:close/>
                  <a:moveTo>
                    <a:pt x="287675" y="2184400"/>
                  </a:moveTo>
                  <a:lnTo>
                    <a:pt x="385762" y="2544761"/>
                  </a:lnTo>
                  <a:lnTo>
                    <a:pt x="482940" y="2184400"/>
                  </a:lnTo>
                  <a:lnTo>
                    <a:pt x="496304" y="2190059"/>
                  </a:lnTo>
                  <a:lnTo>
                    <a:pt x="530282" y="2204999"/>
                  </a:lnTo>
                  <a:lnTo>
                    <a:pt x="569923" y="2273586"/>
                  </a:lnTo>
                  <a:lnTo>
                    <a:pt x="511708" y="2297580"/>
                  </a:lnTo>
                  <a:lnTo>
                    <a:pt x="579437" y="2347605"/>
                  </a:lnTo>
                  <a:lnTo>
                    <a:pt x="385763" y="2544762"/>
                  </a:lnTo>
                  <a:lnTo>
                    <a:pt x="385763" y="2544763"/>
                  </a:lnTo>
                  <a:lnTo>
                    <a:pt x="385762" y="2544763"/>
                  </a:lnTo>
                  <a:lnTo>
                    <a:pt x="385762" y="2544762"/>
                  </a:lnTo>
                  <a:lnTo>
                    <a:pt x="190500" y="2347605"/>
                  </a:lnTo>
                  <a:lnTo>
                    <a:pt x="258933" y="2297580"/>
                  </a:lnTo>
                  <a:lnTo>
                    <a:pt x="200080" y="2273586"/>
                  </a:lnTo>
                  <a:lnTo>
                    <a:pt x="240228" y="2204999"/>
                  </a:lnTo>
                  <a:lnTo>
                    <a:pt x="274445" y="2190059"/>
                  </a:lnTo>
                  <a:lnTo>
                    <a:pt x="287675" y="2184400"/>
                  </a:lnTo>
                  <a:close/>
                  <a:moveTo>
                    <a:pt x="2232132" y="1781175"/>
                  </a:moveTo>
                  <a:lnTo>
                    <a:pt x="2236684" y="1783667"/>
                  </a:lnTo>
                  <a:lnTo>
                    <a:pt x="2240553" y="1786159"/>
                  </a:lnTo>
                  <a:lnTo>
                    <a:pt x="2244194" y="1788877"/>
                  </a:lnTo>
                  <a:lnTo>
                    <a:pt x="2247835" y="1791596"/>
                  </a:lnTo>
                  <a:lnTo>
                    <a:pt x="2250793" y="1794541"/>
                  </a:lnTo>
                  <a:lnTo>
                    <a:pt x="2253980" y="1797486"/>
                  </a:lnTo>
                  <a:lnTo>
                    <a:pt x="2256938" y="1800657"/>
                  </a:lnTo>
                  <a:lnTo>
                    <a:pt x="2259441" y="1804055"/>
                  </a:lnTo>
                  <a:lnTo>
                    <a:pt x="2261717" y="1807453"/>
                  </a:lnTo>
                  <a:lnTo>
                    <a:pt x="2264220" y="1811078"/>
                  </a:lnTo>
                  <a:lnTo>
                    <a:pt x="2266269" y="1814703"/>
                  </a:lnTo>
                  <a:lnTo>
                    <a:pt x="2268089" y="1818554"/>
                  </a:lnTo>
                  <a:lnTo>
                    <a:pt x="2269910" y="1822405"/>
                  </a:lnTo>
                  <a:lnTo>
                    <a:pt x="2271503" y="1826482"/>
                  </a:lnTo>
                  <a:lnTo>
                    <a:pt x="2274234" y="1834864"/>
                  </a:lnTo>
                  <a:lnTo>
                    <a:pt x="2276965" y="1843926"/>
                  </a:lnTo>
                  <a:lnTo>
                    <a:pt x="2279013" y="1853440"/>
                  </a:lnTo>
                  <a:lnTo>
                    <a:pt x="2281061" y="1863408"/>
                  </a:lnTo>
                  <a:lnTo>
                    <a:pt x="2282882" y="1873829"/>
                  </a:lnTo>
                  <a:lnTo>
                    <a:pt x="2286523" y="1895576"/>
                  </a:lnTo>
                  <a:lnTo>
                    <a:pt x="2288571" y="1907129"/>
                  </a:lnTo>
                  <a:lnTo>
                    <a:pt x="2291302" y="1919136"/>
                  </a:lnTo>
                  <a:lnTo>
                    <a:pt x="2294943" y="1919815"/>
                  </a:lnTo>
                  <a:lnTo>
                    <a:pt x="2298812" y="1920948"/>
                  </a:lnTo>
                  <a:lnTo>
                    <a:pt x="2302453" y="1922081"/>
                  </a:lnTo>
                  <a:lnTo>
                    <a:pt x="2305867" y="1923666"/>
                  </a:lnTo>
                  <a:lnTo>
                    <a:pt x="2309053" y="1925479"/>
                  </a:lnTo>
                  <a:lnTo>
                    <a:pt x="2312239" y="1927291"/>
                  </a:lnTo>
                  <a:lnTo>
                    <a:pt x="2315425" y="1929330"/>
                  </a:lnTo>
                  <a:lnTo>
                    <a:pt x="2317928" y="1931822"/>
                  </a:lnTo>
                  <a:lnTo>
                    <a:pt x="2320659" y="1934314"/>
                  </a:lnTo>
                  <a:lnTo>
                    <a:pt x="2322935" y="1937259"/>
                  </a:lnTo>
                  <a:lnTo>
                    <a:pt x="2324983" y="1939977"/>
                  </a:lnTo>
                  <a:lnTo>
                    <a:pt x="2327031" y="1942922"/>
                  </a:lnTo>
                  <a:lnTo>
                    <a:pt x="2328624" y="1946320"/>
                  </a:lnTo>
                  <a:lnTo>
                    <a:pt x="2329990" y="1949718"/>
                  </a:lnTo>
                  <a:lnTo>
                    <a:pt x="2331128" y="1952890"/>
                  </a:lnTo>
                  <a:lnTo>
                    <a:pt x="2331583" y="1956514"/>
                  </a:lnTo>
                  <a:lnTo>
                    <a:pt x="2332038" y="1960139"/>
                  </a:lnTo>
                  <a:lnTo>
                    <a:pt x="2332038" y="1964216"/>
                  </a:lnTo>
                  <a:lnTo>
                    <a:pt x="2331810" y="1968068"/>
                  </a:lnTo>
                  <a:lnTo>
                    <a:pt x="2331128" y="1971919"/>
                  </a:lnTo>
                  <a:lnTo>
                    <a:pt x="2329990" y="1975996"/>
                  </a:lnTo>
                  <a:lnTo>
                    <a:pt x="2328397" y="1980074"/>
                  </a:lnTo>
                  <a:lnTo>
                    <a:pt x="2326576" y="1984378"/>
                  </a:lnTo>
                  <a:lnTo>
                    <a:pt x="2324528" y="1988682"/>
                  </a:lnTo>
                  <a:lnTo>
                    <a:pt x="2321570" y="1992986"/>
                  </a:lnTo>
                  <a:lnTo>
                    <a:pt x="2318611" y="1997291"/>
                  </a:lnTo>
                  <a:lnTo>
                    <a:pt x="2314970" y="2001595"/>
                  </a:lnTo>
                  <a:lnTo>
                    <a:pt x="2310646" y="2006126"/>
                  </a:lnTo>
                  <a:lnTo>
                    <a:pt x="2306322" y="2010430"/>
                  </a:lnTo>
                  <a:lnTo>
                    <a:pt x="2301088" y="2014960"/>
                  </a:lnTo>
                  <a:lnTo>
                    <a:pt x="2295626" y="2019265"/>
                  </a:lnTo>
                  <a:lnTo>
                    <a:pt x="2289481" y="2023795"/>
                  </a:lnTo>
                  <a:lnTo>
                    <a:pt x="2287888" y="2031951"/>
                  </a:lnTo>
                  <a:lnTo>
                    <a:pt x="2285840" y="2040106"/>
                  </a:lnTo>
                  <a:lnTo>
                    <a:pt x="2283564" y="2048035"/>
                  </a:lnTo>
                  <a:lnTo>
                    <a:pt x="2281289" y="2055737"/>
                  </a:lnTo>
                  <a:lnTo>
                    <a:pt x="2278785" y="2063666"/>
                  </a:lnTo>
                  <a:lnTo>
                    <a:pt x="2275827" y="2071368"/>
                  </a:lnTo>
                  <a:lnTo>
                    <a:pt x="2272641" y="2079070"/>
                  </a:lnTo>
                  <a:lnTo>
                    <a:pt x="2269682" y="2086546"/>
                  </a:lnTo>
                  <a:lnTo>
                    <a:pt x="2266269" y="2093795"/>
                  </a:lnTo>
                  <a:lnTo>
                    <a:pt x="2262400" y="2101044"/>
                  </a:lnTo>
                  <a:lnTo>
                    <a:pt x="2258531" y="2108067"/>
                  </a:lnTo>
                  <a:lnTo>
                    <a:pt x="2254435" y="2114863"/>
                  </a:lnTo>
                  <a:lnTo>
                    <a:pt x="2250111" y="2121659"/>
                  </a:lnTo>
                  <a:lnTo>
                    <a:pt x="2245787" y="2127775"/>
                  </a:lnTo>
                  <a:lnTo>
                    <a:pt x="2241008" y="2134118"/>
                  </a:lnTo>
                  <a:lnTo>
                    <a:pt x="2236001" y="2140008"/>
                  </a:lnTo>
                  <a:lnTo>
                    <a:pt x="2231222" y="2145672"/>
                  </a:lnTo>
                  <a:lnTo>
                    <a:pt x="2225988" y="2151109"/>
                  </a:lnTo>
                  <a:lnTo>
                    <a:pt x="2220526" y="2156319"/>
                  </a:lnTo>
                  <a:lnTo>
                    <a:pt x="2215064" y="2161303"/>
                  </a:lnTo>
                  <a:lnTo>
                    <a:pt x="2209147" y="2165834"/>
                  </a:lnTo>
                  <a:lnTo>
                    <a:pt x="2203230" y="2170138"/>
                  </a:lnTo>
                  <a:lnTo>
                    <a:pt x="2197313" y="2173989"/>
                  </a:lnTo>
                  <a:lnTo>
                    <a:pt x="2190941" y="2177613"/>
                  </a:lnTo>
                  <a:lnTo>
                    <a:pt x="2184569" y="2181011"/>
                  </a:lnTo>
                  <a:lnTo>
                    <a:pt x="2177969" y="2183730"/>
                  </a:lnTo>
                  <a:lnTo>
                    <a:pt x="2171370" y="2185995"/>
                  </a:lnTo>
                  <a:lnTo>
                    <a:pt x="2164542" y="2188261"/>
                  </a:lnTo>
                  <a:lnTo>
                    <a:pt x="2157487" y="2190073"/>
                  </a:lnTo>
                  <a:lnTo>
                    <a:pt x="2150433" y="2191206"/>
                  </a:lnTo>
                  <a:lnTo>
                    <a:pt x="2143150" y="2192112"/>
                  </a:lnTo>
                  <a:lnTo>
                    <a:pt x="2135868" y="2192338"/>
                  </a:lnTo>
                  <a:lnTo>
                    <a:pt x="2128586" y="2192112"/>
                  </a:lnTo>
                  <a:lnTo>
                    <a:pt x="2121303" y="2191206"/>
                  </a:lnTo>
                  <a:lnTo>
                    <a:pt x="2114248" y="2190073"/>
                  </a:lnTo>
                  <a:lnTo>
                    <a:pt x="2107193" y="2188261"/>
                  </a:lnTo>
                  <a:lnTo>
                    <a:pt x="2100594" y="2185995"/>
                  </a:lnTo>
                  <a:lnTo>
                    <a:pt x="2093766" y="2183730"/>
                  </a:lnTo>
                  <a:lnTo>
                    <a:pt x="2087167" y="2181011"/>
                  </a:lnTo>
                  <a:lnTo>
                    <a:pt x="2081022" y="2177613"/>
                  </a:lnTo>
                  <a:lnTo>
                    <a:pt x="2074650" y="2173989"/>
                  </a:lnTo>
                  <a:lnTo>
                    <a:pt x="2068733" y="2170138"/>
                  </a:lnTo>
                  <a:lnTo>
                    <a:pt x="2062816" y="2165834"/>
                  </a:lnTo>
                  <a:lnTo>
                    <a:pt x="2057127" y="2161303"/>
                  </a:lnTo>
                  <a:lnTo>
                    <a:pt x="2051665" y="2156319"/>
                  </a:lnTo>
                  <a:lnTo>
                    <a:pt x="2046203" y="2151109"/>
                  </a:lnTo>
                  <a:lnTo>
                    <a:pt x="2040969" y="2145672"/>
                  </a:lnTo>
                  <a:lnTo>
                    <a:pt x="2035735" y="2140008"/>
                  </a:lnTo>
                  <a:lnTo>
                    <a:pt x="2030956" y="2134118"/>
                  </a:lnTo>
                  <a:lnTo>
                    <a:pt x="2026404" y="2127775"/>
                  </a:lnTo>
                  <a:lnTo>
                    <a:pt x="2021625" y="2121659"/>
                  </a:lnTo>
                  <a:lnTo>
                    <a:pt x="2017529" y="2114863"/>
                  </a:lnTo>
                  <a:lnTo>
                    <a:pt x="2013432" y="2108067"/>
                  </a:lnTo>
                  <a:lnTo>
                    <a:pt x="2009336" y="2101044"/>
                  </a:lnTo>
                  <a:lnTo>
                    <a:pt x="2005695" y="2093795"/>
                  </a:lnTo>
                  <a:lnTo>
                    <a:pt x="2002509" y="2086546"/>
                  </a:lnTo>
                  <a:lnTo>
                    <a:pt x="1999095" y="2079070"/>
                  </a:lnTo>
                  <a:lnTo>
                    <a:pt x="1996136" y="2071368"/>
                  </a:lnTo>
                  <a:lnTo>
                    <a:pt x="1993406" y="2063666"/>
                  </a:lnTo>
                  <a:lnTo>
                    <a:pt x="1990675" y="2055737"/>
                  </a:lnTo>
                  <a:lnTo>
                    <a:pt x="1988399" y="2048035"/>
                  </a:lnTo>
                  <a:lnTo>
                    <a:pt x="1986123" y="2040106"/>
                  </a:lnTo>
                  <a:lnTo>
                    <a:pt x="1984303" y="2031951"/>
                  </a:lnTo>
                  <a:lnTo>
                    <a:pt x="1982709" y="2023795"/>
                  </a:lnTo>
                  <a:lnTo>
                    <a:pt x="1976337" y="2019265"/>
                  </a:lnTo>
                  <a:lnTo>
                    <a:pt x="1970876" y="2014960"/>
                  </a:lnTo>
                  <a:lnTo>
                    <a:pt x="1965641" y="2010430"/>
                  </a:lnTo>
                  <a:lnTo>
                    <a:pt x="1961090" y="2006126"/>
                  </a:lnTo>
                  <a:lnTo>
                    <a:pt x="1957221" y="2001595"/>
                  </a:lnTo>
                  <a:lnTo>
                    <a:pt x="1953580" y="1997291"/>
                  </a:lnTo>
                  <a:lnTo>
                    <a:pt x="1950166" y="1992986"/>
                  </a:lnTo>
                  <a:lnTo>
                    <a:pt x="1947435" y="1988682"/>
                  </a:lnTo>
                  <a:lnTo>
                    <a:pt x="1945159" y="1984378"/>
                  </a:lnTo>
                  <a:lnTo>
                    <a:pt x="1943339" y="1980074"/>
                  </a:lnTo>
                  <a:lnTo>
                    <a:pt x="1941973" y="1975996"/>
                  </a:lnTo>
                  <a:lnTo>
                    <a:pt x="1941063" y="1971919"/>
                  </a:lnTo>
                  <a:lnTo>
                    <a:pt x="1940153" y="1968068"/>
                  </a:lnTo>
                  <a:lnTo>
                    <a:pt x="1939925" y="1964216"/>
                  </a:lnTo>
                  <a:lnTo>
                    <a:pt x="1939925" y="1960139"/>
                  </a:lnTo>
                  <a:lnTo>
                    <a:pt x="1940153" y="1956514"/>
                  </a:lnTo>
                  <a:lnTo>
                    <a:pt x="1941063" y="1952890"/>
                  </a:lnTo>
                  <a:lnTo>
                    <a:pt x="1941973" y="1949718"/>
                  </a:lnTo>
                  <a:lnTo>
                    <a:pt x="1943339" y="1946320"/>
                  </a:lnTo>
                  <a:lnTo>
                    <a:pt x="1944932" y="1942922"/>
                  </a:lnTo>
                  <a:lnTo>
                    <a:pt x="1946753" y="1939977"/>
                  </a:lnTo>
                  <a:lnTo>
                    <a:pt x="1948801" y="1937259"/>
                  </a:lnTo>
                  <a:lnTo>
                    <a:pt x="1951076" y="1934314"/>
                  </a:lnTo>
                  <a:lnTo>
                    <a:pt x="1953807" y="1931822"/>
                  </a:lnTo>
                  <a:lnTo>
                    <a:pt x="1956538" y="1929330"/>
                  </a:lnTo>
                  <a:lnTo>
                    <a:pt x="1959497" y="1927291"/>
                  </a:lnTo>
                  <a:lnTo>
                    <a:pt x="1962683" y="1925479"/>
                  </a:lnTo>
                  <a:lnTo>
                    <a:pt x="1966096" y="1923666"/>
                  </a:lnTo>
                  <a:lnTo>
                    <a:pt x="1969738" y="1922081"/>
                  </a:lnTo>
                  <a:lnTo>
                    <a:pt x="1973379" y="1920948"/>
                  </a:lnTo>
                  <a:lnTo>
                    <a:pt x="1977020" y="1919815"/>
                  </a:lnTo>
                  <a:lnTo>
                    <a:pt x="1980889" y="1919136"/>
                  </a:lnTo>
                  <a:lnTo>
                    <a:pt x="1983847" y="1903505"/>
                  </a:lnTo>
                  <a:lnTo>
                    <a:pt x="1986578" y="1888553"/>
                  </a:lnTo>
                  <a:lnTo>
                    <a:pt x="1988854" y="1874055"/>
                  </a:lnTo>
                  <a:lnTo>
                    <a:pt x="1991585" y="1860463"/>
                  </a:lnTo>
                  <a:lnTo>
                    <a:pt x="1994316" y="1847550"/>
                  </a:lnTo>
                  <a:lnTo>
                    <a:pt x="1995681" y="1841660"/>
                  </a:lnTo>
                  <a:lnTo>
                    <a:pt x="1997502" y="1835770"/>
                  </a:lnTo>
                  <a:lnTo>
                    <a:pt x="1999323" y="1829881"/>
                  </a:lnTo>
                  <a:lnTo>
                    <a:pt x="2001371" y="1824444"/>
                  </a:lnTo>
                  <a:lnTo>
                    <a:pt x="2003419" y="1819007"/>
                  </a:lnTo>
                  <a:lnTo>
                    <a:pt x="2006150" y="1814250"/>
                  </a:lnTo>
                  <a:lnTo>
                    <a:pt x="2010929" y="1815609"/>
                  </a:lnTo>
                  <a:lnTo>
                    <a:pt x="2017756" y="1818101"/>
                  </a:lnTo>
                  <a:lnTo>
                    <a:pt x="2026404" y="1820139"/>
                  </a:lnTo>
                  <a:lnTo>
                    <a:pt x="2036190" y="1822405"/>
                  </a:lnTo>
                  <a:lnTo>
                    <a:pt x="2047796" y="1824444"/>
                  </a:lnTo>
                  <a:lnTo>
                    <a:pt x="2053941" y="1825576"/>
                  </a:lnTo>
                  <a:lnTo>
                    <a:pt x="2060540" y="1826256"/>
                  </a:lnTo>
                  <a:lnTo>
                    <a:pt x="2067140" y="1826936"/>
                  </a:lnTo>
                  <a:lnTo>
                    <a:pt x="2074195" y="1827389"/>
                  </a:lnTo>
                  <a:lnTo>
                    <a:pt x="2081705" y="1827842"/>
                  </a:lnTo>
                  <a:lnTo>
                    <a:pt x="2089215" y="1827842"/>
                  </a:lnTo>
                  <a:lnTo>
                    <a:pt x="2097180" y="1827615"/>
                  </a:lnTo>
                  <a:lnTo>
                    <a:pt x="2105145" y="1827389"/>
                  </a:lnTo>
                  <a:lnTo>
                    <a:pt x="2113566" y="1826482"/>
                  </a:lnTo>
                  <a:lnTo>
                    <a:pt x="2121758" y="1825576"/>
                  </a:lnTo>
                  <a:lnTo>
                    <a:pt x="2130406" y="1824217"/>
                  </a:lnTo>
                  <a:lnTo>
                    <a:pt x="2139282" y="1822631"/>
                  </a:lnTo>
                  <a:lnTo>
                    <a:pt x="2148157" y="1820593"/>
                  </a:lnTo>
                  <a:lnTo>
                    <a:pt x="2157260" y="1818101"/>
                  </a:lnTo>
                  <a:lnTo>
                    <a:pt x="2166363" y="1815156"/>
                  </a:lnTo>
                  <a:lnTo>
                    <a:pt x="2175693" y="1811984"/>
                  </a:lnTo>
                  <a:lnTo>
                    <a:pt x="2185024" y="1808133"/>
                  </a:lnTo>
                  <a:lnTo>
                    <a:pt x="2194355" y="1803829"/>
                  </a:lnTo>
                  <a:lnTo>
                    <a:pt x="2203685" y="1799072"/>
                  </a:lnTo>
                  <a:lnTo>
                    <a:pt x="2213243" y="1793635"/>
                  </a:lnTo>
                  <a:lnTo>
                    <a:pt x="2222802" y="1787745"/>
                  </a:lnTo>
                  <a:lnTo>
                    <a:pt x="2232132" y="1781175"/>
                  </a:lnTo>
                  <a:close/>
                  <a:moveTo>
                    <a:pt x="1357824" y="1781175"/>
                  </a:moveTo>
                  <a:lnTo>
                    <a:pt x="1362131" y="1783667"/>
                  </a:lnTo>
                  <a:lnTo>
                    <a:pt x="1366210" y="1786159"/>
                  </a:lnTo>
                  <a:lnTo>
                    <a:pt x="1370063" y="1788877"/>
                  </a:lnTo>
                  <a:lnTo>
                    <a:pt x="1373463" y="1791596"/>
                  </a:lnTo>
                  <a:lnTo>
                    <a:pt x="1376636" y="1794541"/>
                  </a:lnTo>
                  <a:lnTo>
                    <a:pt x="1379583" y="1797486"/>
                  </a:lnTo>
                  <a:lnTo>
                    <a:pt x="1382529" y="1800657"/>
                  </a:lnTo>
                  <a:lnTo>
                    <a:pt x="1385023" y="1804055"/>
                  </a:lnTo>
                  <a:lnTo>
                    <a:pt x="1387289" y="1807453"/>
                  </a:lnTo>
                  <a:lnTo>
                    <a:pt x="1389782" y="1811078"/>
                  </a:lnTo>
                  <a:lnTo>
                    <a:pt x="1391822" y="1814703"/>
                  </a:lnTo>
                  <a:lnTo>
                    <a:pt x="1393635" y="1818554"/>
                  </a:lnTo>
                  <a:lnTo>
                    <a:pt x="1395449" y="1822405"/>
                  </a:lnTo>
                  <a:lnTo>
                    <a:pt x="1397035" y="1826482"/>
                  </a:lnTo>
                  <a:lnTo>
                    <a:pt x="1399755" y="1834864"/>
                  </a:lnTo>
                  <a:lnTo>
                    <a:pt x="1402475" y="1843926"/>
                  </a:lnTo>
                  <a:lnTo>
                    <a:pt x="1404515" y="1853440"/>
                  </a:lnTo>
                  <a:lnTo>
                    <a:pt x="1406555" y="1863408"/>
                  </a:lnTo>
                  <a:lnTo>
                    <a:pt x="1408368" y="1873829"/>
                  </a:lnTo>
                  <a:lnTo>
                    <a:pt x="1411994" y="1895576"/>
                  </a:lnTo>
                  <a:lnTo>
                    <a:pt x="1414261" y="1907129"/>
                  </a:lnTo>
                  <a:lnTo>
                    <a:pt x="1416754" y="1919136"/>
                  </a:lnTo>
                  <a:lnTo>
                    <a:pt x="1420607" y="1919815"/>
                  </a:lnTo>
                  <a:lnTo>
                    <a:pt x="1424234" y="1920948"/>
                  </a:lnTo>
                  <a:lnTo>
                    <a:pt x="1427860" y="1922081"/>
                  </a:lnTo>
                  <a:lnTo>
                    <a:pt x="1431260" y="1923666"/>
                  </a:lnTo>
                  <a:lnTo>
                    <a:pt x="1434433" y="1925479"/>
                  </a:lnTo>
                  <a:lnTo>
                    <a:pt x="1437606" y="1927291"/>
                  </a:lnTo>
                  <a:lnTo>
                    <a:pt x="1440779" y="1929330"/>
                  </a:lnTo>
                  <a:lnTo>
                    <a:pt x="1443499" y="1931822"/>
                  </a:lnTo>
                  <a:lnTo>
                    <a:pt x="1445993" y="1934314"/>
                  </a:lnTo>
                  <a:lnTo>
                    <a:pt x="1448259" y="1937259"/>
                  </a:lnTo>
                  <a:lnTo>
                    <a:pt x="1450526" y="1939977"/>
                  </a:lnTo>
                  <a:lnTo>
                    <a:pt x="1452339" y="1942922"/>
                  </a:lnTo>
                  <a:lnTo>
                    <a:pt x="1453925" y="1946320"/>
                  </a:lnTo>
                  <a:lnTo>
                    <a:pt x="1455285" y="1949718"/>
                  </a:lnTo>
                  <a:lnTo>
                    <a:pt x="1456192" y="1952890"/>
                  </a:lnTo>
                  <a:lnTo>
                    <a:pt x="1456872" y="1956514"/>
                  </a:lnTo>
                  <a:lnTo>
                    <a:pt x="1457325" y="1960139"/>
                  </a:lnTo>
                  <a:lnTo>
                    <a:pt x="1457325" y="1964216"/>
                  </a:lnTo>
                  <a:lnTo>
                    <a:pt x="1457099" y="1968068"/>
                  </a:lnTo>
                  <a:lnTo>
                    <a:pt x="1456192" y="1971919"/>
                  </a:lnTo>
                  <a:lnTo>
                    <a:pt x="1455285" y="1975996"/>
                  </a:lnTo>
                  <a:lnTo>
                    <a:pt x="1453925" y="1980074"/>
                  </a:lnTo>
                  <a:lnTo>
                    <a:pt x="1451886" y="1984378"/>
                  </a:lnTo>
                  <a:lnTo>
                    <a:pt x="1449846" y="1988682"/>
                  </a:lnTo>
                  <a:lnTo>
                    <a:pt x="1446899" y="1992986"/>
                  </a:lnTo>
                  <a:lnTo>
                    <a:pt x="1443953" y="1997291"/>
                  </a:lnTo>
                  <a:lnTo>
                    <a:pt x="1440326" y="2001595"/>
                  </a:lnTo>
                  <a:lnTo>
                    <a:pt x="1436246" y="2006126"/>
                  </a:lnTo>
                  <a:lnTo>
                    <a:pt x="1431713" y="2010430"/>
                  </a:lnTo>
                  <a:lnTo>
                    <a:pt x="1426500" y="2014960"/>
                  </a:lnTo>
                  <a:lnTo>
                    <a:pt x="1421061" y="2019265"/>
                  </a:lnTo>
                  <a:lnTo>
                    <a:pt x="1414941" y="2023795"/>
                  </a:lnTo>
                  <a:lnTo>
                    <a:pt x="1413354" y="2031951"/>
                  </a:lnTo>
                  <a:lnTo>
                    <a:pt x="1411088" y="2040106"/>
                  </a:lnTo>
                  <a:lnTo>
                    <a:pt x="1409048" y="2048035"/>
                  </a:lnTo>
                  <a:lnTo>
                    <a:pt x="1406781" y="2055737"/>
                  </a:lnTo>
                  <a:lnTo>
                    <a:pt x="1404288" y="2063666"/>
                  </a:lnTo>
                  <a:lnTo>
                    <a:pt x="1401342" y="2071368"/>
                  </a:lnTo>
                  <a:lnTo>
                    <a:pt x="1398395" y="2079070"/>
                  </a:lnTo>
                  <a:lnTo>
                    <a:pt x="1395222" y="2086546"/>
                  </a:lnTo>
                  <a:lnTo>
                    <a:pt x="1391822" y="2093795"/>
                  </a:lnTo>
                  <a:lnTo>
                    <a:pt x="1388196" y="2101044"/>
                  </a:lnTo>
                  <a:lnTo>
                    <a:pt x="1384343" y="2108067"/>
                  </a:lnTo>
                  <a:lnTo>
                    <a:pt x="1380036" y="2114863"/>
                  </a:lnTo>
                  <a:lnTo>
                    <a:pt x="1375730" y="2121659"/>
                  </a:lnTo>
                  <a:lnTo>
                    <a:pt x="1371197" y="2127775"/>
                  </a:lnTo>
                  <a:lnTo>
                    <a:pt x="1366664" y="2134118"/>
                  </a:lnTo>
                  <a:lnTo>
                    <a:pt x="1361677" y="2140008"/>
                  </a:lnTo>
                  <a:lnTo>
                    <a:pt x="1356691" y="2145672"/>
                  </a:lnTo>
                  <a:lnTo>
                    <a:pt x="1351704" y="2151109"/>
                  </a:lnTo>
                  <a:lnTo>
                    <a:pt x="1346265" y="2156319"/>
                  </a:lnTo>
                  <a:lnTo>
                    <a:pt x="1340825" y="2161303"/>
                  </a:lnTo>
                  <a:lnTo>
                    <a:pt x="1334932" y="2165834"/>
                  </a:lnTo>
                  <a:lnTo>
                    <a:pt x="1329039" y="2170138"/>
                  </a:lnTo>
                  <a:lnTo>
                    <a:pt x="1323146" y="2173989"/>
                  </a:lnTo>
                  <a:lnTo>
                    <a:pt x="1316800" y="2177613"/>
                  </a:lnTo>
                  <a:lnTo>
                    <a:pt x="1310453" y="2181011"/>
                  </a:lnTo>
                  <a:lnTo>
                    <a:pt x="1303880" y="2183730"/>
                  </a:lnTo>
                  <a:lnTo>
                    <a:pt x="1297534" y="2185995"/>
                  </a:lnTo>
                  <a:lnTo>
                    <a:pt x="1290508" y="2188261"/>
                  </a:lnTo>
                  <a:lnTo>
                    <a:pt x="1283708" y="2190073"/>
                  </a:lnTo>
                  <a:lnTo>
                    <a:pt x="1276455" y="2191206"/>
                  </a:lnTo>
                  <a:lnTo>
                    <a:pt x="1269429" y="2192112"/>
                  </a:lnTo>
                  <a:lnTo>
                    <a:pt x="1261949" y="2192338"/>
                  </a:lnTo>
                  <a:lnTo>
                    <a:pt x="1254696" y="2192112"/>
                  </a:lnTo>
                  <a:lnTo>
                    <a:pt x="1247444" y="2191206"/>
                  </a:lnTo>
                  <a:lnTo>
                    <a:pt x="1240417" y="2190073"/>
                  </a:lnTo>
                  <a:lnTo>
                    <a:pt x="1233391" y="2188261"/>
                  </a:lnTo>
                  <a:lnTo>
                    <a:pt x="1226818" y="2185995"/>
                  </a:lnTo>
                  <a:lnTo>
                    <a:pt x="1220245" y="2183730"/>
                  </a:lnTo>
                  <a:lnTo>
                    <a:pt x="1213445" y="2181011"/>
                  </a:lnTo>
                  <a:lnTo>
                    <a:pt x="1207326" y="2177613"/>
                  </a:lnTo>
                  <a:lnTo>
                    <a:pt x="1200979" y="2173989"/>
                  </a:lnTo>
                  <a:lnTo>
                    <a:pt x="1195086" y="2170138"/>
                  </a:lnTo>
                  <a:lnTo>
                    <a:pt x="1189193" y="2165834"/>
                  </a:lnTo>
                  <a:lnTo>
                    <a:pt x="1183527" y="2161303"/>
                  </a:lnTo>
                  <a:lnTo>
                    <a:pt x="1178087" y="2156319"/>
                  </a:lnTo>
                  <a:lnTo>
                    <a:pt x="1172648" y="2151109"/>
                  </a:lnTo>
                  <a:lnTo>
                    <a:pt x="1167435" y="2145672"/>
                  </a:lnTo>
                  <a:lnTo>
                    <a:pt x="1162222" y="2140008"/>
                  </a:lnTo>
                  <a:lnTo>
                    <a:pt x="1157462" y="2134118"/>
                  </a:lnTo>
                  <a:lnTo>
                    <a:pt x="1152929" y="2127775"/>
                  </a:lnTo>
                  <a:lnTo>
                    <a:pt x="1148169" y="2121659"/>
                  </a:lnTo>
                  <a:lnTo>
                    <a:pt x="1144089" y="2114863"/>
                  </a:lnTo>
                  <a:lnTo>
                    <a:pt x="1140010" y="2108067"/>
                  </a:lnTo>
                  <a:lnTo>
                    <a:pt x="1135930" y="2101044"/>
                  </a:lnTo>
                  <a:lnTo>
                    <a:pt x="1132303" y="2093795"/>
                  </a:lnTo>
                  <a:lnTo>
                    <a:pt x="1129130" y="2086546"/>
                  </a:lnTo>
                  <a:lnTo>
                    <a:pt x="1125730" y="2079070"/>
                  </a:lnTo>
                  <a:lnTo>
                    <a:pt x="1122784" y="2071368"/>
                  </a:lnTo>
                  <a:lnTo>
                    <a:pt x="1120064" y="2063666"/>
                  </a:lnTo>
                  <a:lnTo>
                    <a:pt x="1117344" y="2055737"/>
                  </a:lnTo>
                  <a:lnTo>
                    <a:pt x="1115078" y="2048035"/>
                  </a:lnTo>
                  <a:lnTo>
                    <a:pt x="1112584" y="2040106"/>
                  </a:lnTo>
                  <a:lnTo>
                    <a:pt x="1110771" y="2031951"/>
                  </a:lnTo>
                  <a:lnTo>
                    <a:pt x="1109411" y="2023795"/>
                  </a:lnTo>
                  <a:lnTo>
                    <a:pt x="1103065" y="2019265"/>
                  </a:lnTo>
                  <a:lnTo>
                    <a:pt x="1097399" y="2014960"/>
                  </a:lnTo>
                  <a:lnTo>
                    <a:pt x="1092412" y="2010430"/>
                  </a:lnTo>
                  <a:lnTo>
                    <a:pt x="1087879" y="2006126"/>
                  </a:lnTo>
                  <a:lnTo>
                    <a:pt x="1084026" y="2001595"/>
                  </a:lnTo>
                  <a:lnTo>
                    <a:pt x="1080399" y="1997291"/>
                  </a:lnTo>
                  <a:lnTo>
                    <a:pt x="1077226" y="1992986"/>
                  </a:lnTo>
                  <a:lnTo>
                    <a:pt x="1074280" y="1988682"/>
                  </a:lnTo>
                  <a:lnTo>
                    <a:pt x="1072013" y="1984378"/>
                  </a:lnTo>
                  <a:lnTo>
                    <a:pt x="1070200" y="1980074"/>
                  </a:lnTo>
                  <a:lnTo>
                    <a:pt x="1068840" y="1975996"/>
                  </a:lnTo>
                  <a:lnTo>
                    <a:pt x="1067934" y="1971919"/>
                  </a:lnTo>
                  <a:lnTo>
                    <a:pt x="1067027" y="1968068"/>
                  </a:lnTo>
                  <a:lnTo>
                    <a:pt x="1066800" y="1964216"/>
                  </a:lnTo>
                  <a:lnTo>
                    <a:pt x="1066800" y="1960139"/>
                  </a:lnTo>
                  <a:lnTo>
                    <a:pt x="1067254" y="1956514"/>
                  </a:lnTo>
                  <a:lnTo>
                    <a:pt x="1067934" y="1952890"/>
                  </a:lnTo>
                  <a:lnTo>
                    <a:pt x="1068840" y="1949718"/>
                  </a:lnTo>
                  <a:lnTo>
                    <a:pt x="1070200" y="1946320"/>
                  </a:lnTo>
                  <a:lnTo>
                    <a:pt x="1071787" y="1942922"/>
                  </a:lnTo>
                  <a:lnTo>
                    <a:pt x="1073600" y="1939977"/>
                  </a:lnTo>
                  <a:lnTo>
                    <a:pt x="1075640" y="1937259"/>
                  </a:lnTo>
                  <a:lnTo>
                    <a:pt x="1077906" y="1934314"/>
                  </a:lnTo>
                  <a:lnTo>
                    <a:pt x="1080626" y="1931822"/>
                  </a:lnTo>
                  <a:lnTo>
                    <a:pt x="1083346" y="1929330"/>
                  </a:lnTo>
                  <a:lnTo>
                    <a:pt x="1086293" y="1927291"/>
                  </a:lnTo>
                  <a:lnTo>
                    <a:pt x="1089692" y="1925479"/>
                  </a:lnTo>
                  <a:lnTo>
                    <a:pt x="1092639" y="1923666"/>
                  </a:lnTo>
                  <a:lnTo>
                    <a:pt x="1096265" y="1922081"/>
                  </a:lnTo>
                  <a:lnTo>
                    <a:pt x="1099892" y="1920948"/>
                  </a:lnTo>
                  <a:lnTo>
                    <a:pt x="1103518" y="1919815"/>
                  </a:lnTo>
                  <a:lnTo>
                    <a:pt x="1107598" y="1919136"/>
                  </a:lnTo>
                  <a:lnTo>
                    <a:pt x="1110544" y="1903505"/>
                  </a:lnTo>
                  <a:lnTo>
                    <a:pt x="1113264" y="1888553"/>
                  </a:lnTo>
                  <a:lnTo>
                    <a:pt x="1115758" y="1874055"/>
                  </a:lnTo>
                  <a:lnTo>
                    <a:pt x="1118251" y="1860463"/>
                  </a:lnTo>
                  <a:lnTo>
                    <a:pt x="1120971" y="1847550"/>
                  </a:lnTo>
                  <a:lnTo>
                    <a:pt x="1122331" y="1841660"/>
                  </a:lnTo>
                  <a:lnTo>
                    <a:pt x="1124144" y="1835770"/>
                  </a:lnTo>
                  <a:lnTo>
                    <a:pt x="1125957" y="1829881"/>
                  </a:lnTo>
                  <a:lnTo>
                    <a:pt x="1127997" y="1824444"/>
                  </a:lnTo>
                  <a:lnTo>
                    <a:pt x="1130037" y="1819007"/>
                  </a:lnTo>
                  <a:lnTo>
                    <a:pt x="1132757" y="1814250"/>
                  </a:lnTo>
                  <a:lnTo>
                    <a:pt x="1137516" y="1815609"/>
                  </a:lnTo>
                  <a:lnTo>
                    <a:pt x="1144316" y="1818101"/>
                  </a:lnTo>
                  <a:lnTo>
                    <a:pt x="1152929" y="1820139"/>
                  </a:lnTo>
                  <a:lnTo>
                    <a:pt x="1162675" y="1822405"/>
                  </a:lnTo>
                  <a:lnTo>
                    <a:pt x="1174008" y="1824444"/>
                  </a:lnTo>
                  <a:lnTo>
                    <a:pt x="1180354" y="1825576"/>
                  </a:lnTo>
                  <a:lnTo>
                    <a:pt x="1186700" y="1826256"/>
                  </a:lnTo>
                  <a:lnTo>
                    <a:pt x="1193500" y="1826936"/>
                  </a:lnTo>
                  <a:lnTo>
                    <a:pt x="1200526" y="1827389"/>
                  </a:lnTo>
                  <a:lnTo>
                    <a:pt x="1208006" y="1827842"/>
                  </a:lnTo>
                  <a:lnTo>
                    <a:pt x="1215485" y="1827842"/>
                  </a:lnTo>
                  <a:lnTo>
                    <a:pt x="1223418" y="1827615"/>
                  </a:lnTo>
                  <a:lnTo>
                    <a:pt x="1231351" y="1827389"/>
                  </a:lnTo>
                  <a:lnTo>
                    <a:pt x="1239737" y="1826482"/>
                  </a:lnTo>
                  <a:lnTo>
                    <a:pt x="1247897" y="1825576"/>
                  </a:lnTo>
                  <a:lnTo>
                    <a:pt x="1256510" y="1824217"/>
                  </a:lnTo>
                  <a:lnTo>
                    <a:pt x="1265349" y="1822631"/>
                  </a:lnTo>
                  <a:lnTo>
                    <a:pt x="1274189" y="1820593"/>
                  </a:lnTo>
                  <a:lnTo>
                    <a:pt x="1283255" y="1818101"/>
                  </a:lnTo>
                  <a:lnTo>
                    <a:pt x="1292321" y="1815156"/>
                  </a:lnTo>
                  <a:lnTo>
                    <a:pt x="1301614" y="1811984"/>
                  </a:lnTo>
                  <a:lnTo>
                    <a:pt x="1310907" y="1808133"/>
                  </a:lnTo>
                  <a:lnTo>
                    <a:pt x="1320200" y="1803829"/>
                  </a:lnTo>
                  <a:lnTo>
                    <a:pt x="1329492" y="1799072"/>
                  </a:lnTo>
                  <a:lnTo>
                    <a:pt x="1339012" y="1793635"/>
                  </a:lnTo>
                  <a:lnTo>
                    <a:pt x="1348531" y="1787745"/>
                  </a:lnTo>
                  <a:lnTo>
                    <a:pt x="1357824" y="1781175"/>
                  </a:lnTo>
                  <a:close/>
                  <a:moveTo>
                    <a:pt x="483111" y="1781175"/>
                  </a:moveTo>
                  <a:lnTo>
                    <a:pt x="487418" y="1783667"/>
                  </a:lnTo>
                  <a:lnTo>
                    <a:pt x="491271" y="1786159"/>
                  </a:lnTo>
                  <a:lnTo>
                    <a:pt x="495350" y="1788877"/>
                  </a:lnTo>
                  <a:lnTo>
                    <a:pt x="498524" y="1791596"/>
                  </a:lnTo>
                  <a:lnTo>
                    <a:pt x="501923" y="1794541"/>
                  </a:lnTo>
                  <a:lnTo>
                    <a:pt x="504870" y="1797486"/>
                  </a:lnTo>
                  <a:lnTo>
                    <a:pt x="507590" y="1800657"/>
                  </a:lnTo>
                  <a:lnTo>
                    <a:pt x="510310" y="1804055"/>
                  </a:lnTo>
                  <a:lnTo>
                    <a:pt x="512576" y="1807453"/>
                  </a:lnTo>
                  <a:lnTo>
                    <a:pt x="515069" y="1811078"/>
                  </a:lnTo>
                  <a:lnTo>
                    <a:pt x="517109" y="1814703"/>
                  </a:lnTo>
                  <a:lnTo>
                    <a:pt x="518922" y="1818554"/>
                  </a:lnTo>
                  <a:lnTo>
                    <a:pt x="520736" y="1822405"/>
                  </a:lnTo>
                  <a:lnTo>
                    <a:pt x="522322" y="1826482"/>
                  </a:lnTo>
                  <a:lnTo>
                    <a:pt x="525042" y="1834864"/>
                  </a:lnTo>
                  <a:lnTo>
                    <a:pt x="527762" y="1843926"/>
                  </a:lnTo>
                  <a:lnTo>
                    <a:pt x="529802" y="1853440"/>
                  </a:lnTo>
                  <a:lnTo>
                    <a:pt x="531842" y="1863408"/>
                  </a:lnTo>
                  <a:lnTo>
                    <a:pt x="533655" y="1873829"/>
                  </a:lnTo>
                  <a:lnTo>
                    <a:pt x="537508" y="1895576"/>
                  </a:lnTo>
                  <a:lnTo>
                    <a:pt x="539548" y="1907129"/>
                  </a:lnTo>
                  <a:lnTo>
                    <a:pt x="541814" y="1919136"/>
                  </a:lnTo>
                  <a:lnTo>
                    <a:pt x="545894" y="1919815"/>
                  </a:lnTo>
                  <a:lnTo>
                    <a:pt x="549521" y="1920948"/>
                  </a:lnTo>
                  <a:lnTo>
                    <a:pt x="553147" y="1922081"/>
                  </a:lnTo>
                  <a:lnTo>
                    <a:pt x="556774" y="1923666"/>
                  </a:lnTo>
                  <a:lnTo>
                    <a:pt x="559720" y="1925479"/>
                  </a:lnTo>
                  <a:lnTo>
                    <a:pt x="563120" y="1927291"/>
                  </a:lnTo>
                  <a:lnTo>
                    <a:pt x="566066" y="1929330"/>
                  </a:lnTo>
                  <a:lnTo>
                    <a:pt x="568786" y="1931822"/>
                  </a:lnTo>
                  <a:lnTo>
                    <a:pt x="571506" y="1934314"/>
                  </a:lnTo>
                  <a:lnTo>
                    <a:pt x="573773" y="1937259"/>
                  </a:lnTo>
                  <a:lnTo>
                    <a:pt x="575813" y="1939977"/>
                  </a:lnTo>
                  <a:lnTo>
                    <a:pt x="577626" y="1942922"/>
                  </a:lnTo>
                  <a:lnTo>
                    <a:pt x="579212" y="1946320"/>
                  </a:lnTo>
                  <a:lnTo>
                    <a:pt x="580572" y="1949718"/>
                  </a:lnTo>
                  <a:lnTo>
                    <a:pt x="581479" y="1952890"/>
                  </a:lnTo>
                  <a:lnTo>
                    <a:pt x="582386" y="1956514"/>
                  </a:lnTo>
                  <a:lnTo>
                    <a:pt x="582612" y="1960139"/>
                  </a:lnTo>
                  <a:lnTo>
                    <a:pt x="582612" y="1964216"/>
                  </a:lnTo>
                  <a:lnTo>
                    <a:pt x="582386" y="1968068"/>
                  </a:lnTo>
                  <a:lnTo>
                    <a:pt x="581479" y="1971919"/>
                  </a:lnTo>
                  <a:lnTo>
                    <a:pt x="580572" y="1975996"/>
                  </a:lnTo>
                  <a:lnTo>
                    <a:pt x="579212" y="1980074"/>
                  </a:lnTo>
                  <a:lnTo>
                    <a:pt x="577399" y="1984378"/>
                  </a:lnTo>
                  <a:lnTo>
                    <a:pt x="575133" y="1988682"/>
                  </a:lnTo>
                  <a:lnTo>
                    <a:pt x="572186" y="1992986"/>
                  </a:lnTo>
                  <a:lnTo>
                    <a:pt x="569013" y="1997291"/>
                  </a:lnTo>
                  <a:lnTo>
                    <a:pt x="565387" y="2001595"/>
                  </a:lnTo>
                  <a:lnTo>
                    <a:pt x="561533" y="2006126"/>
                  </a:lnTo>
                  <a:lnTo>
                    <a:pt x="557000" y="2010430"/>
                  </a:lnTo>
                  <a:lnTo>
                    <a:pt x="551787" y="2014960"/>
                  </a:lnTo>
                  <a:lnTo>
                    <a:pt x="546348" y="2019265"/>
                  </a:lnTo>
                  <a:lnTo>
                    <a:pt x="540001" y="2023795"/>
                  </a:lnTo>
                  <a:lnTo>
                    <a:pt x="538641" y="2031951"/>
                  </a:lnTo>
                  <a:lnTo>
                    <a:pt x="536375" y="2040106"/>
                  </a:lnTo>
                  <a:lnTo>
                    <a:pt x="534335" y="2048035"/>
                  </a:lnTo>
                  <a:lnTo>
                    <a:pt x="532068" y="2055737"/>
                  </a:lnTo>
                  <a:lnTo>
                    <a:pt x="529575" y="2063666"/>
                  </a:lnTo>
                  <a:lnTo>
                    <a:pt x="526629" y="2071368"/>
                  </a:lnTo>
                  <a:lnTo>
                    <a:pt x="523682" y="2079070"/>
                  </a:lnTo>
                  <a:lnTo>
                    <a:pt x="520509" y="2086546"/>
                  </a:lnTo>
                  <a:lnTo>
                    <a:pt x="517109" y="2093795"/>
                  </a:lnTo>
                  <a:lnTo>
                    <a:pt x="513483" y="2101044"/>
                  </a:lnTo>
                  <a:lnTo>
                    <a:pt x="509403" y="2108067"/>
                  </a:lnTo>
                  <a:lnTo>
                    <a:pt x="505323" y="2114863"/>
                  </a:lnTo>
                  <a:lnTo>
                    <a:pt x="501017" y="2121659"/>
                  </a:lnTo>
                  <a:lnTo>
                    <a:pt x="496484" y="2127775"/>
                  </a:lnTo>
                  <a:lnTo>
                    <a:pt x="491951" y="2134118"/>
                  </a:lnTo>
                  <a:lnTo>
                    <a:pt x="486964" y="2140008"/>
                  </a:lnTo>
                  <a:lnTo>
                    <a:pt x="481978" y="2145672"/>
                  </a:lnTo>
                  <a:lnTo>
                    <a:pt x="476765" y="2151109"/>
                  </a:lnTo>
                  <a:lnTo>
                    <a:pt x="471325" y="2156319"/>
                  </a:lnTo>
                  <a:lnTo>
                    <a:pt x="465885" y="2161303"/>
                  </a:lnTo>
                  <a:lnTo>
                    <a:pt x="460219" y="2165834"/>
                  </a:lnTo>
                  <a:lnTo>
                    <a:pt x="454326" y="2170138"/>
                  </a:lnTo>
                  <a:lnTo>
                    <a:pt x="448433" y="2173989"/>
                  </a:lnTo>
                  <a:lnTo>
                    <a:pt x="442087" y="2177613"/>
                  </a:lnTo>
                  <a:lnTo>
                    <a:pt x="435740" y="2181011"/>
                  </a:lnTo>
                  <a:lnTo>
                    <a:pt x="429167" y="2183730"/>
                  </a:lnTo>
                  <a:lnTo>
                    <a:pt x="422821" y="2185995"/>
                  </a:lnTo>
                  <a:lnTo>
                    <a:pt x="415795" y="2188261"/>
                  </a:lnTo>
                  <a:lnTo>
                    <a:pt x="408995" y="2190073"/>
                  </a:lnTo>
                  <a:lnTo>
                    <a:pt x="401742" y="2191206"/>
                  </a:lnTo>
                  <a:lnTo>
                    <a:pt x="394716" y="2192112"/>
                  </a:lnTo>
                  <a:lnTo>
                    <a:pt x="387463" y="2192338"/>
                  </a:lnTo>
                  <a:lnTo>
                    <a:pt x="379983" y="2192112"/>
                  </a:lnTo>
                  <a:lnTo>
                    <a:pt x="372957" y="2191206"/>
                  </a:lnTo>
                  <a:lnTo>
                    <a:pt x="365704" y="2190073"/>
                  </a:lnTo>
                  <a:lnTo>
                    <a:pt x="358904" y="2188261"/>
                  </a:lnTo>
                  <a:lnTo>
                    <a:pt x="351878" y="2185995"/>
                  </a:lnTo>
                  <a:lnTo>
                    <a:pt x="345532" y="2183730"/>
                  </a:lnTo>
                  <a:lnTo>
                    <a:pt x="338959" y="2181011"/>
                  </a:lnTo>
                  <a:lnTo>
                    <a:pt x="332612" y="2177613"/>
                  </a:lnTo>
                  <a:lnTo>
                    <a:pt x="326266" y="2173989"/>
                  </a:lnTo>
                  <a:lnTo>
                    <a:pt x="320373" y="2170138"/>
                  </a:lnTo>
                  <a:lnTo>
                    <a:pt x="314480" y="2165834"/>
                  </a:lnTo>
                  <a:lnTo>
                    <a:pt x="308587" y="2161303"/>
                  </a:lnTo>
                  <a:lnTo>
                    <a:pt x="303147" y="2156319"/>
                  </a:lnTo>
                  <a:lnTo>
                    <a:pt x="297708" y="2151109"/>
                  </a:lnTo>
                  <a:lnTo>
                    <a:pt x="292721" y="2145672"/>
                  </a:lnTo>
                  <a:lnTo>
                    <a:pt x="287508" y="2140008"/>
                  </a:lnTo>
                  <a:lnTo>
                    <a:pt x="282748" y="2134118"/>
                  </a:lnTo>
                  <a:lnTo>
                    <a:pt x="278215" y="2127775"/>
                  </a:lnTo>
                  <a:lnTo>
                    <a:pt x="273456" y="2121659"/>
                  </a:lnTo>
                  <a:lnTo>
                    <a:pt x="269376" y="2114863"/>
                  </a:lnTo>
                  <a:lnTo>
                    <a:pt x="265069" y="2108067"/>
                  </a:lnTo>
                  <a:lnTo>
                    <a:pt x="261216" y="2101044"/>
                  </a:lnTo>
                  <a:lnTo>
                    <a:pt x="257590" y="2093795"/>
                  </a:lnTo>
                  <a:lnTo>
                    <a:pt x="254190" y="2086546"/>
                  </a:lnTo>
                  <a:lnTo>
                    <a:pt x="251017" y="2079070"/>
                  </a:lnTo>
                  <a:lnTo>
                    <a:pt x="247844" y="2071368"/>
                  </a:lnTo>
                  <a:lnTo>
                    <a:pt x="245124" y="2063666"/>
                  </a:lnTo>
                  <a:lnTo>
                    <a:pt x="242631" y="2055737"/>
                  </a:lnTo>
                  <a:lnTo>
                    <a:pt x="240364" y="2048035"/>
                  </a:lnTo>
                  <a:lnTo>
                    <a:pt x="237871" y="2040106"/>
                  </a:lnTo>
                  <a:lnTo>
                    <a:pt x="236058" y="2031951"/>
                  </a:lnTo>
                  <a:lnTo>
                    <a:pt x="234698" y="2023795"/>
                  </a:lnTo>
                  <a:lnTo>
                    <a:pt x="228351" y="2019265"/>
                  </a:lnTo>
                  <a:lnTo>
                    <a:pt x="222685" y="2014960"/>
                  </a:lnTo>
                  <a:lnTo>
                    <a:pt x="217699" y="2010430"/>
                  </a:lnTo>
                  <a:lnTo>
                    <a:pt x="213166" y="2006126"/>
                  </a:lnTo>
                  <a:lnTo>
                    <a:pt x="209086" y="2001595"/>
                  </a:lnTo>
                  <a:lnTo>
                    <a:pt x="205459" y="1997291"/>
                  </a:lnTo>
                  <a:lnTo>
                    <a:pt x="202513" y="1992986"/>
                  </a:lnTo>
                  <a:lnTo>
                    <a:pt x="199566" y="1988682"/>
                  </a:lnTo>
                  <a:lnTo>
                    <a:pt x="197300" y="1984378"/>
                  </a:lnTo>
                  <a:lnTo>
                    <a:pt x="195487" y="1980074"/>
                  </a:lnTo>
                  <a:lnTo>
                    <a:pt x="194127" y="1975996"/>
                  </a:lnTo>
                  <a:lnTo>
                    <a:pt x="193220" y="1971919"/>
                  </a:lnTo>
                  <a:lnTo>
                    <a:pt x="192313" y="1968068"/>
                  </a:lnTo>
                  <a:lnTo>
                    <a:pt x="192087" y="1964216"/>
                  </a:lnTo>
                  <a:lnTo>
                    <a:pt x="192087" y="1960139"/>
                  </a:lnTo>
                  <a:lnTo>
                    <a:pt x="192313" y="1956514"/>
                  </a:lnTo>
                  <a:lnTo>
                    <a:pt x="193220" y="1952890"/>
                  </a:lnTo>
                  <a:lnTo>
                    <a:pt x="194127" y="1949718"/>
                  </a:lnTo>
                  <a:lnTo>
                    <a:pt x="195487" y="1946320"/>
                  </a:lnTo>
                  <a:lnTo>
                    <a:pt x="197073" y="1942922"/>
                  </a:lnTo>
                  <a:lnTo>
                    <a:pt x="198886" y="1939977"/>
                  </a:lnTo>
                  <a:lnTo>
                    <a:pt x="200926" y="1937259"/>
                  </a:lnTo>
                  <a:lnTo>
                    <a:pt x="203193" y="1934314"/>
                  </a:lnTo>
                  <a:lnTo>
                    <a:pt x="205913" y="1931822"/>
                  </a:lnTo>
                  <a:lnTo>
                    <a:pt x="208632" y="1929330"/>
                  </a:lnTo>
                  <a:lnTo>
                    <a:pt x="211579" y="1927291"/>
                  </a:lnTo>
                  <a:lnTo>
                    <a:pt x="214979" y="1925479"/>
                  </a:lnTo>
                  <a:lnTo>
                    <a:pt x="217925" y="1923666"/>
                  </a:lnTo>
                  <a:lnTo>
                    <a:pt x="221552" y="1922081"/>
                  </a:lnTo>
                  <a:lnTo>
                    <a:pt x="225178" y="1920948"/>
                  </a:lnTo>
                  <a:lnTo>
                    <a:pt x="228805" y="1919815"/>
                  </a:lnTo>
                  <a:lnTo>
                    <a:pt x="232884" y="1919136"/>
                  </a:lnTo>
                  <a:lnTo>
                    <a:pt x="235831" y="1903505"/>
                  </a:lnTo>
                  <a:lnTo>
                    <a:pt x="238551" y="1888553"/>
                  </a:lnTo>
                  <a:lnTo>
                    <a:pt x="241044" y="1874055"/>
                  </a:lnTo>
                  <a:lnTo>
                    <a:pt x="243311" y="1860463"/>
                  </a:lnTo>
                  <a:lnTo>
                    <a:pt x="246257" y="1847550"/>
                  </a:lnTo>
                  <a:lnTo>
                    <a:pt x="247844" y="1841660"/>
                  </a:lnTo>
                  <a:lnTo>
                    <a:pt x="249430" y="1835770"/>
                  </a:lnTo>
                  <a:lnTo>
                    <a:pt x="251243" y="1829881"/>
                  </a:lnTo>
                  <a:lnTo>
                    <a:pt x="253283" y="1824444"/>
                  </a:lnTo>
                  <a:lnTo>
                    <a:pt x="255323" y="1819007"/>
                  </a:lnTo>
                  <a:lnTo>
                    <a:pt x="257816" y="1814250"/>
                  </a:lnTo>
                  <a:lnTo>
                    <a:pt x="262803" y="1815609"/>
                  </a:lnTo>
                  <a:lnTo>
                    <a:pt x="269602" y="1818101"/>
                  </a:lnTo>
                  <a:lnTo>
                    <a:pt x="278215" y="1820139"/>
                  </a:lnTo>
                  <a:lnTo>
                    <a:pt x="287961" y="1822405"/>
                  </a:lnTo>
                  <a:lnTo>
                    <a:pt x="299294" y="1824444"/>
                  </a:lnTo>
                  <a:lnTo>
                    <a:pt x="305640" y="1825576"/>
                  </a:lnTo>
                  <a:lnTo>
                    <a:pt x="311987" y="1826256"/>
                  </a:lnTo>
                  <a:lnTo>
                    <a:pt x="318786" y="1826936"/>
                  </a:lnTo>
                  <a:lnTo>
                    <a:pt x="325813" y="1827389"/>
                  </a:lnTo>
                  <a:lnTo>
                    <a:pt x="333292" y="1827842"/>
                  </a:lnTo>
                  <a:lnTo>
                    <a:pt x="340772" y="1827842"/>
                  </a:lnTo>
                  <a:lnTo>
                    <a:pt x="348705" y="1827615"/>
                  </a:lnTo>
                  <a:lnTo>
                    <a:pt x="356638" y="1827389"/>
                  </a:lnTo>
                  <a:lnTo>
                    <a:pt x="365024" y="1826482"/>
                  </a:lnTo>
                  <a:lnTo>
                    <a:pt x="373183" y="1825576"/>
                  </a:lnTo>
                  <a:lnTo>
                    <a:pt x="381796" y="1824217"/>
                  </a:lnTo>
                  <a:lnTo>
                    <a:pt x="390636" y="1822631"/>
                  </a:lnTo>
                  <a:lnTo>
                    <a:pt x="399476" y="1820593"/>
                  </a:lnTo>
                  <a:lnTo>
                    <a:pt x="408542" y="1818101"/>
                  </a:lnTo>
                  <a:lnTo>
                    <a:pt x="417608" y="1815156"/>
                  </a:lnTo>
                  <a:lnTo>
                    <a:pt x="426901" y="1811984"/>
                  </a:lnTo>
                  <a:lnTo>
                    <a:pt x="436194" y="1808133"/>
                  </a:lnTo>
                  <a:lnTo>
                    <a:pt x="445487" y="1803829"/>
                  </a:lnTo>
                  <a:lnTo>
                    <a:pt x="454779" y="1799072"/>
                  </a:lnTo>
                  <a:lnTo>
                    <a:pt x="464072" y="1793635"/>
                  </a:lnTo>
                  <a:lnTo>
                    <a:pt x="473818" y="1787745"/>
                  </a:lnTo>
                  <a:lnTo>
                    <a:pt x="483111" y="1781175"/>
                  </a:lnTo>
                  <a:close/>
                  <a:moveTo>
                    <a:pt x="2126138" y="1677988"/>
                  </a:moveTo>
                  <a:lnTo>
                    <a:pt x="2135640" y="1677988"/>
                  </a:lnTo>
                  <a:lnTo>
                    <a:pt x="2145594" y="1677988"/>
                  </a:lnTo>
                  <a:lnTo>
                    <a:pt x="2155095" y="1678442"/>
                  </a:lnTo>
                  <a:lnTo>
                    <a:pt x="2164370" y="1679577"/>
                  </a:lnTo>
                  <a:lnTo>
                    <a:pt x="2173420" y="1680939"/>
                  </a:lnTo>
                  <a:lnTo>
                    <a:pt x="2182243" y="1682301"/>
                  </a:lnTo>
                  <a:lnTo>
                    <a:pt x="2190387" y="1684571"/>
                  </a:lnTo>
                  <a:lnTo>
                    <a:pt x="2198757" y="1686614"/>
                  </a:lnTo>
                  <a:lnTo>
                    <a:pt x="2206449" y="1689111"/>
                  </a:lnTo>
                  <a:lnTo>
                    <a:pt x="2213688" y="1692062"/>
                  </a:lnTo>
                  <a:lnTo>
                    <a:pt x="2220701" y="1694786"/>
                  </a:lnTo>
                  <a:lnTo>
                    <a:pt x="2227262" y="1698191"/>
                  </a:lnTo>
                  <a:lnTo>
                    <a:pt x="2233144" y="1701823"/>
                  </a:lnTo>
                  <a:lnTo>
                    <a:pt x="2238573" y="1705455"/>
                  </a:lnTo>
                  <a:lnTo>
                    <a:pt x="2243550" y="1709541"/>
                  </a:lnTo>
                  <a:lnTo>
                    <a:pt x="2247623" y="1713854"/>
                  </a:lnTo>
                  <a:lnTo>
                    <a:pt x="2251468" y="1717939"/>
                  </a:lnTo>
                  <a:lnTo>
                    <a:pt x="2255088" y="1718166"/>
                  </a:lnTo>
                  <a:lnTo>
                    <a:pt x="2258934" y="1718620"/>
                  </a:lnTo>
                  <a:lnTo>
                    <a:pt x="2262327" y="1719301"/>
                  </a:lnTo>
                  <a:lnTo>
                    <a:pt x="2265721" y="1720209"/>
                  </a:lnTo>
                  <a:lnTo>
                    <a:pt x="2269114" y="1721344"/>
                  </a:lnTo>
                  <a:lnTo>
                    <a:pt x="2272281" y="1722706"/>
                  </a:lnTo>
                  <a:lnTo>
                    <a:pt x="2275222" y="1724068"/>
                  </a:lnTo>
                  <a:lnTo>
                    <a:pt x="2278163" y="1725657"/>
                  </a:lnTo>
                  <a:lnTo>
                    <a:pt x="2281104" y="1727700"/>
                  </a:lnTo>
                  <a:lnTo>
                    <a:pt x="2283593" y="1729970"/>
                  </a:lnTo>
                  <a:lnTo>
                    <a:pt x="2286081" y="1732013"/>
                  </a:lnTo>
                  <a:lnTo>
                    <a:pt x="2288570" y="1734510"/>
                  </a:lnTo>
                  <a:lnTo>
                    <a:pt x="2290832" y="1737234"/>
                  </a:lnTo>
                  <a:lnTo>
                    <a:pt x="2292868" y="1739731"/>
                  </a:lnTo>
                  <a:lnTo>
                    <a:pt x="2294904" y="1742682"/>
                  </a:lnTo>
                  <a:lnTo>
                    <a:pt x="2296940" y="1745633"/>
                  </a:lnTo>
                  <a:lnTo>
                    <a:pt x="2300560" y="1752216"/>
                  </a:lnTo>
                  <a:lnTo>
                    <a:pt x="2303953" y="1759026"/>
                  </a:lnTo>
                  <a:lnTo>
                    <a:pt x="2306894" y="1766516"/>
                  </a:lnTo>
                  <a:lnTo>
                    <a:pt x="2309157" y="1774007"/>
                  </a:lnTo>
                  <a:lnTo>
                    <a:pt x="2311645" y="1781952"/>
                  </a:lnTo>
                  <a:lnTo>
                    <a:pt x="2313455" y="1790351"/>
                  </a:lnTo>
                  <a:lnTo>
                    <a:pt x="2314812" y="1798977"/>
                  </a:lnTo>
                  <a:lnTo>
                    <a:pt x="2316170" y="1807376"/>
                  </a:lnTo>
                  <a:lnTo>
                    <a:pt x="2317301" y="1816228"/>
                  </a:lnTo>
                  <a:lnTo>
                    <a:pt x="2317980" y="1825081"/>
                  </a:lnTo>
                  <a:lnTo>
                    <a:pt x="2318885" y="1833934"/>
                  </a:lnTo>
                  <a:lnTo>
                    <a:pt x="2319111" y="1842787"/>
                  </a:lnTo>
                  <a:lnTo>
                    <a:pt x="2319337" y="1851413"/>
                  </a:lnTo>
                  <a:lnTo>
                    <a:pt x="2319337" y="1859812"/>
                  </a:lnTo>
                  <a:lnTo>
                    <a:pt x="2319111" y="1876155"/>
                  </a:lnTo>
                  <a:lnTo>
                    <a:pt x="2318432" y="1891137"/>
                  </a:lnTo>
                  <a:lnTo>
                    <a:pt x="2317527" y="1904303"/>
                  </a:lnTo>
                  <a:lnTo>
                    <a:pt x="2316396" y="1915425"/>
                  </a:lnTo>
                  <a:lnTo>
                    <a:pt x="2315717" y="1923824"/>
                  </a:lnTo>
                  <a:lnTo>
                    <a:pt x="2311193" y="1921781"/>
                  </a:lnTo>
                  <a:lnTo>
                    <a:pt x="2306668" y="1919511"/>
                  </a:lnTo>
                  <a:lnTo>
                    <a:pt x="2301691" y="1918149"/>
                  </a:lnTo>
                  <a:lnTo>
                    <a:pt x="2296714" y="1917014"/>
                  </a:lnTo>
                  <a:lnTo>
                    <a:pt x="2293094" y="1892272"/>
                  </a:lnTo>
                  <a:lnTo>
                    <a:pt x="2291285" y="1880695"/>
                  </a:lnTo>
                  <a:lnTo>
                    <a:pt x="2289475" y="1869345"/>
                  </a:lnTo>
                  <a:lnTo>
                    <a:pt x="2287439" y="1858677"/>
                  </a:lnTo>
                  <a:lnTo>
                    <a:pt x="2285176" y="1848235"/>
                  </a:lnTo>
                  <a:lnTo>
                    <a:pt x="2282462" y="1838474"/>
                  </a:lnTo>
                  <a:lnTo>
                    <a:pt x="2279521" y="1828940"/>
                  </a:lnTo>
                  <a:lnTo>
                    <a:pt x="2277937" y="1824400"/>
                  </a:lnTo>
                  <a:lnTo>
                    <a:pt x="2276127" y="1819860"/>
                  </a:lnTo>
                  <a:lnTo>
                    <a:pt x="2274091" y="1815774"/>
                  </a:lnTo>
                  <a:lnTo>
                    <a:pt x="2272055" y="1811689"/>
                  </a:lnTo>
                  <a:lnTo>
                    <a:pt x="2269793" y="1807830"/>
                  </a:lnTo>
                  <a:lnTo>
                    <a:pt x="2267531" y="1803744"/>
                  </a:lnTo>
                  <a:lnTo>
                    <a:pt x="2265042" y="1800112"/>
                  </a:lnTo>
                  <a:lnTo>
                    <a:pt x="2262101" y="1796480"/>
                  </a:lnTo>
                  <a:lnTo>
                    <a:pt x="2259386" y="1792848"/>
                  </a:lnTo>
                  <a:lnTo>
                    <a:pt x="2256219" y="1789897"/>
                  </a:lnTo>
                  <a:lnTo>
                    <a:pt x="2252826" y="1786492"/>
                  </a:lnTo>
                  <a:lnTo>
                    <a:pt x="2249432" y="1783541"/>
                  </a:lnTo>
                  <a:lnTo>
                    <a:pt x="2245586" y="1780817"/>
                  </a:lnTo>
                  <a:lnTo>
                    <a:pt x="2241741" y="1777866"/>
                  </a:lnTo>
                  <a:lnTo>
                    <a:pt x="2237216" y="1775369"/>
                  </a:lnTo>
                  <a:lnTo>
                    <a:pt x="2232918" y="1772872"/>
                  </a:lnTo>
                  <a:lnTo>
                    <a:pt x="2223190" y="1779682"/>
                  </a:lnTo>
                  <a:lnTo>
                    <a:pt x="2213236" y="1786038"/>
                  </a:lnTo>
                  <a:lnTo>
                    <a:pt x="2203508" y="1791486"/>
                  </a:lnTo>
                  <a:lnTo>
                    <a:pt x="2193780" y="1796480"/>
                  </a:lnTo>
                  <a:lnTo>
                    <a:pt x="2184052" y="1801020"/>
                  </a:lnTo>
                  <a:lnTo>
                    <a:pt x="2174551" y="1804879"/>
                  </a:lnTo>
                  <a:lnTo>
                    <a:pt x="2164823" y="1808284"/>
                  </a:lnTo>
                  <a:lnTo>
                    <a:pt x="2155548" y="1811462"/>
                  </a:lnTo>
                  <a:lnTo>
                    <a:pt x="2146272" y="1813958"/>
                  </a:lnTo>
                  <a:lnTo>
                    <a:pt x="2137223" y="1816001"/>
                  </a:lnTo>
                  <a:lnTo>
                    <a:pt x="2128174" y="1817817"/>
                  </a:lnTo>
                  <a:lnTo>
                    <a:pt x="2119351" y="1819179"/>
                  </a:lnTo>
                  <a:lnTo>
                    <a:pt x="2110528" y="1820087"/>
                  </a:lnTo>
                  <a:lnTo>
                    <a:pt x="2102384" y="1820995"/>
                  </a:lnTo>
                  <a:lnTo>
                    <a:pt x="2094014" y="1821449"/>
                  </a:lnTo>
                  <a:lnTo>
                    <a:pt x="2086096" y="1821449"/>
                  </a:lnTo>
                  <a:lnTo>
                    <a:pt x="2078178" y="1821449"/>
                  </a:lnTo>
                  <a:lnTo>
                    <a:pt x="2070712" y="1821222"/>
                  </a:lnTo>
                  <a:lnTo>
                    <a:pt x="2063473" y="1820768"/>
                  </a:lnTo>
                  <a:lnTo>
                    <a:pt x="2056460" y="1819860"/>
                  </a:lnTo>
                  <a:lnTo>
                    <a:pt x="2049899" y="1819179"/>
                  </a:lnTo>
                  <a:lnTo>
                    <a:pt x="2043565" y="1818044"/>
                  </a:lnTo>
                  <a:lnTo>
                    <a:pt x="2032027" y="1816001"/>
                  </a:lnTo>
                  <a:lnTo>
                    <a:pt x="2021621" y="1813504"/>
                  </a:lnTo>
                  <a:lnTo>
                    <a:pt x="2013024" y="1811008"/>
                  </a:lnTo>
                  <a:lnTo>
                    <a:pt x="2006011" y="1808965"/>
                  </a:lnTo>
                  <a:lnTo>
                    <a:pt x="2000808" y="1807149"/>
                  </a:lnTo>
                  <a:lnTo>
                    <a:pt x="1998319" y="1812370"/>
                  </a:lnTo>
                  <a:lnTo>
                    <a:pt x="1996057" y="1817817"/>
                  </a:lnTo>
                  <a:lnTo>
                    <a:pt x="1994021" y="1823719"/>
                  </a:lnTo>
                  <a:lnTo>
                    <a:pt x="1992211" y="1829621"/>
                  </a:lnTo>
                  <a:lnTo>
                    <a:pt x="1990401" y="1835750"/>
                  </a:lnTo>
                  <a:lnTo>
                    <a:pt x="1988817" y="1842333"/>
                  </a:lnTo>
                  <a:lnTo>
                    <a:pt x="1985876" y="1855726"/>
                  </a:lnTo>
                  <a:lnTo>
                    <a:pt x="1983388" y="1869799"/>
                  </a:lnTo>
                  <a:lnTo>
                    <a:pt x="1980673" y="1884781"/>
                  </a:lnTo>
                  <a:lnTo>
                    <a:pt x="1977958" y="1900671"/>
                  </a:lnTo>
                  <a:lnTo>
                    <a:pt x="1974791" y="1917014"/>
                  </a:lnTo>
                  <a:lnTo>
                    <a:pt x="1969588" y="1918149"/>
                  </a:lnTo>
                  <a:lnTo>
                    <a:pt x="1964611" y="1919511"/>
                  </a:lnTo>
                  <a:lnTo>
                    <a:pt x="1960086" y="1921781"/>
                  </a:lnTo>
                  <a:lnTo>
                    <a:pt x="1955336" y="1924051"/>
                  </a:lnTo>
                  <a:lnTo>
                    <a:pt x="1954204" y="1914517"/>
                  </a:lnTo>
                  <a:lnTo>
                    <a:pt x="1952621" y="1901579"/>
                  </a:lnTo>
                  <a:lnTo>
                    <a:pt x="1951716" y="1894088"/>
                  </a:lnTo>
                  <a:lnTo>
                    <a:pt x="1951263" y="1886143"/>
                  </a:lnTo>
                  <a:lnTo>
                    <a:pt x="1951037" y="1877290"/>
                  </a:lnTo>
                  <a:lnTo>
                    <a:pt x="1951037" y="1868210"/>
                  </a:lnTo>
                  <a:lnTo>
                    <a:pt x="1951037" y="1858677"/>
                  </a:lnTo>
                  <a:lnTo>
                    <a:pt x="1951490" y="1848689"/>
                  </a:lnTo>
                  <a:lnTo>
                    <a:pt x="1952395" y="1838701"/>
                  </a:lnTo>
                  <a:lnTo>
                    <a:pt x="1953526" y="1828032"/>
                  </a:lnTo>
                  <a:lnTo>
                    <a:pt x="1955336" y="1817590"/>
                  </a:lnTo>
                  <a:lnTo>
                    <a:pt x="1957372" y="1806922"/>
                  </a:lnTo>
                  <a:lnTo>
                    <a:pt x="1960313" y="1796026"/>
                  </a:lnTo>
                  <a:lnTo>
                    <a:pt x="1961896" y="1790805"/>
                  </a:lnTo>
                  <a:lnTo>
                    <a:pt x="1963706" y="1785357"/>
                  </a:lnTo>
                  <a:lnTo>
                    <a:pt x="1965516" y="1780136"/>
                  </a:lnTo>
                  <a:lnTo>
                    <a:pt x="1967552" y="1775142"/>
                  </a:lnTo>
                  <a:lnTo>
                    <a:pt x="1969814" y="1769921"/>
                  </a:lnTo>
                  <a:lnTo>
                    <a:pt x="1972303" y="1764700"/>
                  </a:lnTo>
                  <a:lnTo>
                    <a:pt x="1974791" y="1759707"/>
                  </a:lnTo>
                  <a:lnTo>
                    <a:pt x="1977732" y="1754486"/>
                  </a:lnTo>
                  <a:lnTo>
                    <a:pt x="1980673" y="1749946"/>
                  </a:lnTo>
                  <a:lnTo>
                    <a:pt x="1983840" y="1744952"/>
                  </a:lnTo>
                  <a:lnTo>
                    <a:pt x="1987234" y="1740185"/>
                  </a:lnTo>
                  <a:lnTo>
                    <a:pt x="1990853" y="1735645"/>
                  </a:lnTo>
                  <a:lnTo>
                    <a:pt x="1994699" y="1731105"/>
                  </a:lnTo>
                  <a:lnTo>
                    <a:pt x="1998771" y="1726792"/>
                  </a:lnTo>
                  <a:lnTo>
                    <a:pt x="2003070" y="1722252"/>
                  </a:lnTo>
                  <a:lnTo>
                    <a:pt x="2007594" y="1718166"/>
                  </a:lnTo>
                  <a:lnTo>
                    <a:pt x="2012345" y="1714308"/>
                  </a:lnTo>
                  <a:lnTo>
                    <a:pt x="2017322" y="1710449"/>
                  </a:lnTo>
                  <a:lnTo>
                    <a:pt x="2022752" y="1706817"/>
                  </a:lnTo>
                  <a:lnTo>
                    <a:pt x="2028181" y="1703412"/>
                  </a:lnTo>
                  <a:lnTo>
                    <a:pt x="2033837" y="1700007"/>
                  </a:lnTo>
                  <a:lnTo>
                    <a:pt x="2039945" y="1697283"/>
                  </a:lnTo>
                  <a:lnTo>
                    <a:pt x="2046279" y="1694105"/>
                  </a:lnTo>
                  <a:lnTo>
                    <a:pt x="2052840" y="1691381"/>
                  </a:lnTo>
                  <a:lnTo>
                    <a:pt x="2059853" y="1688884"/>
                  </a:lnTo>
                  <a:lnTo>
                    <a:pt x="2066866" y="1686841"/>
                  </a:lnTo>
                  <a:lnTo>
                    <a:pt x="2074332" y="1684798"/>
                  </a:lnTo>
                  <a:lnTo>
                    <a:pt x="2082024" y="1682982"/>
                  </a:lnTo>
                  <a:lnTo>
                    <a:pt x="2090394" y="1681393"/>
                  </a:lnTo>
                  <a:lnTo>
                    <a:pt x="2098764" y="1680031"/>
                  </a:lnTo>
                  <a:lnTo>
                    <a:pt x="2107361" y="1679350"/>
                  </a:lnTo>
                  <a:lnTo>
                    <a:pt x="2116637" y="1678442"/>
                  </a:lnTo>
                  <a:lnTo>
                    <a:pt x="2126138" y="1677988"/>
                  </a:lnTo>
                  <a:close/>
                  <a:moveTo>
                    <a:pt x="1252181" y="1677988"/>
                  </a:moveTo>
                  <a:lnTo>
                    <a:pt x="1261724" y="1677988"/>
                  </a:lnTo>
                  <a:lnTo>
                    <a:pt x="1271493" y="1677988"/>
                  </a:lnTo>
                  <a:lnTo>
                    <a:pt x="1281263" y="1678442"/>
                  </a:lnTo>
                  <a:lnTo>
                    <a:pt x="1290579" y="1679577"/>
                  </a:lnTo>
                  <a:lnTo>
                    <a:pt x="1299667" y="1680939"/>
                  </a:lnTo>
                  <a:lnTo>
                    <a:pt x="1308528" y="1682301"/>
                  </a:lnTo>
                  <a:lnTo>
                    <a:pt x="1317161" y="1684571"/>
                  </a:lnTo>
                  <a:lnTo>
                    <a:pt x="1325114" y="1686614"/>
                  </a:lnTo>
                  <a:lnTo>
                    <a:pt x="1332838" y="1689111"/>
                  </a:lnTo>
                  <a:lnTo>
                    <a:pt x="1340109" y="1692062"/>
                  </a:lnTo>
                  <a:lnTo>
                    <a:pt x="1347152" y="1694786"/>
                  </a:lnTo>
                  <a:lnTo>
                    <a:pt x="1353741" y="1698191"/>
                  </a:lnTo>
                  <a:lnTo>
                    <a:pt x="1359649" y="1701823"/>
                  </a:lnTo>
                  <a:lnTo>
                    <a:pt x="1365101" y="1705455"/>
                  </a:lnTo>
                  <a:lnTo>
                    <a:pt x="1370100" y="1709541"/>
                  </a:lnTo>
                  <a:lnTo>
                    <a:pt x="1374417" y="1713854"/>
                  </a:lnTo>
                  <a:lnTo>
                    <a:pt x="1378052" y="1717939"/>
                  </a:lnTo>
                  <a:lnTo>
                    <a:pt x="1381915" y="1718166"/>
                  </a:lnTo>
                  <a:lnTo>
                    <a:pt x="1385550" y="1718620"/>
                  </a:lnTo>
                  <a:lnTo>
                    <a:pt x="1388958" y="1719301"/>
                  </a:lnTo>
                  <a:lnTo>
                    <a:pt x="1392593" y="1720209"/>
                  </a:lnTo>
                  <a:lnTo>
                    <a:pt x="1395774" y="1721344"/>
                  </a:lnTo>
                  <a:lnTo>
                    <a:pt x="1398955" y="1722706"/>
                  </a:lnTo>
                  <a:lnTo>
                    <a:pt x="1401908" y="1724068"/>
                  </a:lnTo>
                  <a:lnTo>
                    <a:pt x="1404862" y="1725657"/>
                  </a:lnTo>
                  <a:lnTo>
                    <a:pt x="1407589" y="1727700"/>
                  </a:lnTo>
                  <a:lnTo>
                    <a:pt x="1410315" y="1729970"/>
                  </a:lnTo>
                  <a:lnTo>
                    <a:pt x="1412814" y="1732013"/>
                  </a:lnTo>
                  <a:lnTo>
                    <a:pt x="1415313" y="1734510"/>
                  </a:lnTo>
                  <a:lnTo>
                    <a:pt x="1417586" y="1737234"/>
                  </a:lnTo>
                  <a:lnTo>
                    <a:pt x="1419858" y="1739731"/>
                  </a:lnTo>
                  <a:lnTo>
                    <a:pt x="1421902" y="1742682"/>
                  </a:lnTo>
                  <a:lnTo>
                    <a:pt x="1423720" y="1745633"/>
                  </a:lnTo>
                  <a:lnTo>
                    <a:pt x="1427355" y="1752216"/>
                  </a:lnTo>
                  <a:lnTo>
                    <a:pt x="1430763" y="1759026"/>
                  </a:lnTo>
                  <a:lnTo>
                    <a:pt x="1433717" y="1766516"/>
                  </a:lnTo>
                  <a:lnTo>
                    <a:pt x="1436216" y="1774007"/>
                  </a:lnTo>
                  <a:lnTo>
                    <a:pt x="1438261" y="1781952"/>
                  </a:lnTo>
                  <a:lnTo>
                    <a:pt x="1440079" y="1790351"/>
                  </a:lnTo>
                  <a:lnTo>
                    <a:pt x="1441669" y="1798977"/>
                  </a:lnTo>
                  <a:lnTo>
                    <a:pt x="1443032" y="1807376"/>
                  </a:lnTo>
                  <a:lnTo>
                    <a:pt x="1444168" y="1816228"/>
                  </a:lnTo>
                  <a:lnTo>
                    <a:pt x="1444850" y="1825081"/>
                  </a:lnTo>
                  <a:lnTo>
                    <a:pt x="1445532" y="1833934"/>
                  </a:lnTo>
                  <a:lnTo>
                    <a:pt x="1445986" y="1842787"/>
                  </a:lnTo>
                  <a:lnTo>
                    <a:pt x="1446213" y="1851413"/>
                  </a:lnTo>
                  <a:lnTo>
                    <a:pt x="1446213" y="1859812"/>
                  </a:lnTo>
                  <a:lnTo>
                    <a:pt x="1445986" y="1876155"/>
                  </a:lnTo>
                  <a:lnTo>
                    <a:pt x="1445304" y="1891137"/>
                  </a:lnTo>
                  <a:lnTo>
                    <a:pt x="1444396" y="1904303"/>
                  </a:lnTo>
                  <a:lnTo>
                    <a:pt x="1443260" y="1915425"/>
                  </a:lnTo>
                  <a:lnTo>
                    <a:pt x="1442578" y="1923824"/>
                  </a:lnTo>
                  <a:lnTo>
                    <a:pt x="1438034" y="1921781"/>
                  </a:lnTo>
                  <a:lnTo>
                    <a:pt x="1433490" y="1919511"/>
                  </a:lnTo>
                  <a:lnTo>
                    <a:pt x="1428491" y="1918149"/>
                  </a:lnTo>
                  <a:lnTo>
                    <a:pt x="1423493" y="1917014"/>
                  </a:lnTo>
                  <a:lnTo>
                    <a:pt x="1419858" y="1892272"/>
                  </a:lnTo>
                  <a:lnTo>
                    <a:pt x="1418040" y="1880695"/>
                  </a:lnTo>
                  <a:lnTo>
                    <a:pt x="1416222" y="1869345"/>
                  </a:lnTo>
                  <a:lnTo>
                    <a:pt x="1414177" y="1858677"/>
                  </a:lnTo>
                  <a:lnTo>
                    <a:pt x="1411905" y="1848235"/>
                  </a:lnTo>
                  <a:lnTo>
                    <a:pt x="1409179" y="1838474"/>
                  </a:lnTo>
                  <a:lnTo>
                    <a:pt x="1406225" y="1828940"/>
                  </a:lnTo>
                  <a:lnTo>
                    <a:pt x="1404635" y="1824400"/>
                  </a:lnTo>
                  <a:lnTo>
                    <a:pt x="1402817" y="1819860"/>
                  </a:lnTo>
                  <a:lnTo>
                    <a:pt x="1401000" y="1815774"/>
                  </a:lnTo>
                  <a:lnTo>
                    <a:pt x="1398955" y="1811689"/>
                  </a:lnTo>
                  <a:lnTo>
                    <a:pt x="1396456" y="1807830"/>
                  </a:lnTo>
                  <a:lnTo>
                    <a:pt x="1394184" y="1803744"/>
                  </a:lnTo>
                  <a:lnTo>
                    <a:pt x="1391684" y="1800112"/>
                  </a:lnTo>
                  <a:lnTo>
                    <a:pt x="1388731" y="1796480"/>
                  </a:lnTo>
                  <a:lnTo>
                    <a:pt x="1385777" y="1792848"/>
                  </a:lnTo>
                  <a:lnTo>
                    <a:pt x="1382823" y="1789897"/>
                  </a:lnTo>
                  <a:lnTo>
                    <a:pt x="1379415" y="1786492"/>
                  </a:lnTo>
                  <a:lnTo>
                    <a:pt x="1376007" y="1783541"/>
                  </a:lnTo>
                  <a:lnTo>
                    <a:pt x="1372145" y="1780817"/>
                  </a:lnTo>
                  <a:lnTo>
                    <a:pt x="1368282" y="1777866"/>
                  </a:lnTo>
                  <a:lnTo>
                    <a:pt x="1363738" y="1775369"/>
                  </a:lnTo>
                  <a:lnTo>
                    <a:pt x="1359421" y="1772872"/>
                  </a:lnTo>
                  <a:lnTo>
                    <a:pt x="1349424" y="1779682"/>
                  </a:lnTo>
                  <a:lnTo>
                    <a:pt x="1339655" y="1786038"/>
                  </a:lnTo>
                  <a:lnTo>
                    <a:pt x="1329885" y="1791486"/>
                  </a:lnTo>
                  <a:lnTo>
                    <a:pt x="1320115" y="1796480"/>
                  </a:lnTo>
                  <a:lnTo>
                    <a:pt x="1310345" y="1801020"/>
                  </a:lnTo>
                  <a:lnTo>
                    <a:pt x="1300576" y="1804879"/>
                  </a:lnTo>
                  <a:lnTo>
                    <a:pt x="1291033" y="1808284"/>
                  </a:lnTo>
                  <a:lnTo>
                    <a:pt x="1281718" y="1811462"/>
                  </a:lnTo>
                  <a:lnTo>
                    <a:pt x="1272402" y="1813958"/>
                  </a:lnTo>
                  <a:lnTo>
                    <a:pt x="1263314" y="1816001"/>
                  </a:lnTo>
                  <a:lnTo>
                    <a:pt x="1254226" y="1817817"/>
                  </a:lnTo>
                  <a:lnTo>
                    <a:pt x="1245365" y="1819179"/>
                  </a:lnTo>
                  <a:lnTo>
                    <a:pt x="1236504" y="1820087"/>
                  </a:lnTo>
                  <a:lnTo>
                    <a:pt x="1228325" y="1820995"/>
                  </a:lnTo>
                  <a:lnTo>
                    <a:pt x="1219918" y="1821449"/>
                  </a:lnTo>
                  <a:lnTo>
                    <a:pt x="1211739" y="1821449"/>
                  </a:lnTo>
                  <a:lnTo>
                    <a:pt x="1204014" y="1821449"/>
                  </a:lnTo>
                  <a:lnTo>
                    <a:pt x="1196516" y="1821222"/>
                  </a:lnTo>
                  <a:lnTo>
                    <a:pt x="1189246" y="1820768"/>
                  </a:lnTo>
                  <a:lnTo>
                    <a:pt x="1182202" y="1819860"/>
                  </a:lnTo>
                  <a:lnTo>
                    <a:pt x="1175386" y="1819179"/>
                  </a:lnTo>
                  <a:lnTo>
                    <a:pt x="1169252" y="1818044"/>
                  </a:lnTo>
                  <a:lnTo>
                    <a:pt x="1157664" y="1816001"/>
                  </a:lnTo>
                  <a:lnTo>
                    <a:pt x="1147213" y="1813504"/>
                  </a:lnTo>
                  <a:lnTo>
                    <a:pt x="1138579" y="1811008"/>
                  </a:lnTo>
                  <a:lnTo>
                    <a:pt x="1131536" y="1808965"/>
                  </a:lnTo>
                  <a:lnTo>
                    <a:pt x="1126310" y="1807149"/>
                  </a:lnTo>
                  <a:lnTo>
                    <a:pt x="1123811" y="1812370"/>
                  </a:lnTo>
                  <a:lnTo>
                    <a:pt x="1121539" y="1817817"/>
                  </a:lnTo>
                  <a:lnTo>
                    <a:pt x="1119494" y="1823719"/>
                  </a:lnTo>
                  <a:lnTo>
                    <a:pt x="1117676" y="1829621"/>
                  </a:lnTo>
                  <a:lnTo>
                    <a:pt x="1115859" y="1835750"/>
                  </a:lnTo>
                  <a:lnTo>
                    <a:pt x="1114268" y="1842333"/>
                  </a:lnTo>
                  <a:lnTo>
                    <a:pt x="1111315" y="1855726"/>
                  </a:lnTo>
                  <a:lnTo>
                    <a:pt x="1108815" y="1869799"/>
                  </a:lnTo>
                  <a:lnTo>
                    <a:pt x="1106089" y="1884781"/>
                  </a:lnTo>
                  <a:lnTo>
                    <a:pt x="1103363" y="1900671"/>
                  </a:lnTo>
                  <a:lnTo>
                    <a:pt x="1100182" y="1917014"/>
                  </a:lnTo>
                  <a:lnTo>
                    <a:pt x="1094956" y="1918149"/>
                  </a:lnTo>
                  <a:lnTo>
                    <a:pt x="1089957" y="1919511"/>
                  </a:lnTo>
                  <a:lnTo>
                    <a:pt x="1085413" y="1921781"/>
                  </a:lnTo>
                  <a:lnTo>
                    <a:pt x="1080642" y="1924051"/>
                  </a:lnTo>
                  <a:lnTo>
                    <a:pt x="1079279" y="1914517"/>
                  </a:lnTo>
                  <a:lnTo>
                    <a:pt x="1077916" y="1901579"/>
                  </a:lnTo>
                  <a:lnTo>
                    <a:pt x="1077234" y="1894088"/>
                  </a:lnTo>
                  <a:lnTo>
                    <a:pt x="1076780" y="1886143"/>
                  </a:lnTo>
                  <a:lnTo>
                    <a:pt x="1076325" y="1877290"/>
                  </a:lnTo>
                  <a:lnTo>
                    <a:pt x="1076325" y="1868210"/>
                  </a:lnTo>
                  <a:lnTo>
                    <a:pt x="1076325" y="1858677"/>
                  </a:lnTo>
                  <a:lnTo>
                    <a:pt x="1076780" y="1848689"/>
                  </a:lnTo>
                  <a:lnTo>
                    <a:pt x="1077461" y="1838701"/>
                  </a:lnTo>
                  <a:lnTo>
                    <a:pt x="1078824" y="1828032"/>
                  </a:lnTo>
                  <a:lnTo>
                    <a:pt x="1080642" y="1817590"/>
                  </a:lnTo>
                  <a:lnTo>
                    <a:pt x="1082687" y="1806922"/>
                  </a:lnTo>
                  <a:lnTo>
                    <a:pt x="1085641" y="1796026"/>
                  </a:lnTo>
                  <a:lnTo>
                    <a:pt x="1087231" y="1790805"/>
                  </a:lnTo>
                  <a:lnTo>
                    <a:pt x="1089049" y="1785357"/>
                  </a:lnTo>
                  <a:lnTo>
                    <a:pt x="1090866" y="1780136"/>
                  </a:lnTo>
                  <a:lnTo>
                    <a:pt x="1092911" y="1775142"/>
                  </a:lnTo>
                  <a:lnTo>
                    <a:pt x="1095183" y="1769921"/>
                  </a:lnTo>
                  <a:lnTo>
                    <a:pt x="1097455" y="1764700"/>
                  </a:lnTo>
                  <a:lnTo>
                    <a:pt x="1100182" y="1759707"/>
                  </a:lnTo>
                  <a:lnTo>
                    <a:pt x="1102908" y="1754486"/>
                  </a:lnTo>
                  <a:lnTo>
                    <a:pt x="1106089" y="1749946"/>
                  </a:lnTo>
                  <a:lnTo>
                    <a:pt x="1109270" y="1744952"/>
                  </a:lnTo>
                  <a:lnTo>
                    <a:pt x="1112678" y="1740185"/>
                  </a:lnTo>
                  <a:lnTo>
                    <a:pt x="1116313" y="1735645"/>
                  </a:lnTo>
                  <a:lnTo>
                    <a:pt x="1120176" y="1731105"/>
                  </a:lnTo>
                  <a:lnTo>
                    <a:pt x="1124265" y="1726792"/>
                  </a:lnTo>
                  <a:lnTo>
                    <a:pt x="1128582" y="1722252"/>
                  </a:lnTo>
                  <a:lnTo>
                    <a:pt x="1133126" y="1718166"/>
                  </a:lnTo>
                  <a:lnTo>
                    <a:pt x="1137898" y="1714308"/>
                  </a:lnTo>
                  <a:lnTo>
                    <a:pt x="1142669" y="1710449"/>
                  </a:lnTo>
                  <a:lnTo>
                    <a:pt x="1148122" y="1706817"/>
                  </a:lnTo>
                  <a:lnTo>
                    <a:pt x="1153575" y="1703412"/>
                  </a:lnTo>
                  <a:lnTo>
                    <a:pt x="1159482" y="1700007"/>
                  </a:lnTo>
                  <a:lnTo>
                    <a:pt x="1165616" y="1697283"/>
                  </a:lnTo>
                  <a:lnTo>
                    <a:pt x="1171751" y="1694105"/>
                  </a:lnTo>
                  <a:lnTo>
                    <a:pt x="1178567" y="1691381"/>
                  </a:lnTo>
                  <a:lnTo>
                    <a:pt x="1185610" y="1688884"/>
                  </a:lnTo>
                  <a:lnTo>
                    <a:pt x="1192654" y="1686841"/>
                  </a:lnTo>
                  <a:lnTo>
                    <a:pt x="1200151" y="1684798"/>
                  </a:lnTo>
                  <a:lnTo>
                    <a:pt x="1207876" y="1682982"/>
                  </a:lnTo>
                  <a:lnTo>
                    <a:pt x="1216283" y="1681393"/>
                  </a:lnTo>
                  <a:lnTo>
                    <a:pt x="1224689" y="1680031"/>
                  </a:lnTo>
                  <a:lnTo>
                    <a:pt x="1233323" y="1679350"/>
                  </a:lnTo>
                  <a:lnTo>
                    <a:pt x="1242411" y="1678442"/>
                  </a:lnTo>
                  <a:lnTo>
                    <a:pt x="1252181" y="1677988"/>
                  </a:lnTo>
                  <a:close/>
                  <a:moveTo>
                    <a:pt x="377468" y="1677988"/>
                  </a:moveTo>
                  <a:lnTo>
                    <a:pt x="387237" y="1677988"/>
                  </a:lnTo>
                  <a:lnTo>
                    <a:pt x="396780" y="1677988"/>
                  </a:lnTo>
                  <a:lnTo>
                    <a:pt x="406550" y="1678442"/>
                  </a:lnTo>
                  <a:lnTo>
                    <a:pt x="415866" y="1679577"/>
                  </a:lnTo>
                  <a:lnTo>
                    <a:pt x="424954" y="1680939"/>
                  </a:lnTo>
                  <a:lnTo>
                    <a:pt x="433815" y="1682301"/>
                  </a:lnTo>
                  <a:lnTo>
                    <a:pt x="441994" y="1684571"/>
                  </a:lnTo>
                  <a:lnTo>
                    <a:pt x="450401" y="1686614"/>
                  </a:lnTo>
                  <a:lnTo>
                    <a:pt x="458125" y="1689111"/>
                  </a:lnTo>
                  <a:lnTo>
                    <a:pt x="465396" y="1692062"/>
                  </a:lnTo>
                  <a:lnTo>
                    <a:pt x="472439" y="1694786"/>
                  </a:lnTo>
                  <a:lnTo>
                    <a:pt x="479028" y="1698191"/>
                  </a:lnTo>
                  <a:lnTo>
                    <a:pt x="484936" y="1701823"/>
                  </a:lnTo>
                  <a:lnTo>
                    <a:pt x="490388" y="1705455"/>
                  </a:lnTo>
                  <a:lnTo>
                    <a:pt x="495387" y="1709541"/>
                  </a:lnTo>
                  <a:lnTo>
                    <a:pt x="499704" y="1713854"/>
                  </a:lnTo>
                  <a:lnTo>
                    <a:pt x="503339" y="1717939"/>
                  </a:lnTo>
                  <a:lnTo>
                    <a:pt x="507202" y="1718166"/>
                  </a:lnTo>
                  <a:lnTo>
                    <a:pt x="510837" y="1718620"/>
                  </a:lnTo>
                  <a:lnTo>
                    <a:pt x="514472" y="1719301"/>
                  </a:lnTo>
                  <a:lnTo>
                    <a:pt x="517880" y="1720209"/>
                  </a:lnTo>
                  <a:lnTo>
                    <a:pt x="521061" y="1721344"/>
                  </a:lnTo>
                  <a:lnTo>
                    <a:pt x="524242" y="1722706"/>
                  </a:lnTo>
                  <a:lnTo>
                    <a:pt x="527195" y="1724068"/>
                  </a:lnTo>
                  <a:lnTo>
                    <a:pt x="530149" y="1725657"/>
                  </a:lnTo>
                  <a:lnTo>
                    <a:pt x="532876" y="1727700"/>
                  </a:lnTo>
                  <a:lnTo>
                    <a:pt x="535602" y="1729970"/>
                  </a:lnTo>
                  <a:lnTo>
                    <a:pt x="538101" y="1732013"/>
                  </a:lnTo>
                  <a:lnTo>
                    <a:pt x="540600" y="1734510"/>
                  </a:lnTo>
                  <a:lnTo>
                    <a:pt x="542873" y="1737234"/>
                  </a:lnTo>
                  <a:lnTo>
                    <a:pt x="545145" y="1739731"/>
                  </a:lnTo>
                  <a:lnTo>
                    <a:pt x="547189" y="1742682"/>
                  </a:lnTo>
                  <a:lnTo>
                    <a:pt x="549007" y="1745633"/>
                  </a:lnTo>
                  <a:lnTo>
                    <a:pt x="552642" y="1752216"/>
                  </a:lnTo>
                  <a:lnTo>
                    <a:pt x="556050" y="1759026"/>
                  </a:lnTo>
                  <a:lnTo>
                    <a:pt x="559004" y="1766516"/>
                  </a:lnTo>
                  <a:lnTo>
                    <a:pt x="561503" y="1774007"/>
                  </a:lnTo>
                  <a:lnTo>
                    <a:pt x="563548" y="1781952"/>
                  </a:lnTo>
                  <a:lnTo>
                    <a:pt x="565366" y="1790351"/>
                  </a:lnTo>
                  <a:lnTo>
                    <a:pt x="566956" y="1798977"/>
                  </a:lnTo>
                  <a:lnTo>
                    <a:pt x="568319" y="1807376"/>
                  </a:lnTo>
                  <a:lnTo>
                    <a:pt x="569228" y="1816228"/>
                  </a:lnTo>
                  <a:lnTo>
                    <a:pt x="570137" y="1825081"/>
                  </a:lnTo>
                  <a:lnTo>
                    <a:pt x="570819" y="1833934"/>
                  </a:lnTo>
                  <a:lnTo>
                    <a:pt x="571046" y="1842787"/>
                  </a:lnTo>
                  <a:lnTo>
                    <a:pt x="571500" y="1851413"/>
                  </a:lnTo>
                  <a:lnTo>
                    <a:pt x="571500" y="1859812"/>
                  </a:lnTo>
                  <a:lnTo>
                    <a:pt x="571046" y="1876155"/>
                  </a:lnTo>
                  <a:lnTo>
                    <a:pt x="570591" y="1891137"/>
                  </a:lnTo>
                  <a:lnTo>
                    <a:pt x="569683" y="1904303"/>
                  </a:lnTo>
                  <a:lnTo>
                    <a:pt x="568547" y="1915425"/>
                  </a:lnTo>
                  <a:lnTo>
                    <a:pt x="567865" y="1923824"/>
                  </a:lnTo>
                  <a:lnTo>
                    <a:pt x="563321" y="1921781"/>
                  </a:lnTo>
                  <a:lnTo>
                    <a:pt x="558777" y="1919511"/>
                  </a:lnTo>
                  <a:lnTo>
                    <a:pt x="553778" y="1918149"/>
                  </a:lnTo>
                  <a:lnTo>
                    <a:pt x="548780" y="1917014"/>
                  </a:lnTo>
                  <a:lnTo>
                    <a:pt x="545145" y="1892272"/>
                  </a:lnTo>
                  <a:lnTo>
                    <a:pt x="543327" y="1880695"/>
                  </a:lnTo>
                  <a:lnTo>
                    <a:pt x="541509" y="1869345"/>
                  </a:lnTo>
                  <a:lnTo>
                    <a:pt x="539464" y="1858677"/>
                  </a:lnTo>
                  <a:lnTo>
                    <a:pt x="537192" y="1848235"/>
                  </a:lnTo>
                  <a:lnTo>
                    <a:pt x="534466" y="1838474"/>
                  </a:lnTo>
                  <a:lnTo>
                    <a:pt x="531512" y="1828940"/>
                  </a:lnTo>
                  <a:lnTo>
                    <a:pt x="529922" y="1824400"/>
                  </a:lnTo>
                  <a:lnTo>
                    <a:pt x="528104" y="1819860"/>
                  </a:lnTo>
                  <a:lnTo>
                    <a:pt x="526287" y="1815774"/>
                  </a:lnTo>
                  <a:lnTo>
                    <a:pt x="524242" y="1811689"/>
                  </a:lnTo>
                  <a:lnTo>
                    <a:pt x="521743" y="1807830"/>
                  </a:lnTo>
                  <a:lnTo>
                    <a:pt x="519471" y="1803744"/>
                  </a:lnTo>
                  <a:lnTo>
                    <a:pt x="516971" y="1800112"/>
                  </a:lnTo>
                  <a:lnTo>
                    <a:pt x="514018" y="1796480"/>
                  </a:lnTo>
                  <a:lnTo>
                    <a:pt x="511064" y="1792848"/>
                  </a:lnTo>
                  <a:lnTo>
                    <a:pt x="508110" y="1789897"/>
                  </a:lnTo>
                  <a:lnTo>
                    <a:pt x="504702" y="1786492"/>
                  </a:lnTo>
                  <a:lnTo>
                    <a:pt x="501294" y="1783541"/>
                  </a:lnTo>
                  <a:lnTo>
                    <a:pt x="497432" y="1780817"/>
                  </a:lnTo>
                  <a:lnTo>
                    <a:pt x="493569" y="1777866"/>
                  </a:lnTo>
                  <a:lnTo>
                    <a:pt x="489025" y="1775369"/>
                  </a:lnTo>
                  <a:lnTo>
                    <a:pt x="484708" y="1772872"/>
                  </a:lnTo>
                  <a:lnTo>
                    <a:pt x="474711" y="1779682"/>
                  </a:lnTo>
                  <a:lnTo>
                    <a:pt x="464942" y="1786038"/>
                  </a:lnTo>
                  <a:lnTo>
                    <a:pt x="454945" y="1791486"/>
                  </a:lnTo>
                  <a:lnTo>
                    <a:pt x="445402" y="1796480"/>
                  </a:lnTo>
                  <a:lnTo>
                    <a:pt x="435632" y="1801020"/>
                  </a:lnTo>
                  <a:lnTo>
                    <a:pt x="425863" y="1804879"/>
                  </a:lnTo>
                  <a:lnTo>
                    <a:pt x="416320" y="1808284"/>
                  </a:lnTo>
                  <a:lnTo>
                    <a:pt x="407005" y="1811462"/>
                  </a:lnTo>
                  <a:lnTo>
                    <a:pt x="397689" y="1813958"/>
                  </a:lnTo>
                  <a:lnTo>
                    <a:pt x="388601" y="1816001"/>
                  </a:lnTo>
                  <a:lnTo>
                    <a:pt x="379512" y="1817817"/>
                  </a:lnTo>
                  <a:lnTo>
                    <a:pt x="370651" y="1819179"/>
                  </a:lnTo>
                  <a:lnTo>
                    <a:pt x="361791" y="1820087"/>
                  </a:lnTo>
                  <a:lnTo>
                    <a:pt x="353384" y="1820995"/>
                  </a:lnTo>
                  <a:lnTo>
                    <a:pt x="345205" y="1821449"/>
                  </a:lnTo>
                  <a:lnTo>
                    <a:pt x="337025" y="1821449"/>
                  </a:lnTo>
                  <a:lnTo>
                    <a:pt x="329300" y="1821449"/>
                  </a:lnTo>
                  <a:lnTo>
                    <a:pt x="321803" y="1821222"/>
                  </a:lnTo>
                  <a:lnTo>
                    <a:pt x="314532" y="1820768"/>
                  </a:lnTo>
                  <a:lnTo>
                    <a:pt x="307489" y="1819860"/>
                  </a:lnTo>
                  <a:lnTo>
                    <a:pt x="300673" y="1819179"/>
                  </a:lnTo>
                  <a:lnTo>
                    <a:pt x="294538" y="1818044"/>
                  </a:lnTo>
                  <a:lnTo>
                    <a:pt x="282724" y="1816001"/>
                  </a:lnTo>
                  <a:lnTo>
                    <a:pt x="272499" y="1813504"/>
                  </a:lnTo>
                  <a:lnTo>
                    <a:pt x="263866" y="1811008"/>
                  </a:lnTo>
                  <a:lnTo>
                    <a:pt x="256822" y="1808965"/>
                  </a:lnTo>
                  <a:lnTo>
                    <a:pt x="251597" y="1807149"/>
                  </a:lnTo>
                  <a:lnTo>
                    <a:pt x="249097" y="1812370"/>
                  </a:lnTo>
                  <a:lnTo>
                    <a:pt x="246825" y="1817817"/>
                  </a:lnTo>
                  <a:lnTo>
                    <a:pt x="244553" y="1823719"/>
                  </a:lnTo>
                  <a:lnTo>
                    <a:pt x="242736" y="1829621"/>
                  </a:lnTo>
                  <a:lnTo>
                    <a:pt x="240918" y="1835750"/>
                  </a:lnTo>
                  <a:lnTo>
                    <a:pt x="239555" y="1842333"/>
                  </a:lnTo>
                  <a:lnTo>
                    <a:pt x="236601" y="1855726"/>
                  </a:lnTo>
                  <a:lnTo>
                    <a:pt x="234102" y="1869799"/>
                  </a:lnTo>
                  <a:lnTo>
                    <a:pt x="231375" y="1884781"/>
                  </a:lnTo>
                  <a:lnTo>
                    <a:pt x="228649" y="1900671"/>
                  </a:lnTo>
                  <a:lnTo>
                    <a:pt x="225468" y="1917014"/>
                  </a:lnTo>
                  <a:lnTo>
                    <a:pt x="220242" y="1918149"/>
                  </a:lnTo>
                  <a:lnTo>
                    <a:pt x="215244" y="1919511"/>
                  </a:lnTo>
                  <a:lnTo>
                    <a:pt x="210700" y="1921781"/>
                  </a:lnTo>
                  <a:lnTo>
                    <a:pt x="205929" y="1924051"/>
                  </a:lnTo>
                  <a:lnTo>
                    <a:pt x="204565" y="1914517"/>
                  </a:lnTo>
                  <a:lnTo>
                    <a:pt x="202975" y="1901579"/>
                  </a:lnTo>
                  <a:lnTo>
                    <a:pt x="202521" y="1894088"/>
                  </a:lnTo>
                  <a:lnTo>
                    <a:pt x="202066" y="1886143"/>
                  </a:lnTo>
                  <a:lnTo>
                    <a:pt x="201612" y="1877290"/>
                  </a:lnTo>
                  <a:lnTo>
                    <a:pt x="201612" y="1868210"/>
                  </a:lnTo>
                  <a:lnTo>
                    <a:pt x="201612" y="1858677"/>
                  </a:lnTo>
                  <a:lnTo>
                    <a:pt x="202066" y="1848689"/>
                  </a:lnTo>
                  <a:lnTo>
                    <a:pt x="202975" y="1838701"/>
                  </a:lnTo>
                  <a:lnTo>
                    <a:pt x="204111" y="1828032"/>
                  </a:lnTo>
                  <a:lnTo>
                    <a:pt x="205929" y="1817590"/>
                  </a:lnTo>
                  <a:lnTo>
                    <a:pt x="207973" y="1806922"/>
                  </a:lnTo>
                  <a:lnTo>
                    <a:pt x="210927" y="1796026"/>
                  </a:lnTo>
                  <a:lnTo>
                    <a:pt x="212518" y="1790805"/>
                  </a:lnTo>
                  <a:lnTo>
                    <a:pt x="214335" y="1785357"/>
                  </a:lnTo>
                  <a:lnTo>
                    <a:pt x="216153" y="1780136"/>
                  </a:lnTo>
                  <a:lnTo>
                    <a:pt x="218198" y="1775142"/>
                  </a:lnTo>
                  <a:lnTo>
                    <a:pt x="220470" y="1769921"/>
                  </a:lnTo>
                  <a:lnTo>
                    <a:pt x="222742" y="1764700"/>
                  </a:lnTo>
                  <a:lnTo>
                    <a:pt x="225695" y="1759707"/>
                  </a:lnTo>
                  <a:lnTo>
                    <a:pt x="228195" y="1754486"/>
                  </a:lnTo>
                  <a:lnTo>
                    <a:pt x="231375" y="1749946"/>
                  </a:lnTo>
                  <a:lnTo>
                    <a:pt x="234556" y="1744952"/>
                  </a:lnTo>
                  <a:lnTo>
                    <a:pt x="237964" y="1740185"/>
                  </a:lnTo>
                  <a:lnTo>
                    <a:pt x="241600" y="1735645"/>
                  </a:lnTo>
                  <a:lnTo>
                    <a:pt x="245462" y="1731105"/>
                  </a:lnTo>
                  <a:lnTo>
                    <a:pt x="249552" y="1726792"/>
                  </a:lnTo>
                  <a:lnTo>
                    <a:pt x="253641" y="1722252"/>
                  </a:lnTo>
                  <a:lnTo>
                    <a:pt x="258413" y="1718166"/>
                  </a:lnTo>
                  <a:lnTo>
                    <a:pt x="263184" y="1714308"/>
                  </a:lnTo>
                  <a:lnTo>
                    <a:pt x="268183" y="1710449"/>
                  </a:lnTo>
                  <a:lnTo>
                    <a:pt x="273408" y="1706817"/>
                  </a:lnTo>
                  <a:lnTo>
                    <a:pt x="278861" y="1703412"/>
                  </a:lnTo>
                  <a:lnTo>
                    <a:pt x="284996" y="1700007"/>
                  </a:lnTo>
                  <a:lnTo>
                    <a:pt x="290903" y="1697283"/>
                  </a:lnTo>
                  <a:lnTo>
                    <a:pt x="297037" y="1694105"/>
                  </a:lnTo>
                  <a:lnTo>
                    <a:pt x="303854" y="1691381"/>
                  </a:lnTo>
                  <a:lnTo>
                    <a:pt x="310897" y="1688884"/>
                  </a:lnTo>
                  <a:lnTo>
                    <a:pt x="318167" y="1686841"/>
                  </a:lnTo>
                  <a:lnTo>
                    <a:pt x="325438" y="1684798"/>
                  </a:lnTo>
                  <a:lnTo>
                    <a:pt x="333390" y="1682982"/>
                  </a:lnTo>
                  <a:lnTo>
                    <a:pt x="341569" y="1681393"/>
                  </a:lnTo>
                  <a:lnTo>
                    <a:pt x="350203" y="1680031"/>
                  </a:lnTo>
                  <a:lnTo>
                    <a:pt x="358610" y="1679350"/>
                  </a:lnTo>
                  <a:lnTo>
                    <a:pt x="367698" y="1678442"/>
                  </a:lnTo>
                  <a:lnTo>
                    <a:pt x="377468" y="1677988"/>
                  </a:lnTo>
                  <a:close/>
                  <a:moveTo>
                    <a:pt x="1243129" y="1343025"/>
                  </a:moveTo>
                  <a:lnTo>
                    <a:pt x="1276235" y="1343025"/>
                  </a:lnTo>
                  <a:lnTo>
                    <a:pt x="1276235" y="1429724"/>
                  </a:lnTo>
                  <a:lnTo>
                    <a:pt x="2132013" y="1429724"/>
                  </a:lnTo>
                  <a:lnTo>
                    <a:pt x="2132013" y="1611313"/>
                  </a:lnTo>
                  <a:lnTo>
                    <a:pt x="2098680" y="1611313"/>
                  </a:lnTo>
                  <a:lnTo>
                    <a:pt x="2098680" y="1463174"/>
                  </a:lnTo>
                  <a:lnTo>
                    <a:pt x="1276235" y="1463174"/>
                  </a:lnTo>
                  <a:lnTo>
                    <a:pt x="1276235" y="1611313"/>
                  </a:lnTo>
                  <a:lnTo>
                    <a:pt x="1243129" y="1611313"/>
                  </a:lnTo>
                  <a:lnTo>
                    <a:pt x="1243129" y="1463174"/>
                  </a:lnTo>
                  <a:lnTo>
                    <a:pt x="420910" y="1463174"/>
                  </a:lnTo>
                  <a:lnTo>
                    <a:pt x="420910" y="1611313"/>
                  </a:lnTo>
                  <a:lnTo>
                    <a:pt x="387350" y="1611313"/>
                  </a:lnTo>
                  <a:lnTo>
                    <a:pt x="387350" y="1429724"/>
                  </a:lnTo>
                  <a:lnTo>
                    <a:pt x="1243129" y="1429724"/>
                  </a:lnTo>
                  <a:lnTo>
                    <a:pt x="1243129" y="1343025"/>
                  </a:lnTo>
                  <a:close/>
                  <a:moveTo>
                    <a:pt x="1230823" y="801688"/>
                  </a:moveTo>
                  <a:lnTo>
                    <a:pt x="1288312" y="801688"/>
                  </a:lnTo>
                  <a:lnTo>
                    <a:pt x="1317625" y="856797"/>
                  </a:lnTo>
                  <a:lnTo>
                    <a:pt x="1297402" y="877888"/>
                  </a:lnTo>
                  <a:lnTo>
                    <a:pt x="1315807" y="1004888"/>
                  </a:lnTo>
                  <a:lnTo>
                    <a:pt x="1259681" y="1212851"/>
                  </a:lnTo>
                  <a:lnTo>
                    <a:pt x="1203555" y="1004888"/>
                  </a:lnTo>
                  <a:lnTo>
                    <a:pt x="1221961" y="877888"/>
                  </a:lnTo>
                  <a:lnTo>
                    <a:pt x="1201737" y="856797"/>
                  </a:lnTo>
                  <a:lnTo>
                    <a:pt x="1230823" y="801688"/>
                  </a:lnTo>
                  <a:close/>
                  <a:moveTo>
                    <a:pt x="1498824" y="787400"/>
                  </a:moveTo>
                  <a:lnTo>
                    <a:pt x="1532231" y="803048"/>
                  </a:lnTo>
                  <a:lnTo>
                    <a:pt x="1567001" y="819830"/>
                  </a:lnTo>
                  <a:lnTo>
                    <a:pt x="1584273" y="828448"/>
                  </a:lnTo>
                  <a:lnTo>
                    <a:pt x="1601772" y="837293"/>
                  </a:lnTo>
                  <a:lnTo>
                    <a:pt x="1618589" y="845684"/>
                  </a:lnTo>
                  <a:lnTo>
                    <a:pt x="1634725" y="854528"/>
                  </a:lnTo>
                  <a:lnTo>
                    <a:pt x="1650633" y="863146"/>
                  </a:lnTo>
                  <a:lnTo>
                    <a:pt x="1665177" y="871764"/>
                  </a:lnTo>
                  <a:lnTo>
                    <a:pt x="1678813" y="879928"/>
                  </a:lnTo>
                  <a:lnTo>
                    <a:pt x="1691312" y="888093"/>
                  </a:lnTo>
                  <a:lnTo>
                    <a:pt x="1702221" y="895803"/>
                  </a:lnTo>
                  <a:lnTo>
                    <a:pt x="1707220" y="899432"/>
                  </a:lnTo>
                  <a:lnTo>
                    <a:pt x="1711538" y="903061"/>
                  </a:lnTo>
                  <a:lnTo>
                    <a:pt x="1715629" y="906462"/>
                  </a:lnTo>
                  <a:lnTo>
                    <a:pt x="1719265" y="909864"/>
                  </a:lnTo>
                  <a:lnTo>
                    <a:pt x="1722219" y="913266"/>
                  </a:lnTo>
                  <a:lnTo>
                    <a:pt x="1724947" y="915987"/>
                  </a:lnTo>
                  <a:lnTo>
                    <a:pt x="1726765" y="918936"/>
                  </a:lnTo>
                  <a:lnTo>
                    <a:pt x="1728583" y="921657"/>
                  </a:lnTo>
                  <a:lnTo>
                    <a:pt x="1732446" y="928687"/>
                  </a:lnTo>
                  <a:lnTo>
                    <a:pt x="1736537" y="937078"/>
                  </a:lnTo>
                  <a:lnTo>
                    <a:pt x="1740855" y="946603"/>
                  </a:lnTo>
                  <a:lnTo>
                    <a:pt x="1744945" y="957262"/>
                  </a:lnTo>
                  <a:lnTo>
                    <a:pt x="1749036" y="968602"/>
                  </a:lnTo>
                  <a:lnTo>
                    <a:pt x="1753127" y="981075"/>
                  </a:lnTo>
                  <a:lnTo>
                    <a:pt x="1757672" y="994228"/>
                  </a:lnTo>
                  <a:lnTo>
                    <a:pt x="1761763" y="1008289"/>
                  </a:lnTo>
                  <a:lnTo>
                    <a:pt x="1766308" y="1022803"/>
                  </a:lnTo>
                  <a:lnTo>
                    <a:pt x="1774716" y="1052966"/>
                  </a:lnTo>
                  <a:lnTo>
                    <a:pt x="1783125" y="1084262"/>
                  </a:lnTo>
                  <a:lnTo>
                    <a:pt x="1790852" y="1116012"/>
                  </a:lnTo>
                  <a:lnTo>
                    <a:pt x="1798351" y="1146855"/>
                  </a:lnTo>
                  <a:lnTo>
                    <a:pt x="1805396" y="1176111"/>
                  </a:lnTo>
                  <a:lnTo>
                    <a:pt x="1811305" y="1203325"/>
                  </a:lnTo>
                  <a:lnTo>
                    <a:pt x="1816987" y="1227364"/>
                  </a:lnTo>
                  <a:lnTo>
                    <a:pt x="1824486" y="1262970"/>
                  </a:lnTo>
                  <a:lnTo>
                    <a:pt x="1827213" y="1276350"/>
                  </a:lnTo>
                  <a:lnTo>
                    <a:pt x="1282700" y="1276350"/>
                  </a:lnTo>
                  <a:lnTo>
                    <a:pt x="1571092" y="984250"/>
                  </a:lnTo>
                  <a:lnTo>
                    <a:pt x="1478825" y="915987"/>
                  </a:lnTo>
                  <a:lnTo>
                    <a:pt x="1555184" y="884691"/>
                  </a:lnTo>
                  <a:lnTo>
                    <a:pt x="1498824" y="787400"/>
                  </a:lnTo>
                  <a:close/>
                  <a:moveTo>
                    <a:pt x="1021169" y="787400"/>
                  </a:moveTo>
                  <a:lnTo>
                    <a:pt x="964747" y="884691"/>
                  </a:lnTo>
                  <a:lnTo>
                    <a:pt x="1040883" y="915987"/>
                  </a:lnTo>
                  <a:lnTo>
                    <a:pt x="949111" y="984250"/>
                  </a:lnTo>
                  <a:lnTo>
                    <a:pt x="1236662" y="1276350"/>
                  </a:lnTo>
                  <a:lnTo>
                    <a:pt x="693737" y="1276350"/>
                  </a:lnTo>
                  <a:lnTo>
                    <a:pt x="696230" y="1262970"/>
                  </a:lnTo>
                  <a:lnTo>
                    <a:pt x="704161" y="1227364"/>
                  </a:lnTo>
                  <a:lnTo>
                    <a:pt x="709372" y="1203325"/>
                  </a:lnTo>
                  <a:lnTo>
                    <a:pt x="715491" y="1176111"/>
                  </a:lnTo>
                  <a:lnTo>
                    <a:pt x="722515" y="1146855"/>
                  </a:lnTo>
                  <a:lnTo>
                    <a:pt x="729766" y="1116012"/>
                  </a:lnTo>
                  <a:lnTo>
                    <a:pt x="737697" y="1084262"/>
                  </a:lnTo>
                  <a:lnTo>
                    <a:pt x="746081" y="1052966"/>
                  </a:lnTo>
                  <a:lnTo>
                    <a:pt x="754692" y="1022803"/>
                  </a:lnTo>
                  <a:lnTo>
                    <a:pt x="758770" y="1008289"/>
                  </a:lnTo>
                  <a:lnTo>
                    <a:pt x="763076" y="994228"/>
                  </a:lnTo>
                  <a:lnTo>
                    <a:pt x="767381" y="981075"/>
                  </a:lnTo>
                  <a:lnTo>
                    <a:pt x="771686" y="968602"/>
                  </a:lnTo>
                  <a:lnTo>
                    <a:pt x="775765" y="957262"/>
                  </a:lnTo>
                  <a:lnTo>
                    <a:pt x="780070" y="946603"/>
                  </a:lnTo>
                  <a:lnTo>
                    <a:pt x="784149" y="937078"/>
                  </a:lnTo>
                  <a:lnTo>
                    <a:pt x="788001" y="928687"/>
                  </a:lnTo>
                  <a:lnTo>
                    <a:pt x="791853" y="921657"/>
                  </a:lnTo>
                  <a:lnTo>
                    <a:pt x="793893" y="918936"/>
                  </a:lnTo>
                  <a:lnTo>
                    <a:pt x="795706" y="915987"/>
                  </a:lnTo>
                  <a:lnTo>
                    <a:pt x="798425" y="913266"/>
                  </a:lnTo>
                  <a:lnTo>
                    <a:pt x="801597" y="909864"/>
                  </a:lnTo>
                  <a:lnTo>
                    <a:pt x="804769" y="906462"/>
                  </a:lnTo>
                  <a:lnTo>
                    <a:pt x="809075" y="903061"/>
                  </a:lnTo>
                  <a:lnTo>
                    <a:pt x="813380" y="899432"/>
                  </a:lnTo>
                  <a:lnTo>
                    <a:pt x="818365" y="895803"/>
                  </a:lnTo>
                  <a:lnTo>
                    <a:pt x="829242" y="888093"/>
                  </a:lnTo>
                  <a:lnTo>
                    <a:pt x="841705" y="879928"/>
                  </a:lnTo>
                  <a:lnTo>
                    <a:pt x="855074" y="871764"/>
                  </a:lnTo>
                  <a:lnTo>
                    <a:pt x="869803" y="863146"/>
                  </a:lnTo>
                  <a:lnTo>
                    <a:pt x="885438" y="854528"/>
                  </a:lnTo>
                  <a:lnTo>
                    <a:pt x="901753" y="845684"/>
                  </a:lnTo>
                  <a:lnTo>
                    <a:pt x="918521" y="837293"/>
                  </a:lnTo>
                  <a:lnTo>
                    <a:pt x="935969" y="828448"/>
                  </a:lnTo>
                  <a:lnTo>
                    <a:pt x="953417" y="819830"/>
                  </a:lnTo>
                  <a:lnTo>
                    <a:pt x="987859" y="803048"/>
                  </a:lnTo>
                  <a:lnTo>
                    <a:pt x="1021169" y="787400"/>
                  </a:lnTo>
                  <a:close/>
                  <a:moveTo>
                    <a:pt x="1402895" y="744538"/>
                  </a:moveTo>
                  <a:lnTo>
                    <a:pt x="1422532" y="752936"/>
                  </a:lnTo>
                  <a:lnTo>
                    <a:pt x="1444425" y="762696"/>
                  </a:lnTo>
                  <a:lnTo>
                    <a:pt x="1472413" y="774953"/>
                  </a:lnTo>
                  <a:lnTo>
                    <a:pt x="1530645" y="876186"/>
                  </a:lnTo>
                  <a:lnTo>
                    <a:pt x="1445102" y="911595"/>
                  </a:lnTo>
                  <a:lnTo>
                    <a:pt x="1544638" y="985590"/>
                  </a:lnTo>
                  <a:lnTo>
                    <a:pt x="1260475" y="1276351"/>
                  </a:lnTo>
                  <a:lnTo>
                    <a:pt x="1402895" y="744538"/>
                  </a:lnTo>
                  <a:close/>
                  <a:moveTo>
                    <a:pt x="1117033" y="744538"/>
                  </a:moveTo>
                  <a:lnTo>
                    <a:pt x="1260475" y="1276351"/>
                  </a:lnTo>
                  <a:lnTo>
                    <a:pt x="974725" y="985590"/>
                  </a:lnTo>
                  <a:lnTo>
                    <a:pt x="1074817" y="911595"/>
                  </a:lnTo>
                  <a:lnTo>
                    <a:pt x="988797" y="876186"/>
                  </a:lnTo>
                  <a:lnTo>
                    <a:pt x="1047581" y="774953"/>
                  </a:lnTo>
                  <a:lnTo>
                    <a:pt x="1075498" y="762696"/>
                  </a:lnTo>
                  <a:lnTo>
                    <a:pt x="1097514" y="752936"/>
                  </a:lnTo>
                  <a:lnTo>
                    <a:pt x="1117033" y="744538"/>
                  </a:lnTo>
                  <a:close/>
                  <a:moveTo>
                    <a:pt x="1402897" y="153988"/>
                  </a:moveTo>
                  <a:lnTo>
                    <a:pt x="1409473" y="157160"/>
                  </a:lnTo>
                  <a:lnTo>
                    <a:pt x="1415370" y="160786"/>
                  </a:lnTo>
                  <a:lnTo>
                    <a:pt x="1420813" y="164865"/>
                  </a:lnTo>
                  <a:lnTo>
                    <a:pt x="1426029" y="168945"/>
                  </a:lnTo>
                  <a:lnTo>
                    <a:pt x="1430791" y="173024"/>
                  </a:lnTo>
                  <a:lnTo>
                    <a:pt x="1435100" y="177783"/>
                  </a:lnTo>
                  <a:lnTo>
                    <a:pt x="1439182" y="182315"/>
                  </a:lnTo>
                  <a:lnTo>
                    <a:pt x="1443265" y="187074"/>
                  </a:lnTo>
                  <a:lnTo>
                    <a:pt x="1446893" y="192286"/>
                  </a:lnTo>
                  <a:lnTo>
                    <a:pt x="1449841" y="197498"/>
                  </a:lnTo>
                  <a:lnTo>
                    <a:pt x="1453016" y="202937"/>
                  </a:lnTo>
                  <a:lnTo>
                    <a:pt x="1455965" y="208602"/>
                  </a:lnTo>
                  <a:lnTo>
                    <a:pt x="1458459" y="214268"/>
                  </a:lnTo>
                  <a:lnTo>
                    <a:pt x="1460727" y="220160"/>
                  </a:lnTo>
                  <a:lnTo>
                    <a:pt x="1462768" y="226505"/>
                  </a:lnTo>
                  <a:lnTo>
                    <a:pt x="1465036" y="232850"/>
                  </a:lnTo>
                  <a:lnTo>
                    <a:pt x="1466850" y="239422"/>
                  </a:lnTo>
                  <a:lnTo>
                    <a:pt x="1468665" y="246221"/>
                  </a:lnTo>
                  <a:lnTo>
                    <a:pt x="1471840" y="259818"/>
                  </a:lnTo>
                  <a:lnTo>
                    <a:pt x="1474788" y="274548"/>
                  </a:lnTo>
                  <a:lnTo>
                    <a:pt x="1477282" y="289731"/>
                  </a:lnTo>
                  <a:lnTo>
                    <a:pt x="1483179" y="322137"/>
                  </a:lnTo>
                  <a:lnTo>
                    <a:pt x="1485900" y="339133"/>
                  </a:lnTo>
                  <a:lnTo>
                    <a:pt x="1489529" y="356809"/>
                  </a:lnTo>
                  <a:lnTo>
                    <a:pt x="1495198" y="357716"/>
                  </a:lnTo>
                  <a:lnTo>
                    <a:pt x="1500641" y="359302"/>
                  </a:lnTo>
                  <a:lnTo>
                    <a:pt x="1506084" y="361115"/>
                  </a:lnTo>
                  <a:lnTo>
                    <a:pt x="1511073" y="363608"/>
                  </a:lnTo>
                  <a:lnTo>
                    <a:pt x="1516063" y="366100"/>
                  </a:lnTo>
                  <a:lnTo>
                    <a:pt x="1520598" y="369046"/>
                  </a:lnTo>
                  <a:lnTo>
                    <a:pt x="1525134" y="371992"/>
                  </a:lnTo>
                  <a:lnTo>
                    <a:pt x="1529216" y="375392"/>
                  </a:lnTo>
                  <a:lnTo>
                    <a:pt x="1532845" y="379018"/>
                  </a:lnTo>
                  <a:lnTo>
                    <a:pt x="1536473" y="383097"/>
                  </a:lnTo>
                  <a:lnTo>
                    <a:pt x="1539422" y="387402"/>
                  </a:lnTo>
                  <a:lnTo>
                    <a:pt x="1542143" y="391708"/>
                  </a:lnTo>
                  <a:lnTo>
                    <a:pt x="1544638" y="396467"/>
                  </a:lnTo>
                  <a:lnTo>
                    <a:pt x="1546452" y="401226"/>
                  </a:lnTo>
                  <a:lnTo>
                    <a:pt x="1547813" y="406438"/>
                  </a:lnTo>
                  <a:lnTo>
                    <a:pt x="1548947" y="411650"/>
                  </a:lnTo>
                  <a:lnTo>
                    <a:pt x="1549400" y="417089"/>
                  </a:lnTo>
                  <a:lnTo>
                    <a:pt x="1549400" y="422754"/>
                  </a:lnTo>
                  <a:lnTo>
                    <a:pt x="1549173" y="428646"/>
                  </a:lnTo>
                  <a:lnTo>
                    <a:pt x="1548266" y="434538"/>
                  </a:lnTo>
                  <a:lnTo>
                    <a:pt x="1546679" y="440430"/>
                  </a:lnTo>
                  <a:lnTo>
                    <a:pt x="1544638" y="446776"/>
                  </a:lnTo>
                  <a:lnTo>
                    <a:pt x="1541690" y="452668"/>
                  </a:lnTo>
                  <a:lnTo>
                    <a:pt x="1538288" y="459013"/>
                  </a:lnTo>
                  <a:lnTo>
                    <a:pt x="1534432" y="465358"/>
                  </a:lnTo>
                  <a:lnTo>
                    <a:pt x="1529670" y="471703"/>
                  </a:lnTo>
                  <a:lnTo>
                    <a:pt x="1524681" y="478275"/>
                  </a:lnTo>
                  <a:lnTo>
                    <a:pt x="1518331" y="484847"/>
                  </a:lnTo>
                  <a:lnTo>
                    <a:pt x="1511527" y="491192"/>
                  </a:lnTo>
                  <a:lnTo>
                    <a:pt x="1504270" y="497764"/>
                  </a:lnTo>
                  <a:lnTo>
                    <a:pt x="1496106" y="504110"/>
                  </a:lnTo>
                  <a:lnTo>
                    <a:pt x="1487034" y="510681"/>
                  </a:lnTo>
                  <a:lnTo>
                    <a:pt x="1484540" y="522692"/>
                  </a:lnTo>
                  <a:lnTo>
                    <a:pt x="1481818" y="534476"/>
                  </a:lnTo>
                  <a:lnTo>
                    <a:pt x="1478643" y="546260"/>
                  </a:lnTo>
                  <a:lnTo>
                    <a:pt x="1475015" y="557818"/>
                  </a:lnTo>
                  <a:lnTo>
                    <a:pt x="1471386" y="569375"/>
                  </a:lnTo>
                  <a:lnTo>
                    <a:pt x="1467304" y="580932"/>
                  </a:lnTo>
                  <a:lnTo>
                    <a:pt x="1462768" y="592037"/>
                  </a:lnTo>
                  <a:lnTo>
                    <a:pt x="1458006" y="603141"/>
                  </a:lnTo>
                  <a:lnTo>
                    <a:pt x="1452790" y="613792"/>
                  </a:lnTo>
                  <a:lnTo>
                    <a:pt x="1447573" y="624443"/>
                  </a:lnTo>
                  <a:lnTo>
                    <a:pt x="1441904" y="634867"/>
                  </a:lnTo>
                  <a:lnTo>
                    <a:pt x="1435554" y="644838"/>
                  </a:lnTo>
                  <a:lnTo>
                    <a:pt x="1429431" y="654356"/>
                  </a:lnTo>
                  <a:lnTo>
                    <a:pt x="1422854" y="664100"/>
                  </a:lnTo>
                  <a:lnTo>
                    <a:pt x="1416050" y="673165"/>
                  </a:lnTo>
                  <a:lnTo>
                    <a:pt x="1409020" y="682003"/>
                  </a:lnTo>
                  <a:lnTo>
                    <a:pt x="1401309" y="690161"/>
                  </a:lnTo>
                  <a:lnTo>
                    <a:pt x="1393825" y="698319"/>
                  </a:lnTo>
                  <a:lnTo>
                    <a:pt x="1385888" y="705798"/>
                  </a:lnTo>
                  <a:lnTo>
                    <a:pt x="1377723" y="713049"/>
                  </a:lnTo>
                  <a:lnTo>
                    <a:pt x="1369332" y="719848"/>
                  </a:lnTo>
                  <a:lnTo>
                    <a:pt x="1360715" y="725967"/>
                  </a:lnTo>
                  <a:lnTo>
                    <a:pt x="1351870" y="731632"/>
                  </a:lnTo>
                  <a:lnTo>
                    <a:pt x="1342798" y="737071"/>
                  </a:lnTo>
                  <a:lnTo>
                    <a:pt x="1333273" y="741830"/>
                  </a:lnTo>
                  <a:lnTo>
                    <a:pt x="1323975" y="746135"/>
                  </a:lnTo>
                  <a:lnTo>
                    <a:pt x="1313997" y="749761"/>
                  </a:lnTo>
                  <a:lnTo>
                    <a:pt x="1309007" y="751348"/>
                  </a:lnTo>
                  <a:lnTo>
                    <a:pt x="1304018" y="752707"/>
                  </a:lnTo>
                  <a:lnTo>
                    <a:pt x="1299029" y="754294"/>
                  </a:lnTo>
                  <a:lnTo>
                    <a:pt x="1293813" y="755200"/>
                  </a:lnTo>
                  <a:lnTo>
                    <a:pt x="1288597" y="756333"/>
                  </a:lnTo>
                  <a:lnTo>
                    <a:pt x="1283381" y="757013"/>
                  </a:lnTo>
                  <a:lnTo>
                    <a:pt x="1278165" y="757919"/>
                  </a:lnTo>
                  <a:lnTo>
                    <a:pt x="1272722" y="758373"/>
                  </a:lnTo>
                  <a:lnTo>
                    <a:pt x="1267279" y="758599"/>
                  </a:lnTo>
                  <a:lnTo>
                    <a:pt x="1262290" y="758826"/>
                  </a:lnTo>
                  <a:lnTo>
                    <a:pt x="1256847" y="758599"/>
                  </a:lnTo>
                  <a:lnTo>
                    <a:pt x="1251404" y="758373"/>
                  </a:lnTo>
                  <a:lnTo>
                    <a:pt x="1245961" y="757919"/>
                  </a:lnTo>
                  <a:lnTo>
                    <a:pt x="1240745" y="757013"/>
                  </a:lnTo>
                  <a:lnTo>
                    <a:pt x="1235529" y="756333"/>
                  </a:lnTo>
                  <a:lnTo>
                    <a:pt x="1230313" y="755200"/>
                  </a:lnTo>
                  <a:lnTo>
                    <a:pt x="1225097" y="754294"/>
                  </a:lnTo>
                  <a:lnTo>
                    <a:pt x="1220107" y="752707"/>
                  </a:lnTo>
                  <a:lnTo>
                    <a:pt x="1215118" y="751348"/>
                  </a:lnTo>
                  <a:lnTo>
                    <a:pt x="1210129" y="749761"/>
                  </a:lnTo>
                  <a:lnTo>
                    <a:pt x="1200150" y="746135"/>
                  </a:lnTo>
                  <a:lnTo>
                    <a:pt x="1190625" y="741830"/>
                  </a:lnTo>
                  <a:lnTo>
                    <a:pt x="1181327" y="737071"/>
                  </a:lnTo>
                  <a:lnTo>
                    <a:pt x="1172256" y="731632"/>
                  </a:lnTo>
                  <a:lnTo>
                    <a:pt x="1163411" y="725967"/>
                  </a:lnTo>
                  <a:lnTo>
                    <a:pt x="1154566" y="719848"/>
                  </a:lnTo>
                  <a:lnTo>
                    <a:pt x="1146402" y="713049"/>
                  </a:lnTo>
                  <a:lnTo>
                    <a:pt x="1138011" y="705798"/>
                  </a:lnTo>
                  <a:lnTo>
                    <a:pt x="1130300" y="698319"/>
                  </a:lnTo>
                  <a:lnTo>
                    <a:pt x="1122363" y="690161"/>
                  </a:lnTo>
                  <a:lnTo>
                    <a:pt x="1115106" y="682003"/>
                  </a:lnTo>
                  <a:lnTo>
                    <a:pt x="1107848" y="673165"/>
                  </a:lnTo>
                  <a:lnTo>
                    <a:pt x="1101272" y="664100"/>
                  </a:lnTo>
                  <a:lnTo>
                    <a:pt x="1094695" y="654356"/>
                  </a:lnTo>
                  <a:lnTo>
                    <a:pt x="1088118" y="644838"/>
                  </a:lnTo>
                  <a:lnTo>
                    <a:pt x="1082222" y="634867"/>
                  </a:lnTo>
                  <a:lnTo>
                    <a:pt x="1076552" y="624443"/>
                  </a:lnTo>
                  <a:lnTo>
                    <a:pt x="1071109" y="613792"/>
                  </a:lnTo>
                  <a:lnTo>
                    <a:pt x="1066120" y="603141"/>
                  </a:lnTo>
                  <a:lnTo>
                    <a:pt x="1061357" y="592037"/>
                  </a:lnTo>
                  <a:lnTo>
                    <a:pt x="1056822" y="580932"/>
                  </a:lnTo>
                  <a:lnTo>
                    <a:pt x="1052740" y="569375"/>
                  </a:lnTo>
                  <a:lnTo>
                    <a:pt x="1048884" y="557818"/>
                  </a:lnTo>
                  <a:lnTo>
                    <a:pt x="1045482" y="546260"/>
                  </a:lnTo>
                  <a:lnTo>
                    <a:pt x="1042307" y="534476"/>
                  </a:lnTo>
                  <a:lnTo>
                    <a:pt x="1039586" y="522692"/>
                  </a:lnTo>
                  <a:lnTo>
                    <a:pt x="1037091" y="510681"/>
                  </a:lnTo>
                  <a:lnTo>
                    <a:pt x="1028020" y="504110"/>
                  </a:lnTo>
                  <a:lnTo>
                    <a:pt x="1019856" y="497764"/>
                  </a:lnTo>
                  <a:lnTo>
                    <a:pt x="1012598" y="491192"/>
                  </a:lnTo>
                  <a:lnTo>
                    <a:pt x="1005795" y="484847"/>
                  </a:lnTo>
                  <a:lnTo>
                    <a:pt x="999445" y="478275"/>
                  </a:lnTo>
                  <a:lnTo>
                    <a:pt x="994456" y="471703"/>
                  </a:lnTo>
                  <a:lnTo>
                    <a:pt x="989693" y="465358"/>
                  </a:lnTo>
                  <a:lnTo>
                    <a:pt x="985838" y="459013"/>
                  </a:lnTo>
                  <a:lnTo>
                    <a:pt x="982436" y="452668"/>
                  </a:lnTo>
                  <a:lnTo>
                    <a:pt x="979488" y="446776"/>
                  </a:lnTo>
                  <a:lnTo>
                    <a:pt x="977447" y="440430"/>
                  </a:lnTo>
                  <a:lnTo>
                    <a:pt x="975859" y="434538"/>
                  </a:lnTo>
                  <a:lnTo>
                    <a:pt x="974952" y="428646"/>
                  </a:lnTo>
                  <a:lnTo>
                    <a:pt x="974725" y="422754"/>
                  </a:lnTo>
                  <a:lnTo>
                    <a:pt x="974725" y="417089"/>
                  </a:lnTo>
                  <a:lnTo>
                    <a:pt x="975179" y="411650"/>
                  </a:lnTo>
                  <a:lnTo>
                    <a:pt x="976313" y="406438"/>
                  </a:lnTo>
                  <a:lnTo>
                    <a:pt x="977673" y="401226"/>
                  </a:lnTo>
                  <a:lnTo>
                    <a:pt x="979488" y="396467"/>
                  </a:lnTo>
                  <a:lnTo>
                    <a:pt x="981982" y="391708"/>
                  </a:lnTo>
                  <a:lnTo>
                    <a:pt x="984704" y="387402"/>
                  </a:lnTo>
                  <a:lnTo>
                    <a:pt x="987879" y="383097"/>
                  </a:lnTo>
                  <a:lnTo>
                    <a:pt x="991281" y="379018"/>
                  </a:lnTo>
                  <a:lnTo>
                    <a:pt x="994909" y="375392"/>
                  </a:lnTo>
                  <a:lnTo>
                    <a:pt x="998991" y="371992"/>
                  </a:lnTo>
                  <a:lnTo>
                    <a:pt x="1003527" y="369046"/>
                  </a:lnTo>
                  <a:lnTo>
                    <a:pt x="1008063" y="366100"/>
                  </a:lnTo>
                  <a:lnTo>
                    <a:pt x="1013052" y="363608"/>
                  </a:lnTo>
                  <a:lnTo>
                    <a:pt x="1018041" y="361115"/>
                  </a:lnTo>
                  <a:lnTo>
                    <a:pt x="1023484" y="359302"/>
                  </a:lnTo>
                  <a:lnTo>
                    <a:pt x="1028927" y="357716"/>
                  </a:lnTo>
                  <a:lnTo>
                    <a:pt x="1034597" y="356809"/>
                  </a:lnTo>
                  <a:lnTo>
                    <a:pt x="1038906" y="333468"/>
                  </a:lnTo>
                  <a:lnTo>
                    <a:pt x="1042761" y="311486"/>
                  </a:lnTo>
                  <a:lnTo>
                    <a:pt x="1046390" y="290411"/>
                  </a:lnTo>
                  <a:lnTo>
                    <a:pt x="1050018" y="270242"/>
                  </a:lnTo>
                  <a:lnTo>
                    <a:pt x="1052286" y="260724"/>
                  </a:lnTo>
                  <a:lnTo>
                    <a:pt x="1054327" y="251659"/>
                  </a:lnTo>
                  <a:lnTo>
                    <a:pt x="1056368" y="242595"/>
                  </a:lnTo>
                  <a:lnTo>
                    <a:pt x="1058863" y="233757"/>
                  </a:lnTo>
                  <a:lnTo>
                    <a:pt x="1061584" y="225372"/>
                  </a:lnTo>
                  <a:lnTo>
                    <a:pt x="1064532" y="217440"/>
                  </a:lnTo>
                  <a:lnTo>
                    <a:pt x="1067707" y="209509"/>
                  </a:lnTo>
                  <a:lnTo>
                    <a:pt x="1071563" y="202030"/>
                  </a:lnTo>
                  <a:lnTo>
                    <a:pt x="1078820" y="204750"/>
                  </a:lnTo>
                  <a:lnTo>
                    <a:pt x="1088798" y="207696"/>
                  </a:lnTo>
                  <a:lnTo>
                    <a:pt x="1101272" y="211095"/>
                  </a:lnTo>
                  <a:lnTo>
                    <a:pt x="1108075" y="212681"/>
                  </a:lnTo>
                  <a:lnTo>
                    <a:pt x="1115786" y="214494"/>
                  </a:lnTo>
                  <a:lnTo>
                    <a:pt x="1123950" y="216081"/>
                  </a:lnTo>
                  <a:lnTo>
                    <a:pt x="1132568" y="217667"/>
                  </a:lnTo>
                  <a:lnTo>
                    <a:pt x="1141640" y="219027"/>
                  </a:lnTo>
                  <a:lnTo>
                    <a:pt x="1151165" y="219933"/>
                  </a:lnTo>
                  <a:lnTo>
                    <a:pt x="1161370" y="221066"/>
                  </a:lnTo>
                  <a:lnTo>
                    <a:pt x="1171802" y="221746"/>
                  </a:lnTo>
                  <a:lnTo>
                    <a:pt x="1182234" y="222199"/>
                  </a:lnTo>
                  <a:lnTo>
                    <a:pt x="1193573" y="222199"/>
                  </a:lnTo>
                  <a:lnTo>
                    <a:pt x="1205140" y="221973"/>
                  </a:lnTo>
                  <a:lnTo>
                    <a:pt x="1216932" y="221519"/>
                  </a:lnTo>
                  <a:lnTo>
                    <a:pt x="1228952" y="220386"/>
                  </a:lnTo>
                  <a:lnTo>
                    <a:pt x="1241425" y="219027"/>
                  </a:lnTo>
                  <a:lnTo>
                    <a:pt x="1254125" y="217214"/>
                  </a:lnTo>
                  <a:lnTo>
                    <a:pt x="1266825" y="214494"/>
                  </a:lnTo>
                  <a:lnTo>
                    <a:pt x="1279979" y="211775"/>
                  </a:lnTo>
                  <a:lnTo>
                    <a:pt x="1293359" y="208149"/>
                  </a:lnTo>
                  <a:lnTo>
                    <a:pt x="1306513" y="203843"/>
                  </a:lnTo>
                  <a:lnTo>
                    <a:pt x="1320347" y="199084"/>
                  </a:lnTo>
                  <a:lnTo>
                    <a:pt x="1326923" y="196138"/>
                  </a:lnTo>
                  <a:lnTo>
                    <a:pt x="1333727" y="193192"/>
                  </a:lnTo>
                  <a:lnTo>
                    <a:pt x="1340757" y="190473"/>
                  </a:lnTo>
                  <a:lnTo>
                    <a:pt x="1347788" y="187074"/>
                  </a:lnTo>
                  <a:lnTo>
                    <a:pt x="1354591" y="183675"/>
                  </a:lnTo>
                  <a:lnTo>
                    <a:pt x="1361395" y="180049"/>
                  </a:lnTo>
                  <a:lnTo>
                    <a:pt x="1368425" y="176196"/>
                  </a:lnTo>
                  <a:lnTo>
                    <a:pt x="1375229" y="172117"/>
                  </a:lnTo>
                  <a:lnTo>
                    <a:pt x="1382259" y="167811"/>
                  </a:lnTo>
                  <a:lnTo>
                    <a:pt x="1389290" y="163506"/>
                  </a:lnTo>
                  <a:lnTo>
                    <a:pt x="1396320" y="158747"/>
                  </a:lnTo>
                  <a:lnTo>
                    <a:pt x="1402897" y="153988"/>
                  </a:lnTo>
                  <a:close/>
                  <a:moveTo>
                    <a:pt x="1247860" y="0"/>
                  </a:moveTo>
                  <a:lnTo>
                    <a:pt x="1262405" y="0"/>
                  </a:lnTo>
                  <a:lnTo>
                    <a:pt x="1276495" y="227"/>
                  </a:lnTo>
                  <a:lnTo>
                    <a:pt x="1290585" y="907"/>
                  </a:lnTo>
                  <a:lnTo>
                    <a:pt x="1304448" y="2268"/>
                  </a:lnTo>
                  <a:lnTo>
                    <a:pt x="1317629" y="4082"/>
                  </a:lnTo>
                  <a:lnTo>
                    <a:pt x="1330583" y="6803"/>
                  </a:lnTo>
                  <a:lnTo>
                    <a:pt x="1343082" y="9298"/>
                  </a:lnTo>
                  <a:lnTo>
                    <a:pt x="1355354" y="12700"/>
                  </a:lnTo>
                  <a:lnTo>
                    <a:pt x="1366717" y="16328"/>
                  </a:lnTo>
                  <a:lnTo>
                    <a:pt x="1377625" y="20411"/>
                  </a:lnTo>
                  <a:lnTo>
                    <a:pt x="1387852" y="25173"/>
                  </a:lnTo>
                  <a:lnTo>
                    <a:pt x="1392625" y="27441"/>
                  </a:lnTo>
                  <a:lnTo>
                    <a:pt x="1397397" y="29709"/>
                  </a:lnTo>
                  <a:lnTo>
                    <a:pt x="1401715" y="32430"/>
                  </a:lnTo>
                  <a:lnTo>
                    <a:pt x="1406260" y="34925"/>
                  </a:lnTo>
                  <a:lnTo>
                    <a:pt x="1410351" y="37873"/>
                  </a:lnTo>
                  <a:lnTo>
                    <a:pt x="1414214" y="40595"/>
                  </a:lnTo>
                  <a:lnTo>
                    <a:pt x="1417850" y="43543"/>
                  </a:lnTo>
                  <a:lnTo>
                    <a:pt x="1421259" y="46491"/>
                  </a:lnTo>
                  <a:lnTo>
                    <a:pt x="1424668" y="49439"/>
                  </a:lnTo>
                  <a:lnTo>
                    <a:pt x="1427850" y="52614"/>
                  </a:lnTo>
                  <a:lnTo>
                    <a:pt x="1430577" y="55789"/>
                  </a:lnTo>
                  <a:lnTo>
                    <a:pt x="1433304" y="59191"/>
                  </a:lnTo>
                  <a:lnTo>
                    <a:pt x="1438985" y="59418"/>
                  </a:lnTo>
                  <a:lnTo>
                    <a:pt x="1444212" y="59871"/>
                  </a:lnTo>
                  <a:lnTo>
                    <a:pt x="1449667" y="61005"/>
                  </a:lnTo>
                  <a:lnTo>
                    <a:pt x="1454666" y="62139"/>
                  </a:lnTo>
                  <a:lnTo>
                    <a:pt x="1459439" y="63727"/>
                  </a:lnTo>
                  <a:lnTo>
                    <a:pt x="1463984" y="65768"/>
                  </a:lnTo>
                  <a:lnTo>
                    <a:pt x="1468529" y="67809"/>
                  </a:lnTo>
                  <a:lnTo>
                    <a:pt x="1472847" y="70530"/>
                  </a:lnTo>
                  <a:lnTo>
                    <a:pt x="1476938" y="73252"/>
                  </a:lnTo>
                  <a:lnTo>
                    <a:pt x="1480801" y="76200"/>
                  </a:lnTo>
                  <a:lnTo>
                    <a:pt x="1484437" y="79602"/>
                  </a:lnTo>
                  <a:lnTo>
                    <a:pt x="1488073" y="83230"/>
                  </a:lnTo>
                  <a:lnTo>
                    <a:pt x="1491482" y="86859"/>
                  </a:lnTo>
                  <a:lnTo>
                    <a:pt x="1494664" y="90941"/>
                  </a:lnTo>
                  <a:lnTo>
                    <a:pt x="1497618" y="95023"/>
                  </a:lnTo>
                  <a:lnTo>
                    <a:pt x="1500573" y="99559"/>
                  </a:lnTo>
                  <a:lnTo>
                    <a:pt x="1503300" y="104095"/>
                  </a:lnTo>
                  <a:lnTo>
                    <a:pt x="1506027" y="109084"/>
                  </a:lnTo>
                  <a:lnTo>
                    <a:pt x="1508299" y="114073"/>
                  </a:lnTo>
                  <a:lnTo>
                    <a:pt x="1510572" y="119289"/>
                  </a:lnTo>
                  <a:lnTo>
                    <a:pt x="1513072" y="124505"/>
                  </a:lnTo>
                  <a:lnTo>
                    <a:pt x="1515117" y="129948"/>
                  </a:lnTo>
                  <a:lnTo>
                    <a:pt x="1516935" y="135618"/>
                  </a:lnTo>
                  <a:lnTo>
                    <a:pt x="1518753" y="141287"/>
                  </a:lnTo>
                  <a:lnTo>
                    <a:pt x="1521935" y="153307"/>
                  </a:lnTo>
                  <a:lnTo>
                    <a:pt x="1524662" y="165327"/>
                  </a:lnTo>
                  <a:lnTo>
                    <a:pt x="1527162" y="177800"/>
                  </a:lnTo>
                  <a:lnTo>
                    <a:pt x="1528980" y="190500"/>
                  </a:lnTo>
                  <a:lnTo>
                    <a:pt x="1530344" y="203427"/>
                  </a:lnTo>
                  <a:lnTo>
                    <a:pt x="1531707" y="216580"/>
                  </a:lnTo>
                  <a:lnTo>
                    <a:pt x="1532616" y="229507"/>
                  </a:lnTo>
                  <a:lnTo>
                    <a:pt x="1533071" y="242434"/>
                  </a:lnTo>
                  <a:lnTo>
                    <a:pt x="1533525" y="255134"/>
                  </a:lnTo>
                  <a:lnTo>
                    <a:pt x="1533525" y="267607"/>
                  </a:lnTo>
                  <a:lnTo>
                    <a:pt x="1533298" y="279853"/>
                  </a:lnTo>
                  <a:lnTo>
                    <a:pt x="1533071" y="291420"/>
                  </a:lnTo>
                  <a:lnTo>
                    <a:pt x="1532162" y="313418"/>
                  </a:lnTo>
                  <a:lnTo>
                    <a:pt x="1530798" y="332921"/>
                  </a:lnTo>
                  <a:lnTo>
                    <a:pt x="1529435" y="349023"/>
                  </a:lnTo>
                  <a:lnTo>
                    <a:pt x="1528071" y="361496"/>
                  </a:lnTo>
                  <a:lnTo>
                    <a:pt x="1521708" y="358095"/>
                  </a:lnTo>
                  <a:lnTo>
                    <a:pt x="1518299" y="356734"/>
                  </a:lnTo>
                  <a:lnTo>
                    <a:pt x="1514890" y="355146"/>
                  </a:lnTo>
                  <a:lnTo>
                    <a:pt x="1511254" y="354239"/>
                  </a:lnTo>
                  <a:lnTo>
                    <a:pt x="1507618" y="353105"/>
                  </a:lnTo>
                  <a:lnTo>
                    <a:pt x="1503982" y="352198"/>
                  </a:lnTo>
                  <a:lnTo>
                    <a:pt x="1500118" y="351291"/>
                  </a:lnTo>
                  <a:lnTo>
                    <a:pt x="1494891" y="315232"/>
                  </a:lnTo>
                  <a:lnTo>
                    <a:pt x="1492164" y="297996"/>
                  </a:lnTo>
                  <a:lnTo>
                    <a:pt x="1489437" y="281214"/>
                  </a:lnTo>
                  <a:lnTo>
                    <a:pt x="1486255" y="265566"/>
                  </a:lnTo>
                  <a:lnTo>
                    <a:pt x="1482846" y="250145"/>
                  </a:lnTo>
                  <a:lnTo>
                    <a:pt x="1481028" y="242887"/>
                  </a:lnTo>
                  <a:lnTo>
                    <a:pt x="1478983" y="235630"/>
                  </a:lnTo>
                  <a:lnTo>
                    <a:pt x="1476938" y="228600"/>
                  </a:lnTo>
                  <a:lnTo>
                    <a:pt x="1474665" y="222023"/>
                  </a:lnTo>
                  <a:lnTo>
                    <a:pt x="1472165" y="215446"/>
                  </a:lnTo>
                  <a:lnTo>
                    <a:pt x="1469665" y="208870"/>
                  </a:lnTo>
                  <a:lnTo>
                    <a:pt x="1466711" y="202746"/>
                  </a:lnTo>
                  <a:lnTo>
                    <a:pt x="1463757" y="196623"/>
                  </a:lnTo>
                  <a:lnTo>
                    <a:pt x="1460348" y="190727"/>
                  </a:lnTo>
                  <a:lnTo>
                    <a:pt x="1456939" y="185057"/>
                  </a:lnTo>
                  <a:lnTo>
                    <a:pt x="1453075" y="179614"/>
                  </a:lnTo>
                  <a:lnTo>
                    <a:pt x="1449212" y="174171"/>
                  </a:lnTo>
                  <a:lnTo>
                    <a:pt x="1444667" y="169182"/>
                  </a:lnTo>
                  <a:lnTo>
                    <a:pt x="1440349" y="164420"/>
                  </a:lnTo>
                  <a:lnTo>
                    <a:pt x="1435349" y="159657"/>
                  </a:lnTo>
                  <a:lnTo>
                    <a:pt x="1430122" y="155348"/>
                  </a:lnTo>
                  <a:lnTo>
                    <a:pt x="1424668" y="151039"/>
                  </a:lnTo>
                  <a:lnTo>
                    <a:pt x="1418759" y="146957"/>
                  </a:lnTo>
                  <a:lnTo>
                    <a:pt x="1412396" y="143328"/>
                  </a:lnTo>
                  <a:lnTo>
                    <a:pt x="1405806" y="139700"/>
                  </a:lnTo>
                  <a:lnTo>
                    <a:pt x="1398533" y="144689"/>
                  </a:lnTo>
                  <a:lnTo>
                    <a:pt x="1391261" y="149678"/>
                  </a:lnTo>
                  <a:lnTo>
                    <a:pt x="1384216" y="154214"/>
                  </a:lnTo>
                  <a:lnTo>
                    <a:pt x="1376944" y="158750"/>
                  </a:lnTo>
                  <a:lnTo>
                    <a:pt x="1369671" y="162832"/>
                  </a:lnTo>
                  <a:lnTo>
                    <a:pt x="1362399" y="166914"/>
                  </a:lnTo>
                  <a:lnTo>
                    <a:pt x="1355127" y="170543"/>
                  </a:lnTo>
                  <a:lnTo>
                    <a:pt x="1348082" y="174171"/>
                  </a:lnTo>
                  <a:lnTo>
                    <a:pt x="1340809" y="177573"/>
                  </a:lnTo>
                  <a:lnTo>
                    <a:pt x="1333764" y="180975"/>
                  </a:lnTo>
                  <a:lnTo>
                    <a:pt x="1326492" y="183696"/>
                  </a:lnTo>
                  <a:lnTo>
                    <a:pt x="1319447" y="186645"/>
                  </a:lnTo>
                  <a:lnTo>
                    <a:pt x="1305357" y="191861"/>
                  </a:lnTo>
                  <a:lnTo>
                    <a:pt x="1291494" y="196170"/>
                  </a:lnTo>
                  <a:lnTo>
                    <a:pt x="1277859" y="199798"/>
                  </a:lnTo>
                  <a:lnTo>
                    <a:pt x="1264450" y="202973"/>
                  </a:lnTo>
                  <a:lnTo>
                    <a:pt x="1250815" y="205695"/>
                  </a:lnTo>
                  <a:lnTo>
                    <a:pt x="1237861" y="207736"/>
                  </a:lnTo>
                  <a:lnTo>
                    <a:pt x="1225135" y="209323"/>
                  </a:lnTo>
                  <a:lnTo>
                    <a:pt x="1212635" y="210230"/>
                  </a:lnTo>
                  <a:lnTo>
                    <a:pt x="1200363" y="210684"/>
                  </a:lnTo>
                  <a:lnTo>
                    <a:pt x="1188546" y="211137"/>
                  </a:lnTo>
                  <a:lnTo>
                    <a:pt x="1177183" y="211137"/>
                  </a:lnTo>
                  <a:lnTo>
                    <a:pt x="1165820" y="210457"/>
                  </a:lnTo>
                  <a:lnTo>
                    <a:pt x="1155366" y="209777"/>
                  </a:lnTo>
                  <a:lnTo>
                    <a:pt x="1145139" y="208643"/>
                  </a:lnTo>
                  <a:lnTo>
                    <a:pt x="1135367" y="207509"/>
                  </a:lnTo>
                  <a:lnTo>
                    <a:pt x="1125822" y="206148"/>
                  </a:lnTo>
                  <a:lnTo>
                    <a:pt x="1117186" y="204561"/>
                  </a:lnTo>
                  <a:lnTo>
                    <a:pt x="1108551" y="202973"/>
                  </a:lnTo>
                  <a:lnTo>
                    <a:pt x="1100597" y="201159"/>
                  </a:lnTo>
                  <a:lnTo>
                    <a:pt x="1093324" y="199345"/>
                  </a:lnTo>
                  <a:lnTo>
                    <a:pt x="1080598" y="195943"/>
                  </a:lnTo>
                  <a:lnTo>
                    <a:pt x="1070598" y="192541"/>
                  </a:lnTo>
                  <a:lnTo>
                    <a:pt x="1062871" y="190046"/>
                  </a:lnTo>
                  <a:lnTo>
                    <a:pt x="1059235" y="197757"/>
                  </a:lnTo>
                  <a:lnTo>
                    <a:pt x="1055599" y="205921"/>
                  </a:lnTo>
                  <a:lnTo>
                    <a:pt x="1052418" y="214312"/>
                  </a:lnTo>
                  <a:lnTo>
                    <a:pt x="1049463" y="222930"/>
                  </a:lnTo>
                  <a:lnTo>
                    <a:pt x="1047191" y="232228"/>
                  </a:lnTo>
                  <a:lnTo>
                    <a:pt x="1044918" y="241527"/>
                  </a:lnTo>
                  <a:lnTo>
                    <a:pt x="1042418" y="251278"/>
                  </a:lnTo>
                  <a:lnTo>
                    <a:pt x="1040600" y="261257"/>
                  </a:lnTo>
                  <a:lnTo>
                    <a:pt x="1036737" y="282121"/>
                  </a:lnTo>
                  <a:lnTo>
                    <a:pt x="1033101" y="304120"/>
                  </a:lnTo>
                  <a:lnTo>
                    <a:pt x="1029010" y="327252"/>
                  </a:lnTo>
                  <a:lnTo>
                    <a:pt x="1026737" y="339045"/>
                  </a:lnTo>
                  <a:lnTo>
                    <a:pt x="1024237" y="351291"/>
                  </a:lnTo>
                  <a:lnTo>
                    <a:pt x="1020374" y="352198"/>
                  </a:lnTo>
                  <a:lnTo>
                    <a:pt x="1016511" y="353105"/>
                  </a:lnTo>
                  <a:lnTo>
                    <a:pt x="1012874" y="354239"/>
                  </a:lnTo>
                  <a:lnTo>
                    <a:pt x="1009238" y="355373"/>
                  </a:lnTo>
                  <a:lnTo>
                    <a:pt x="1005829" y="356734"/>
                  </a:lnTo>
                  <a:lnTo>
                    <a:pt x="1002193" y="358321"/>
                  </a:lnTo>
                  <a:lnTo>
                    <a:pt x="998784" y="360136"/>
                  </a:lnTo>
                  <a:lnTo>
                    <a:pt x="995830" y="361950"/>
                  </a:lnTo>
                  <a:lnTo>
                    <a:pt x="993557" y="347889"/>
                  </a:lnTo>
                  <a:lnTo>
                    <a:pt x="992421" y="338818"/>
                  </a:lnTo>
                  <a:lnTo>
                    <a:pt x="991285" y="329066"/>
                  </a:lnTo>
                  <a:lnTo>
                    <a:pt x="990376" y="317953"/>
                  </a:lnTo>
                  <a:lnTo>
                    <a:pt x="989694" y="305934"/>
                  </a:lnTo>
                  <a:lnTo>
                    <a:pt x="989240" y="293234"/>
                  </a:lnTo>
                  <a:lnTo>
                    <a:pt x="989012" y="279853"/>
                  </a:lnTo>
                  <a:lnTo>
                    <a:pt x="989240" y="265793"/>
                  </a:lnTo>
                  <a:lnTo>
                    <a:pt x="989921" y="251278"/>
                  </a:lnTo>
                  <a:lnTo>
                    <a:pt x="991058" y="236084"/>
                  </a:lnTo>
                  <a:lnTo>
                    <a:pt x="993103" y="220662"/>
                  </a:lnTo>
                  <a:lnTo>
                    <a:pt x="994239" y="213178"/>
                  </a:lnTo>
                  <a:lnTo>
                    <a:pt x="995376" y="205014"/>
                  </a:lnTo>
                  <a:lnTo>
                    <a:pt x="996966" y="197303"/>
                  </a:lnTo>
                  <a:lnTo>
                    <a:pt x="998784" y="189593"/>
                  </a:lnTo>
                  <a:lnTo>
                    <a:pt x="1000602" y="181655"/>
                  </a:lnTo>
                  <a:lnTo>
                    <a:pt x="1002648" y="173718"/>
                  </a:lnTo>
                  <a:lnTo>
                    <a:pt x="1005148" y="166007"/>
                  </a:lnTo>
                  <a:lnTo>
                    <a:pt x="1007648" y="158070"/>
                  </a:lnTo>
                  <a:lnTo>
                    <a:pt x="1010602" y="150359"/>
                  </a:lnTo>
                  <a:lnTo>
                    <a:pt x="1013783" y="142875"/>
                  </a:lnTo>
                  <a:lnTo>
                    <a:pt x="1016965" y="135164"/>
                  </a:lnTo>
                  <a:lnTo>
                    <a:pt x="1020601" y="127453"/>
                  </a:lnTo>
                  <a:lnTo>
                    <a:pt x="1024237" y="119970"/>
                  </a:lnTo>
                  <a:lnTo>
                    <a:pt x="1028555" y="112712"/>
                  </a:lnTo>
                  <a:lnTo>
                    <a:pt x="1032873" y="105455"/>
                  </a:lnTo>
                  <a:lnTo>
                    <a:pt x="1037873" y="98425"/>
                  </a:lnTo>
                  <a:lnTo>
                    <a:pt x="1042873" y="91395"/>
                  </a:lnTo>
                  <a:lnTo>
                    <a:pt x="1047872" y="84818"/>
                  </a:lnTo>
                  <a:lnTo>
                    <a:pt x="1053781" y="78014"/>
                  </a:lnTo>
                  <a:lnTo>
                    <a:pt x="1059690" y="71437"/>
                  </a:lnTo>
                  <a:lnTo>
                    <a:pt x="1066053" y="65314"/>
                  </a:lnTo>
                  <a:lnTo>
                    <a:pt x="1072644" y="59418"/>
                  </a:lnTo>
                  <a:lnTo>
                    <a:pt x="1079689" y="53748"/>
                  </a:lnTo>
                  <a:lnTo>
                    <a:pt x="1087188" y="47852"/>
                  </a:lnTo>
                  <a:lnTo>
                    <a:pt x="1094915" y="42409"/>
                  </a:lnTo>
                  <a:lnTo>
                    <a:pt x="1103096" y="37646"/>
                  </a:lnTo>
                  <a:lnTo>
                    <a:pt x="1111505" y="32657"/>
                  </a:lnTo>
                  <a:lnTo>
                    <a:pt x="1120368" y="28121"/>
                  </a:lnTo>
                  <a:lnTo>
                    <a:pt x="1129913" y="23812"/>
                  </a:lnTo>
                  <a:lnTo>
                    <a:pt x="1139685" y="19957"/>
                  </a:lnTo>
                  <a:lnTo>
                    <a:pt x="1149912" y="16328"/>
                  </a:lnTo>
                  <a:lnTo>
                    <a:pt x="1160366" y="12927"/>
                  </a:lnTo>
                  <a:lnTo>
                    <a:pt x="1171729" y="9978"/>
                  </a:lnTo>
                  <a:lnTo>
                    <a:pt x="1183092" y="7484"/>
                  </a:lnTo>
                  <a:lnTo>
                    <a:pt x="1194909" y="5216"/>
                  </a:lnTo>
                  <a:lnTo>
                    <a:pt x="1207408" y="3402"/>
                  </a:lnTo>
                  <a:lnTo>
                    <a:pt x="1220589" y="1814"/>
                  </a:lnTo>
                  <a:lnTo>
                    <a:pt x="1233998" y="680"/>
                  </a:lnTo>
                  <a:lnTo>
                    <a:pt x="1247860"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endParaRPr lang="zh-CN" altLang="en-US" sz="1600">
                <a:solidFill>
                  <a:srgbClr val="FFFFFF"/>
                </a:solidFill>
                <a:latin typeface="Calibri" panose="020F0502020204030204" pitchFamily="34" charset="0"/>
                <a:ea typeface="宋体" panose="02010600030101010101" pitchFamily="2" charset="-122"/>
              </a:endParaRPr>
            </a:p>
          </p:txBody>
        </p:sp>
      </p:grpSp>
      <p:grpSp>
        <p:nvGrpSpPr>
          <p:cNvPr id="36" name="组合 35"/>
          <p:cNvGrpSpPr/>
          <p:nvPr/>
        </p:nvGrpSpPr>
        <p:grpSpPr>
          <a:xfrm>
            <a:off x="5929583" y="1035489"/>
            <a:ext cx="2352877" cy="1072711"/>
            <a:chOff x="5746729" y="1200589"/>
            <a:chExt cx="2352877" cy="1072711"/>
          </a:xfrm>
        </p:grpSpPr>
        <p:sp>
          <p:nvSpPr>
            <p:cNvPr id="37" name="矩形 36"/>
            <p:cNvSpPr/>
            <p:nvPr/>
          </p:nvSpPr>
          <p:spPr>
            <a:xfrm>
              <a:off x="5746729" y="1227332"/>
              <a:ext cx="2352877" cy="1045968"/>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746729" y="1200589"/>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团队介绍</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9" name="KSO_Shape"/>
            <p:cNvSpPr>
              <a:spLocks noChangeAspect="1"/>
            </p:cNvSpPr>
            <p:nvPr/>
          </p:nvSpPr>
          <p:spPr bwMode="auto">
            <a:xfrm>
              <a:off x="6751852" y="1780841"/>
              <a:ext cx="342631" cy="319789"/>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endParaRPr lang="zh-CN" altLang="en-US" sz="1600">
                <a:solidFill>
                  <a:srgbClr val="FFFFFF"/>
                </a:solidFill>
                <a:latin typeface="Calibri" panose="020F0502020204030204" pitchFamily="34" charset="0"/>
                <a:ea typeface="宋体" panose="02010600030101010101" pitchFamily="2" charset="-122"/>
              </a:endParaRPr>
            </a:p>
          </p:txBody>
        </p:sp>
      </p:grpSp>
      <p:grpSp>
        <p:nvGrpSpPr>
          <p:cNvPr id="40" name="组合 39"/>
          <p:cNvGrpSpPr/>
          <p:nvPr/>
        </p:nvGrpSpPr>
        <p:grpSpPr>
          <a:xfrm>
            <a:off x="937740" y="3572663"/>
            <a:ext cx="2352877" cy="1072711"/>
            <a:chOff x="899640" y="3585363"/>
            <a:chExt cx="2352877" cy="1072711"/>
          </a:xfrm>
        </p:grpSpPr>
        <p:sp>
          <p:nvSpPr>
            <p:cNvPr id="41" name="矩形 40"/>
            <p:cNvSpPr/>
            <p:nvPr/>
          </p:nvSpPr>
          <p:spPr>
            <a:xfrm>
              <a:off x="899640" y="3599202"/>
              <a:ext cx="2352877" cy="10588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KSO_Shape"/>
            <p:cNvSpPr>
              <a:spLocks noChangeAspect="1"/>
            </p:cNvSpPr>
            <p:nvPr/>
          </p:nvSpPr>
          <p:spPr bwMode="auto">
            <a:xfrm>
              <a:off x="1952732" y="4167780"/>
              <a:ext cx="342792" cy="456041"/>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Calibri" panose="020F0502020204030204" pitchFamily="34" charset="0"/>
                <a:ea typeface="宋体" panose="02010600030101010101" pitchFamily="2" charset="-122"/>
              </a:endParaRPr>
            </a:p>
          </p:txBody>
        </p:sp>
        <p:sp>
          <p:nvSpPr>
            <p:cNvPr id="43" name="矩形 42"/>
            <p:cNvSpPr/>
            <p:nvPr/>
          </p:nvSpPr>
          <p:spPr>
            <a:xfrm>
              <a:off x="899640" y="3585363"/>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市场前景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433662" y="3572663"/>
            <a:ext cx="2352877" cy="1072711"/>
            <a:chOff x="3395562" y="3585363"/>
            <a:chExt cx="2352877" cy="1072711"/>
          </a:xfrm>
        </p:grpSpPr>
        <p:sp>
          <p:nvSpPr>
            <p:cNvPr id="45" name="矩形 44"/>
            <p:cNvSpPr/>
            <p:nvPr/>
          </p:nvSpPr>
          <p:spPr>
            <a:xfrm>
              <a:off x="3395562" y="3599202"/>
              <a:ext cx="2352877" cy="10588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Shape"/>
            <p:cNvSpPr>
              <a:spLocks noChangeAspect="1"/>
            </p:cNvSpPr>
            <p:nvPr/>
          </p:nvSpPr>
          <p:spPr bwMode="auto">
            <a:xfrm>
              <a:off x="4321176" y="4222156"/>
              <a:ext cx="501645" cy="372889"/>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tx1">
                <a:lumMod val="50000"/>
                <a:lumOff val="50000"/>
              </a:schemeClr>
            </a:solidFill>
            <a:ln>
              <a:noFill/>
            </a:ln>
          </p:spPr>
          <p:txBody>
            <a:bodyPr lIns="68580" tIns="34290" rIns="68580" bIns="540000" anchor="ctr"/>
            <a:lstStyle/>
            <a:p>
              <a:endParaRPr lang="zh-CN" altLang="en-US"/>
            </a:p>
          </p:txBody>
        </p:sp>
        <p:sp>
          <p:nvSpPr>
            <p:cNvPr id="47" name="矩形 46"/>
            <p:cNvSpPr/>
            <p:nvPr/>
          </p:nvSpPr>
          <p:spPr>
            <a:xfrm>
              <a:off x="3395562" y="3585363"/>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商业模式</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929583" y="3572663"/>
            <a:ext cx="2352877" cy="1072711"/>
            <a:chOff x="5891483" y="3585363"/>
            <a:chExt cx="2352877" cy="1072711"/>
          </a:xfrm>
        </p:grpSpPr>
        <p:sp>
          <p:nvSpPr>
            <p:cNvPr id="49" name="矩形 48"/>
            <p:cNvSpPr/>
            <p:nvPr/>
          </p:nvSpPr>
          <p:spPr>
            <a:xfrm>
              <a:off x="5891483" y="3599202"/>
              <a:ext cx="2352877" cy="10588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KSO_Shape"/>
            <p:cNvSpPr>
              <a:spLocks noChangeAspect="1"/>
            </p:cNvSpPr>
            <p:nvPr/>
          </p:nvSpPr>
          <p:spPr bwMode="auto">
            <a:xfrm>
              <a:off x="6874710" y="4162447"/>
              <a:ext cx="376894" cy="373753"/>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Calibri" panose="020F0502020204030204" pitchFamily="34" charset="0"/>
                <a:ea typeface="宋体" panose="02010600030101010101" pitchFamily="2" charset="-122"/>
              </a:endParaRPr>
            </a:p>
          </p:txBody>
        </p:sp>
        <p:sp>
          <p:nvSpPr>
            <p:cNvPr id="51" name="矩形 50"/>
            <p:cNvSpPr/>
            <p:nvPr/>
          </p:nvSpPr>
          <p:spPr>
            <a:xfrm>
              <a:off x="5891483" y="3585363"/>
              <a:ext cx="2352877" cy="547687"/>
            </a:xfrm>
            <a:prstGeom prst="rect">
              <a:avLst/>
            </a:prstGeom>
            <a:solidFill>
              <a:srgbClr val="00A7E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融资计划</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anim calcmode="lin" valueType="num">
                                      <p:cBhvr>
                                        <p:cTn id="13" dur="300" fill="hold"/>
                                        <p:tgtEl>
                                          <p:spTgt spid="15"/>
                                        </p:tgtEl>
                                        <p:attrNameLst>
                                          <p:attrName>ppt_x</p:attrName>
                                        </p:attrNameLst>
                                      </p:cBhvr>
                                      <p:tavLst>
                                        <p:tav tm="0">
                                          <p:val>
                                            <p:strVal val="#ppt_x"/>
                                          </p:val>
                                        </p:tav>
                                        <p:tav tm="100000">
                                          <p:val>
                                            <p:strVal val="#ppt_x"/>
                                          </p:val>
                                        </p:tav>
                                      </p:tavLst>
                                    </p:anim>
                                    <p:anim calcmode="lin" valueType="num">
                                      <p:cBhvr>
                                        <p:cTn id="14" dur="3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1+#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4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6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8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10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120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1+#ppt_w/2"/>
                                          </p:val>
                                        </p:tav>
                                        <p:tav tm="100000">
                                          <p:val>
                                            <p:strVal val="#ppt_x"/>
                                          </p:val>
                                        </p:tav>
                                      </p:tavLst>
                                    </p:anim>
                                    <p:anim calcmode="lin" valueType="num">
                                      <p:cBhvr additive="base">
                                        <p:cTn id="43" dur="500" fill="hold"/>
                                        <p:tgtEl>
                                          <p:spTgt spid="40"/>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40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1+#ppt_w/2"/>
                                          </p:val>
                                        </p:tav>
                                        <p:tav tm="100000">
                                          <p:val>
                                            <p:strVal val="#ppt_x"/>
                                          </p:val>
                                        </p:tav>
                                      </p:tavLst>
                                    </p:anim>
                                    <p:anim calcmode="lin" valueType="num">
                                      <p:cBhvr additive="base">
                                        <p:cTn id="47" dur="500" fill="hold"/>
                                        <p:tgtEl>
                                          <p:spTgt spid="44"/>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160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02307" y="917833"/>
            <a:ext cx="1369286" cy="338554"/>
          </a:xfrm>
          <a:prstGeom prst="rect">
            <a:avLst/>
          </a:prstGeom>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收入预算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02307" y="1289477"/>
            <a:ext cx="5245350" cy="276444"/>
          </a:xfrm>
          <a:prstGeom prst="rect">
            <a:avLst/>
          </a:prstGeom>
          <a:noFill/>
        </p:spPr>
        <p:txBody>
          <a:bodyPr wrap="square" lIns="90887" tIns="45445" rIns="90887" bIns="45445" rtlCol="0">
            <a:spAutoFit/>
          </a:bodyPr>
          <a:lstStyle/>
          <a:p>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（以分众传媒楼宇电梯或大厅视频及动态广告对外公开报价的</a:t>
            </a:r>
            <a:r>
              <a:rPr lang="en-US" sz="1200" b="1"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计算）</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663549" y="1804330"/>
            <a:ext cx="755703" cy="1032178"/>
            <a:chOff x="663549" y="1628751"/>
            <a:chExt cx="755703" cy="1032178"/>
          </a:xfrm>
        </p:grpSpPr>
        <p:grpSp>
          <p:nvGrpSpPr>
            <p:cNvPr id="29" name="组合 28"/>
            <p:cNvGrpSpPr/>
            <p:nvPr/>
          </p:nvGrpSpPr>
          <p:grpSpPr>
            <a:xfrm>
              <a:off x="663549" y="1628751"/>
              <a:ext cx="755703" cy="755703"/>
              <a:chOff x="663549" y="1879574"/>
              <a:chExt cx="755703" cy="755703"/>
            </a:xfrm>
          </p:grpSpPr>
          <p:sp>
            <p:nvSpPr>
              <p:cNvPr id="31" name="椭圆 30"/>
              <p:cNvSpPr/>
              <p:nvPr/>
            </p:nvSpPr>
            <p:spPr>
              <a:xfrm>
                <a:off x="663549" y="1879574"/>
                <a:ext cx="755703" cy="755703"/>
              </a:xfrm>
              <a:prstGeom prst="ellipse">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KSO_Shape"/>
              <p:cNvSpPr>
                <a:spLocks noChangeAspect="1"/>
              </p:cNvSpPr>
              <p:nvPr/>
            </p:nvSpPr>
            <p:spPr bwMode="auto">
              <a:xfrm>
                <a:off x="790578" y="2006603"/>
                <a:ext cx="501645" cy="501645"/>
              </a:xfrm>
              <a:custGeom>
                <a:avLst/>
                <a:gdLst/>
                <a:ahLst/>
                <a:cxnLst/>
                <a:rect l="0" t="0" r="r" b="b"/>
                <a:pathLst>
                  <a:path w="14245316" h="14255088">
                    <a:moveTo>
                      <a:pt x="7593642" y="12119807"/>
                    </a:moveTo>
                    <a:lnTo>
                      <a:pt x="7662036" y="12774427"/>
                    </a:lnTo>
                    <a:lnTo>
                      <a:pt x="7564332" y="12784197"/>
                    </a:lnTo>
                    <a:lnTo>
                      <a:pt x="7505708" y="12129577"/>
                    </a:lnTo>
                    <a:lnTo>
                      <a:pt x="7593642" y="12119807"/>
                    </a:lnTo>
                    <a:close/>
                    <a:moveTo>
                      <a:pt x="6626368" y="12119807"/>
                    </a:moveTo>
                    <a:lnTo>
                      <a:pt x="6714302" y="12129577"/>
                    </a:lnTo>
                    <a:lnTo>
                      <a:pt x="6665448" y="12784197"/>
                    </a:lnTo>
                    <a:lnTo>
                      <a:pt x="6567744" y="12774427"/>
                    </a:lnTo>
                    <a:lnTo>
                      <a:pt x="6626368" y="12119807"/>
                    </a:lnTo>
                    <a:close/>
                    <a:moveTo>
                      <a:pt x="8463212" y="11963479"/>
                    </a:moveTo>
                    <a:lnTo>
                      <a:pt x="8639080" y="12598559"/>
                    </a:lnTo>
                    <a:lnTo>
                      <a:pt x="8541376" y="12618100"/>
                    </a:lnTo>
                    <a:lnTo>
                      <a:pt x="8375278" y="11983020"/>
                    </a:lnTo>
                    <a:lnTo>
                      <a:pt x="8463212" y="11963479"/>
                    </a:lnTo>
                    <a:close/>
                    <a:moveTo>
                      <a:pt x="5756798" y="11953709"/>
                    </a:moveTo>
                    <a:lnTo>
                      <a:pt x="5844732" y="11983020"/>
                    </a:lnTo>
                    <a:lnTo>
                      <a:pt x="5678634" y="12618100"/>
                    </a:lnTo>
                    <a:lnTo>
                      <a:pt x="5590700" y="12598559"/>
                    </a:lnTo>
                    <a:lnTo>
                      <a:pt x="5756798" y="11953709"/>
                    </a:lnTo>
                    <a:close/>
                    <a:moveTo>
                      <a:pt x="7085580" y="11728989"/>
                    </a:moveTo>
                    <a:lnTo>
                      <a:pt x="7173512" y="11728989"/>
                    </a:lnTo>
                    <a:lnTo>
                      <a:pt x="7173512" y="12803738"/>
                    </a:lnTo>
                    <a:lnTo>
                      <a:pt x="7085580" y="12803738"/>
                    </a:lnTo>
                    <a:lnTo>
                      <a:pt x="7085580" y="11728989"/>
                    </a:lnTo>
                    <a:close/>
                    <a:moveTo>
                      <a:pt x="6264860" y="11650825"/>
                    </a:moveTo>
                    <a:lnTo>
                      <a:pt x="6352796" y="11660595"/>
                    </a:lnTo>
                    <a:lnTo>
                      <a:pt x="6167156" y="12725575"/>
                    </a:lnTo>
                    <a:lnTo>
                      <a:pt x="6079222" y="12706034"/>
                    </a:lnTo>
                    <a:lnTo>
                      <a:pt x="6264860" y="11650825"/>
                    </a:lnTo>
                    <a:close/>
                    <a:moveTo>
                      <a:pt x="4936080" y="11650825"/>
                    </a:moveTo>
                    <a:lnTo>
                      <a:pt x="5014244" y="11689907"/>
                    </a:lnTo>
                    <a:lnTo>
                      <a:pt x="4740672" y="12285904"/>
                    </a:lnTo>
                    <a:lnTo>
                      <a:pt x="4652736" y="12246823"/>
                    </a:lnTo>
                    <a:lnTo>
                      <a:pt x="4936080" y="11650825"/>
                    </a:lnTo>
                    <a:close/>
                    <a:moveTo>
                      <a:pt x="9303472" y="11641055"/>
                    </a:moveTo>
                    <a:lnTo>
                      <a:pt x="9596584" y="12237052"/>
                    </a:lnTo>
                    <a:lnTo>
                      <a:pt x="9508650" y="12276134"/>
                    </a:lnTo>
                    <a:lnTo>
                      <a:pt x="9225308" y="11680136"/>
                    </a:lnTo>
                    <a:lnTo>
                      <a:pt x="9303472" y="11641055"/>
                    </a:lnTo>
                    <a:close/>
                    <a:moveTo>
                      <a:pt x="7974690" y="11641055"/>
                    </a:moveTo>
                    <a:lnTo>
                      <a:pt x="8160328" y="12706034"/>
                    </a:lnTo>
                    <a:lnTo>
                      <a:pt x="8072394" y="12725575"/>
                    </a:lnTo>
                    <a:lnTo>
                      <a:pt x="7886756" y="11660595"/>
                    </a:lnTo>
                    <a:lnTo>
                      <a:pt x="7974690" y="11641055"/>
                    </a:lnTo>
                    <a:close/>
                    <a:moveTo>
                      <a:pt x="5492996" y="11435875"/>
                    </a:moveTo>
                    <a:lnTo>
                      <a:pt x="5580928" y="11465186"/>
                    </a:lnTo>
                    <a:lnTo>
                      <a:pt x="5209652" y="12481313"/>
                    </a:lnTo>
                    <a:lnTo>
                      <a:pt x="5121718" y="12452002"/>
                    </a:lnTo>
                    <a:lnTo>
                      <a:pt x="5492996" y="11435875"/>
                    </a:lnTo>
                    <a:close/>
                    <a:moveTo>
                      <a:pt x="8756326" y="11426105"/>
                    </a:moveTo>
                    <a:lnTo>
                      <a:pt x="9127604" y="12442232"/>
                    </a:lnTo>
                    <a:lnTo>
                      <a:pt x="9039668" y="12471543"/>
                    </a:lnTo>
                    <a:lnTo>
                      <a:pt x="8668392" y="11455416"/>
                    </a:lnTo>
                    <a:lnTo>
                      <a:pt x="8756326" y="11426105"/>
                    </a:lnTo>
                    <a:close/>
                    <a:moveTo>
                      <a:pt x="10065566" y="11191614"/>
                    </a:moveTo>
                    <a:lnTo>
                      <a:pt x="10446612" y="11738759"/>
                    </a:lnTo>
                    <a:lnTo>
                      <a:pt x="10368450" y="11787611"/>
                    </a:lnTo>
                    <a:lnTo>
                      <a:pt x="9987402" y="11250237"/>
                    </a:lnTo>
                    <a:lnTo>
                      <a:pt x="10065566" y="11191614"/>
                    </a:lnTo>
                    <a:close/>
                    <a:moveTo>
                      <a:pt x="4154444" y="11191614"/>
                    </a:moveTo>
                    <a:lnTo>
                      <a:pt x="4232608" y="11240466"/>
                    </a:lnTo>
                    <a:lnTo>
                      <a:pt x="3851560" y="11787611"/>
                    </a:lnTo>
                    <a:lnTo>
                      <a:pt x="3773396" y="11728989"/>
                    </a:lnTo>
                    <a:lnTo>
                      <a:pt x="4154444" y="11191614"/>
                    </a:lnTo>
                    <a:close/>
                    <a:moveTo>
                      <a:pt x="4760212" y="11084139"/>
                    </a:moveTo>
                    <a:lnTo>
                      <a:pt x="4838376" y="11132991"/>
                    </a:lnTo>
                    <a:lnTo>
                      <a:pt x="4301000" y="12070954"/>
                    </a:lnTo>
                    <a:lnTo>
                      <a:pt x="4222836" y="12022102"/>
                    </a:lnTo>
                    <a:lnTo>
                      <a:pt x="4760212" y="11084139"/>
                    </a:lnTo>
                    <a:close/>
                    <a:moveTo>
                      <a:pt x="9489108" y="11074368"/>
                    </a:moveTo>
                    <a:lnTo>
                      <a:pt x="10026484" y="12012332"/>
                    </a:lnTo>
                    <a:lnTo>
                      <a:pt x="9948320" y="12051414"/>
                    </a:lnTo>
                    <a:lnTo>
                      <a:pt x="9401176" y="11123221"/>
                    </a:lnTo>
                    <a:lnTo>
                      <a:pt x="9489108" y="11074368"/>
                    </a:lnTo>
                    <a:close/>
                    <a:moveTo>
                      <a:pt x="10739728" y="10615157"/>
                    </a:moveTo>
                    <a:lnTo>
                      <a:pt x="11208708" y="11084139"/>
                    </a:lnTo>
                    <a:lnTo>
                      <a:pt x="11140316" y="11152532"/>
                    </a:lnTo>
                    <a:lnTo>
                      <a:pt x="10671334" y="10683550"/>
                    </a:lnTo>
                    <a:lnTo>
                      <a:pt x="10739728" y="10615157"/>
                    </a:lnTo>
                    <a:close/>
                    <a:moveTo>
                      <a:pt x="4095820" y="10615157"/>
                    </a:moveTo>
                    <a:lnTo>
                      <a:pt x="4164214" y="10673780"/>
                    </a:lnTo>
                    <a:lnTo>
                      <a:pt x="3470512" y="11504268"/>
                    </a:lnTo>
                    <a:lnTo>
                      <a:pt x="3402120" y="11435875"/>
                    </a:lnTo>
                    <a:lnTo>
                      <a:pt x="4095820" y="10615157"/>
                    </a:lnTo>
                    <a:close/>
                    <a:moveTo>
                      <a:pt x="10133960" y="10605387"/>
                    </a:moveTo>
                    <a:lnTo>
                      <a:pt x="10827660" y="11435875"/>
                    </a:lnTo>
                    <a:lnTo>
                      <a:pt x="10759268" y="11494498"/>
                    </a:lnTo>
                    <a:lnTo>
                      <a:pt x="10065566" y="10664009"/>
                    </a:lnTo>
                    <a:lnTo>
                      <a:pt x="10133960" y="10605387"/>
                    </a:lnTo>
                    <a:close/>
                    <a:moveTo>
                      <a:pt x="3529136" y="10038701"/>
                    </a:moveTo>
                    <a:lnTo>
                      <a:pt x="3587758" y="10116864"/>
                    </a:lnTo>
                    <a:lnTo>
                      <a:pt x="2767040" y="10810566"/>
                    </a:lnTo>
                    <a:lnTo>
                      <a:pt x="2708416" y="10732403"/>
                    </a:lnTo>
                    <a:lnTo>
                      <a:pt x="3529136" y="10038701"/>
                    </a:lnTo>
                    <a:close/>
                    <a:moveTo>
                      <a:pt x="10710416" y="10019160"/>
                    </a:moveTo>
                    <a:lnTo>
                      <a:pt x="11540904" y="10712862"/>
                    </a:lnTo>
                    <a:lnTo>
                      <a:pt x="11482280" y="10781255"/>
                    </a:lnTo>
                    <a:lnTo>
                      <a:pt x="10651792" y="10087553"/>
                    </a:lnTo>
                    <a:lnTo>
                      <a:pt x="10710416" y="10019160"/>
                    </a:lnTo>
                    <a:close/>
                    <a:moveTo>
                      <a:pt x="11296644" y="9940996"/>
                    </a:moveTo>
                    <a:lnTo>
                      <a:pt x="11843788" y="10312273"/>
                    </a:lnTo>
                    <a:lnTo>
                      <a:pt x="11785164" y="10390437"/>
                    </a:lnTo>
                    <a:lnTo>
                      <a:pt x="11238020" y="10009389"/>
                    </a:lnTo>
                    <a:lnTo>
                      <a:pt x="11296644" y="9940996"/>
                    </a:lnTo>
                    <a:close/>
                    <a:moveTo>
                      <a:pt x="2933136" y="9940996"/>
                    </a:moveTo>
                    <a:lnTo>
                      <a:pt x="2981990" y="10009389"/>
                    </a:lnTo>
                    <a:lnTo>
                      <a:pt x="2444616" y="10400207"/>
                    </a:lnTo>
                    <a:lnTo>
                      <a:pt x="2385992" y="10322044"/>
                    </a:lnTo>
                    <a:lnTo>
                      <a:pt x="2933136" y="9940996"/>
                    </a:lnTo>
                    <a:close/>
                    <a:moveTo>
                      <a:pt x="3069924" y="9364540"/>
                    </a:moveTo>
                    <a:lnTo>
                      <a:pt x="3109006" y="9442703"/>
                    </a:lnTo>
                    <a:lnTo>
                      <a:pt x="2180812" y="9989848"/>
                    </a:lnTo>
                    <a:lnTo>
                      <a:pt x="2131960" y="9901914"/>
                    </a:lnTo>
                    <a:lnTo>
                      <a:pt x="3069924" y="9364540"/>
                    </a:lnTo>
                    <a:close/>
                    <a:moveTo>
                      <a:pt x="11159856" y="9354769"/>
                    </a:moveTo>
                    <a:lnTo>
                      <a:pt x="12097820" y="9892144"/>
                    </a:lnTo>
                    <a:lnTo>
                      <a:pt x="12048968" y="9980078"/>
                    </a:lnTo>
                    <a:lnTo>
                      <a:pt x="11120774" y="9432933"/>
                    </a:lnTo>
                    <a:lnTo>
                      <a:pt x="11159856" y="9354769"/>
                    </a:lnTo>
                    <a:close/>
                    <a:moveTo>
                      <a:pt x="2513008" y="9208213"/>
                    </a:moveTo>
                    <a:lnTo>
                      <a:pt x="2552090" y="9286376"/>
                    </a:lnTo>
                    <a:lnTo>
                      <a:pt x="1965864" y="9589260"/>
                    </a:lnTo>
                    <a:lnTo>
                      <a:pt x="1917012" y="9501326"/>
                    </a:lnTo>
                    <a:lnTo>
                      <a:pt x="2513008" y="9208213"/>
                    </a:lnTo>
                    <a:close/>
                    <a:moveTo>
                      <a:pt x="11726542" y="9169131"/>
                    </a:moveTo>
                    <a:lnTo>
                      <a:pt x="12332310" y="9442703"/>
                    </a:lnTo>
                    <a:lnTo>
                      <a:pt x="12283458" y="9530637"/>
                    </a:lnTo>
                    <a:lnTo>
                      <a:pt x="11687460" y="9257065"/>
                    </a:lnTo>
                    <a:lnTo>
                      <a:pt x="11726542" y="9169131"/>
                    </a:lnTo>
                    <a:close/>
                    <a:moveTo>
                      <a:pt x="2737728" y="8641526"/>
                    </a:moveTo>
                    <a:lnTo>
                      <a:pt x="2767040" y="8719690"/>
                    </a:lnTo>
                    <a:lnTo>
                      <a:pt x="1750912" y="9100738"/>
                    </a:lnTo>
                    <a:lnTo>
                      <a:pt x="1721602" y="9003033"/>
                    </a:lnTo>
                    <a:lnTo>
                      <a:pt x="2737728" y="8641526"/>
                    </a:lnTo>
                    <a:close/>
                    <a:moveTo>
                      <a:pt x="11462740" y="8612215"/>
                    </a:moveTo>
                    <a:lnTo>
                      <a:pt x="12517948" y="8983492"/>
                    </a:lnTo>
                    <a:lnTo>
                      <a:pt x="12478868" y="9071426"/>
                    </a:lnTo>
                    <a:lnTo>
                      <a:pt x="11433428" y="8690379"/>
                    </a:lnTo>
                    <a:lnTo>
                      <a:pt x="11462740" y="8612215"/>
                    </a:lnTo>
                    <a:close/>
                    <a:moveTo>
                      <a:pt x="2219896" y="8377724"/>
                    </a:moveTo>
                    <a:lnTo>
                      <a:pt x="2239436" y="8465658"/>
                    </a:lnTo>
                    <a:lnTo>
                      <a:pt x="1604356" y="8661067"/>
                    </a:lnTo>
                    <a:lnTo>
                      <a:pt x="1584816" y="8563363"/>
                    </a:lnTo>
                    <a:lnTo>
                      <a:pt x="2219896" y="8377724"/>
                    </a:lnTo>
                    <a:close/>
                    <a:moveTo>
                      <a:pt x="12019656" y="8319101"/>
                    </a:moveTo>
                    <a:lnTo>
                      <a:pt x="12664506" y="8485199"/>
                    </a:lnTo>
                    <a:lnTo>
                      <a:pt x="12644964" y="8573133"/>
                    </a:lnTo>
                    <a:lnTo>
                      <a:pt x="12000116" y="8407036"/>
                    </a:lnTo>
                    <a:lnTo>
                      <a:pt x="12019656" y="8319101"/>
                    </a:lnTo>
                    <a:close/>
                    <a:moveTo>
                      <a:pt x="2532548" y="7859890"/>
                    </a:moveTo>
                    <a:lnTo>
                      <a:pt x="2542320" y="7947824"/>
                    </a:lnTo>
                    <a:lnTo>
                      <a:pt x="1487112" y="8133463"/>
                    </a:lnTo>
                    <a:lnTo>
                      <a:pt x="1467570" y="8045529"/>
                    </a:lnTo>
                    <a:lnTo>
                      <a:pt x="2532548" y="7859890"/>
                    </a:lnTo>
                    <a:close/>
                    <a:moveTo>
                      <a:pt x="11667920" y="7830579"/>
                    </a:moveTo>
                    <a:lnTo>
                      <a:pt x="12762210" y="8016218"/>
                    </a:lnTo>
                    <a:lnTo>
                      <a:pt x="12742668" y="8113922"/>
                    </a:lnTo>
                    <a:lnTo>
                      <a:pt x="11648380" y="7918513"/>
                    </a:lnTo>
                    <a:lnTo>
                      <a:pt x="11667920" y="7830579"/>
                    </a:lnTo>
                    <a:close/>
                    <a:moveTo>
                      <a:pt x="2063568" y="7488613"/>
                    </a:moveTo>
                    <a:lnTo>
                      <a:pt x="2073338" y="7586318"/>
                    </a:lnTo>
                    <a:lnTo>
                      <a:pt x="1408948" y="7654711"/>
                    </a:lnTo>
                    <a:lnTo>
                      <a:pt x="1408948" y="7566777"/>
                    </a:lnTo>
                    <a:lnTo>
                      <a:pt x="2063568" y="7488613"/>
                    </a:lnTo>
                    <a:close/>
                    <a:moveTo>
                      <a:pt x="12166212" y="7459302"/>
                    </a:moveTo>
                    <a:lnTo>
                      <a:pt x="12830604" y="7508154"/>
                    </a:lnTo>
                    <a:lnTo>
                      <a:pt x="12820832" y="7596088"/>
                    </a:lnTo>
                    <a:lnTo>
                      <a:pt x="12156442" y="7547236"/>
                    </a:lnTo>
                    <a:lnTo>
                      <a:pt x="12166212" y="7459302"/>
                    </a:lnTo>
                    <a:close/>
                    <a:moveTo>
                      <a:pt x="1379636" y="7039172"/>
                    </a:moveTo>
                    <a:lnTo>
                      <a:pt x="2464156" y="7039172"/>
                    </a:lnTo>
                    <a:lnTo>
                      <a:pt x="2464156" y="7127106"/>
                    </a:lnTo>
                    <a:lnTo>
                      <a:pt x="1379636" y="7136877"/>
                    </a:lnTo>
                    <a:lnTo>
                      <a:pt x="1379636" y="7039172"/>
                    </a:lnTo>
                    <a:close/>
                    <a:moveTo>
                      <a:pt x="11726542" y="7019632"/>
                    </a:moveTo>
                    <a:lnTo>
                      <a:pt x="12840374" y="7019632"/>
                    </a:lnTo>
                    <a:lnTo>
                      <a:pt x="12840374" y="7107566"/>
                    </a:lnTo>
                    <a:lnTo>
                      <a:pt x="11726542" y="7117336"/>
                    </a:lnTo>
                    <a:lnTo>
                      <a:pt x="11726542" y="7019632"/>
                    </a:lnTo>
                    <a:close/>
                    <a:moveTo>
                      <a:pt x="1408948" y="6550650"/>
                    </a:moveTo>
                    <a:lnTo>
                      <a:pt x="2063568" y="6599502"/>
                    </a:lnTo>
                    <a:lnTo>
                      <a:pt x="2063568" y="6687436"/>
                    </a:lnTo>
                    <a:lnTo>
                      <a:pt x="1399176" y="6648354"/>
                    </a:lnTo>
                    <a:lnTo>
                      <a:pt x="1408948" y="6550650"/>
                    </a:lnTo>
                    <a:close/>
                    <a:moveTo>
                      <a:pt x="12811062" y="6492028"/>
                    </a:moveTo>
                    <a:lnTo>
                      <a:pt x="12820832" y="6589732"/>
                    </a:lnTo>
                    <a:lnTo>
                      <a:pt x="12166212" y="6648354"/>
                    </a:lnTo>
                    <a:lnTo>
                      <a:pt x="12156442" y="6560420"/>
                    </a:lnTo>
                    <a:lnTo>
                      <a:pt x="12811062" y="6492028"/>
                    </a:lnTo>
                    <a:close/>
                    <a:moveTo>
                      <a:pt x="1477340" y="6032816"/>
                    </a:moveTo>
                    <a:lnTo>
                      <a:pt x="2542320" y="6228225"/>
                    </a:lnTo>
                    <a:lnTo>
                      <a:pt x="2522778" y="6316159"/>
                    </a:lnTo>
                    <a:lnTo>
                      <a:pt x="1457800" y="6130520"/>
                    </a:lnTo>
                    <a:lnTo>
                      <a:pt x="1477340" y="6032816"/>
                    </a:lnTo>
                    <a:close/>
                    <a:moveTo>
                      <a:pt x="12742668" y="6013276"/>
                    </a:moveTo>
                    <a:lnTo>
                      <a:pt x="12762210" y="6110980"/>
                    </a:lnTo>
                    <a:lnTo>
                      <a:pt x="11658148" y="6306389"/>
                    </a:lnTo>
                    <a:lnTo>
                      <a:pt x="11648380" y="6218455"/>
                    </a:lnTo>
                    <a:lnTo>
                      <a:pt x="12742668" y="6013276"/>
                    </a:lnTo>
                    <a:close/>
                    <a:moveTo>
                      <a:pt x="1584816" y="5573605"/>
                    </a:moveTo>
                    <a:lnTo>
                      <a:pt x="2229664" y="5729932"/>
                    </a:lnTo>
                    <a:lnTo>
                      <a:pt x="2200354" y="5817866"/>
                    </a:lnTo>
                    <a:lnTo>
                      <a:pt x="1555504" y="5661539"/>
                    </a:lnTo>
                    <a:lnTo>
                      <a:pt x="1584816" y="5573605"/>
                    </a:lnTo>
                    <a:close/>
                    <a:moveTo>
                      <a:pt x="12615652" y="5495441"/>
                    </a:moveTo>
                    <a:lnTo>
                      <a:pt x="12644964" y="5583375"/>
                    </a:lnTo>
                    <a:lnTo>
                      <a:pt x="12009884" y="5759243"/>
                    </a:lnTo>
                    <a:lnTo>
                      <a:pt x="11980574" y="5671309"/>
                    </a:lnTo>
                    <a:lnTo>
                      <a:pt x="12615652" y="5495441"/>
                    </a:lnTo>
                    <a:close/>
                    <a:moveTo>
                      <a:pt x="1741144" y="5075312"/>
                    </a:moveTo>
                    <a:lnTo>
                      <a:pt x="2757268" y="5446589"/>
                    </a:lnTo>
                    <a:lnTo>
                      <a:pt x="2727958" y="5534523"/>
                    </a:lnTo>
                    <a:lnTo>
                      <a:pt x="1711832" y="5163246"/>
                    </a:lnTo>
                    <a:lnTo>
                      <a:pt x="1741144" y="5075312"/>
                    </a:lnTo>
                    <a:close/>
                    <a:moveTo>
                      <a:pt x="12469096" y="5055771"/>
                    </a:moveTo>
                    <a:lnTo>
                      <a:pt x="12508178" y="5143705"/>
                    </a:lnTo>
                    <a:lnTo>
                      <a:pt x="11462740" y="5524752"/>
                    </a:lnTo>
                    <a:lnTo>
                      <a:pt x="11423658" y="5446589"/>
                    </a:lnTo>
                    <a:lnTo>
                      <a:pt x="12469096" y="5055771"/>
                    </a:lnTo>
                    <a:close/>
                    <a:moveTo>
                      <a:pt x="1936552" y="4616101"/>
                    </a:moveTo>
                    <a:lnTo>
                      <a:pt x="2542320" y="4889673"/>
                    </a:lnTo>
                    <a:lnTo>
                      <a:pt x="2503238" y="4967837"/>
                    </a:lnTo>
                    <a:lnTo>
                      <a:pt x="1897470" y="4704035"/>
                    </a:lnTo>
                    <a:lnTo>
                      <a:pt x="1936552" y="4616101"/>
                    </a:lnTo>
                    <a:close/>
                    <a:moveTo>
                      <a:pt x="12263916" y="4567248"/>
                    </a:moveTo>
                    <a:lnTo>
                      <a:pt x="12303000" y="4645412"/>
                    </a:lnTo>
                    <a:lnTo>
                      <a:pt x="11707000" y="4938527"/>
                    </a:lnTo>
                    <a:lnTo>
                      <a:pt x="11667920" y="4850592"/>
                    </a:lnTo>
                    <a:lnTo>
                      <a:pt x="12263916" y="4567248"/>
                    </a:lnTo>
                    <a:close/>
                    <a:moveTo>
                      <a:pt x="12048968" y="4166660"/>
                    </a:moveTo>
                    <a:lnTo>
                      <a:pt x="12097820" y="4244824"/>
                    </a:lnTo>
                    <a:lnTo>
                      <a:pt x="11130544" y="4801739"/>
                    </a:lnTo>
                    <a:lnTo>
                      <a:pt x="11081692" y="4723576"/>
                    </a:lnTo>
                    <a:lnTo>
                      <a:pt x="12048968" y="4166660"/>
                    </a:lnTo>
                    <a:close/>
                    <a:moveTo>
                      <a:pt x="2171042" y="4166660"/>
                    </a:moveTo>
                    <a:lnTo>
                      <a:pt x="3138316" y="4723576"/>
                    </a:lnTo>
                    <a:lnTo>
                      <a:pt x="3099236" y="4811510"/>
                    </a:lnTo>
                    <a:lnTo>
                      <a:pt x="2122190" y="4254594"/>
                    </a:lnTo>
                    <a:lnTo>
                      <a:pt x="2171042" y="4166660"/>
                    </a:lnTo>
                    <a:close/>
                    <a:moveTo>
                      <a:pt x="11785164" y="3756301"/>
                    </a:moveTo>
                    <a:lnTo>
                      <a:pt x="11834016" y="3834465"/>
                    </a:lnTo>
                    <a:lnTo>
                      <a:pt x="11296644" y="4215512"/>
                    </a:lnTo>
                    <a:lnTo>
                      <a:pt x="11247790" y="4147119"/>
                    </a:lnTo>
                    <a:lnTo>
                      <a:pt x="11785164" y="3756301"/>
                    </a:lnTo>
                    <a:close/>
                    <a:moveTo>
                      <a:pt x="2444616" y="3756301"/>
                    </a:moveTo>
                    <a:lnTo>
                      <a:pt x="2991760" y="4127578"/>
                    </a:lnTo>
                    <a:lnTo>
                      <a:pt x="2933136" y="4205742"/>
                    </a:lnTo>
                    <a:lnTo>
                      <a:pt x="2385992" y="3834465"/>
                    </a:lnTo>
                    <a:lnTo>
                      <a:pt x="2444616" y="3756301"/>
                    </a:lnTo>
                    <a:close/>
                    <a:moveTo>
                      <a:pt x="2747500" y="3365483"/>
                    </a:moveTo>
                    <a:lnTo>
                      <a:pt x="3607300" y="4078726"/>
                    </a:lnTo>
                    <a:lnTo>
                      <a:pt x="3548676" y="4147119"/>
                    </a:lnTo>
                    <a:lnTo>
                      <a:pt x="2688876" y="3433876"/>
                    </a:lnTo>
                    <a:lnTo>
                      <a:pt x="2747500" y="3365483"/>
                    </a:lnTo>
                    <a:close/>
                    <a:moveTo>
                      <a:pt x="11462740" y="3336172"/>
                    </a:moveTo>
                    <a:lnTo>
                      <a:pt x="11521364" y="3414335"/>
                    </a:lnTo>
                    <a:lnTo>
                      <a:pt x="10671334" y="4137349"/>
                    </a:lnTo>
                    <a:lnTo>
                      <a:pt x="10602940" y="4059185"/>
                    </a:lnTo>
                    <a:lnTo>
                      <a:pt x="11462740" y="3336172"/>
                    </a:lnTo>
                    <a:close/>
                    <a:moveTo>
                      <a:pt x="3079694" y="3003979"/>
                    </a:moveTo>
                    <a:lnTo>
                      <a:pt x="3558446" y="3463187"/>
                    </a:lnTo>
                    <a:lnTo>
                      <a:pt x="3490052" y="3521810"/>
                    </a:lnTo>
                    <a:lnTo>
                      <a:pt x="3021072" y="3072369"/>
                    </a:lnTo>
                    <a:lnTo>
                      <a:pt x="3079694" y="3003979"/>
                    </a:lnTo>
                    <a:close/>
                    <a:moveTo>
                      <a:pt x="11391810" y="2760793"/>
                    </a:moveTo>
                    <a:lnTo>
                      <a:pt x="7705476" y="7719161"/>
                    </a:lnTo>
                    <a:lnTo>
                      <a:pt x="7706432" y="7720110"/>
                    </a:lnTo>
                    <a:lnTo>
                      <a:pt x="7702608" y="7723017"/>
                    </a:lnTo>
                    <a:lnTo>
                      <a:pt x="7699740" y="7726874"/>
                    </a:lnTo>
                    <a:lnTo>
                      <a:pt x="7698782" y="7725925"/>
                    </a:lnTo>
                    <a:lnTo>
                      <a:pt x="2779492" y="11464244"/>
                    </a:lnTo>
                    <a:lnTo>
                      <a:pt x="2968736" y="11644670"/>
                    </a:lnTo>
                    <a:cubicBezTo>
                      <a:pt x="4056068" y="12632934"/>
                      <a:pt x="5500482" y="13235266"/>
                      <a:pt x="7085580" y="13235266"/>
                    </a:cubicBezTo>
                    <a:cubicBezTo>
                      <a:pt x="10467116" y="13235266"/>
                      <a:pt x="13208396" y="10493988"/>
                      <a:pt x="13208396" y="7112449"/>
                    </a:cubicBezTo>
                    <a:cubicBezTo>
                      <a:pt x="13208396" y="5421680"/>
                      <a:pt x="12523076" y="3890975"/>
                      <a:pt x="11415064" y="2782964"/>
                    </a:cubicBezTo>
                    <a:lnTo>
                      <a:pt x="11391810" y="2760793"/>
                    </a:lnTo>
                    <a:close/>
                    <a:moveTo>
                      <a:pt x="10749496" y="2652240"/>
                    </a:moveTo>
                    <a:lnTo>
                      <a:pt x="10827660" y="2710863"/>
                    </a:lnTo>
                    <a:lnTo>
                      <a:pt x="10104648" y="3570662"/>
                    </a:lnTo>
                    <a:lnTo>
                      <a:pt x="10036254" y="3512040"/>
                    </a:lnTo>
                    <a:lnTo>
                      <a:pt x="10749496" y="2652240"/>
                    </a:lnTo>
                    <a:close/>
                    <a:moveTo>
                      <a:pt x="3470512" y="2652240"/>
                    </a:moveTo>
                    <a:lnTo>
                      <a:pt x="4183756" y="3512040"/>
                    </a:lnTo>
                    <a:lnTo>
                      <a:pt x="4115362" y="3570662"/>
                    </a:lnTo>
                    <a:lnTo>
                      <a:pt x="3392348" y="2710863"/>
                    </a:lnTo>
                    <a:lnTo>
                      <a:pt x="3470512" y="2652240"/>
                    </a:lnTo>
                    <a:close/>
                    <a:moveTo>
                      <a:pt x="10368450" y="2359126"/>
                    </a:moveTo>
                    <a:lnTo>
                      <a:pt x="10446612" y="2417749"/>
                    </a:lnTo>
                    <a:lnTo>
                      <a:pt x="10075336" y="2964894"/>
                    </a:lnTo>
                    <a:lnTo>
                      <a:pt x="9997172" y="2906275"/>
                    </a:lnTo>
                    <a:lnTo>
                      <a:pt x="10368450" y="2359126"/>
                    </a:lnTo>
                    <a:close/>
                    <a:moveTo>
                      <a:pt x="3861330" y="2359126"/>
                    </a:moveTo>
                    <a:lnTo>
                      <a:pt x="4242378" y="2896501"/>
                    </a:lnTo>
                    <a:lnTo>
                      <a:pt x="4173984" y="2945353"/>
                    </a:lnTo>
                    <a:lnTo>
                      <a:pt x="3783168" y="2417749"/>
                    </a:lnTo>
                    <a:lnTo>
                      <a:pt x="3861330" y="2359126"/>
                    </a:lnTo>
                    <a:close/>
                    <a:moveTo>
                      <a:pt x="4281460" y="2095324"/>
                    </a:moveTo>
                    <a:lnTo>
                      <a:pt x="4838376" y="3062599"/>
                    </a:lnTo>
                    <a:lnTo>
                      <a:pt x="4760212" y="3101681"/>
                    </a:lnTo>
                    <a:lnTo>
                      <a:pt x="4203296" y="2144177"/>
                    </a:lnTo>
                    <a:lnTo>
                      <a:pt x="4281460" y="2095324"/>
                    </a:lnTo>
                    <a:close/>
                    <a:moveTo>
                      <a:pt x="9919008" y="2075783"/>
                    </a:moveTo>
                    <a:lnTo>
                      <a:pt x="10006944" y="2124636"/>
                    </a:lnTo>
                    <a:lnTo>
                      <a:pt x="9450028" y="3091910"/>
                    </a:lnTo>
                    <a:lnTo>
                      <a:pt x="9371864" y="3052828"/>
                    </a:lnTo>
                    <a:lnTo>
                      <a:pt x="9919008" y="2075783"/>
                    </a:lnTo>
                    <a:close/>
                    <a:moveTo>
                      <a:pt x="4721130" y="1870604"/>
                    </a:moveTo>
                    <a:lnTo>
                      <a:pt x="5004472" y="2466601"/>
                    </a:lnTo>
                    <a:lnTo>
                      <a:pt x="4926308" y="2505683"/>
                    </a:lnTo>
                    <a:lnTo>
                      <a:pt x="4633196" y="1909686"/>
                    </a:lnTo>
                    <a:lnTo>
                      <a:pt x="4721130" y="1870604"/>
                    </a:lnTo>
                    <a:close/>
                    <a:moveTo>
                      <a:pt x="9479340" y="1860833"/>
                    </a:moveTo>
                    <a:lnTo>
                      <a:pt x="9567272" y="1899915"/>
                    </a:lnTo>
                    <a:lnTo>
                      <a:pt x="9303472" y="2505683"/>
                    </a:lnTo>
                    <a:lnTo>
                      <a:pt x="9215536" y="2466601"/>
                    </a:lnTo>
                    <a:lnTo>
                      <a:pt x="9479340" y="1860833"/>
                    </a:lnTo>
                    <a:close/>
                    <a:moveTo>
                      <a:pt x="5190112" y="1675195"/>
                    </a:moveTo>
                    <a:lnTo>
                      <a:pt x="5571160" y="2730403"/>
                    </a:lnTo>
                    <a:lnTo>
                      <a:pt x="5483224" y="2759715"/>
                    </a:lnTo>
                    <a:lnTo>
                      <a:pt x="5102176" y="1714277"/>
                    </a:lnTo>
                    <a:lnTo>
                      <a:pt x="5190112" y="1675195"/>
                    </a:lnTo>
                    <a:close/>
                    <a:moveTo>
                      <a:pt x="9010356" y="1665425"/>
                    </a:moveTo>
                    <a:lnTo>
                      <a:pt x="9098292" y="1704506"/>
                    </a:lnTo>
                    <a:lnTo>
                      <a:pt x="8727014" y="2749944"/>
                    </a:lnTo>
                    <a:lnTo>
                      <a:pt x="8639080" y="2720633"/>
                    </a:lnTo>
                    <a:lnTo>
                      <a:pt x="9010356" y="1665425"/>
                    </a:lnTo>
                    <a:close/>
                    <a:moveTo>
                      <a:pt x="8551146" y="1528638"/>
                    </a:moveTo>
                    <a:lnTo>
                      <a:pt x="8639080" y="1548179"/>
                    </a:lnTo>
                    <a:lnTo>
                      <a:pt x="8472984" y="2193029"/>
                    </a:lnTo>
                    <a:lnTo>
                      <a:pt x="8385048" y="2173488"/>
                    </a:lnTo>
                    <a:lnTo>
                      <a:pt x="8551146" y="1528638"/>
                    </a:lnTo>
                    <a:close/>
                    <a:moveTo>
                      <a:pt x="5678634" y="1528638"/>
                    </a:moveTo>
                    <a:lnTo>
                      <a:pt x="5864272" y="2163717"/>
                    </a:lnTo>
                    <a:lnTo>
                      <a:pt x="5766568" y="2183261"/>
                    </a:lnTo>
                    <a:lnTo>
                      <a:pt x="5590700" y="1548179"/>
                    </a:lnTo>
                    <a:lnTo>
                      <a:pt x="5678634" y="1528638"/>
                    </a:lnTo>
                    <a:close/>
                    <a:moveTo>
                      <a:pt x="8052852" y="1421164"/>
                    </a:moveTo>
                    <a:lnTo>
                      <a:pt x="8150558" y="1440704"/>
                    </a:lnTo>
                    <a:lnTo>
                      <a:pt x="7955148" y="2534995"/>
                    </a:lnTo>
                    <a:lnTo>
                      <a:pt x="7867216" y="2525224"/>
                    </a:lnTo>
                    <a:lnTo>
                      <a:pt x="8052852" y="1421164"/>
                    </a:lnTo>
                    <a:close/>
                    <a:moveTo>
                      <a:pt x="6157386" y="1421164"/>
                    </a:moveTo>
                    <a:lnTo>
                      <a:pt x="6352796" y="2525224"/>
                    </a:lnTo>
                    <a:lnTo>
                      <a:pt x="6264860" y="2544768"/>
                    </a:lnTo>
                    <a:lnTo>
                      <a:pt x="6059680" y="1440704"/>
                    </a:lnTo>
                    <a:lnTo>
                      <a:pt x="6157386" y="1421164"/>
                    </a:lnTo>
                    <a:close/>
                    <a:moveTo>
                      <a:pt x="7564332" y="1362543"/>
                    </a:moveTo>
                    <a:lnTo>
                      <a:pt x="7652264" y="1372311"/>
                    </a:lnTo>
                    <a:lnTo>
                      <a:pt x="7603412" y="2026931"/>
                    </a:lnTo>
                    <a:lnTo>
                      <a:pt x="7515480" y="2026931"/>
                    </a:lnTo>
                    <a:lnTo>
                      <a:pt x="7564332" y="1362543"/>
                    </a:lnTo>
                    <a:close/>
                    <a:moveTo>
                      <a:pt x="6655680" y="1362543"/>
                    </a:moveTo>
                    <a:lnTo>
                      <a:pt x="6724072" y="2017164"/>
                    </a:lnTo>
                    <a:lnTo>
                      <a:pt x="6636138" y="2026931"/>
                    </a:lnTo>
                    <a:lnTo>
                      <a:pt x="6567744" y="1372311"/>
                    </a:lnTo>
                    <a:lnTo>
                      <a:pt x="6655680" y="1362543"/>
                    </a:lnTo>
                    <a:close/>
                    <a:moveTo>
                      <a:pt x="7046496" y="1342999"/>
                    </a:moveTo>
                    <a:lnTo>
                      <a:pt x="7144200" y="1342999"/>
                    </a:lnTo>
                    <a:lnTo>
                      <a:pt x="7144200" y="2466601"/>
                    </a:lnTo>
                    <a:lnTo>
                      <a:pt x="7056268" y="2466601"/>
                    </a:lnTo>
                    <a:lnTo>
                      <a:pt x="7046496" y="1342999"/>
                    </a:lnTo>
                    <a:close/>
                    <a:moveTo>
                      <a:pt x="7085580" y="989632"/>
                    </a:moveTo>
                    <a:cubicBezTo>
                      <a:pt x="3704040" y="989632"/>
                      <a:pt x="962764" y="3730910"/>
                      <a:pt x="962764" y="7112449"/>
                    </a:cubicBezTo>
                    <a:cubicBezTo>
                      <a:pt x="962764" y="8803219"/>
                      <a:pt x="1648082" y="10333923"/>
                      <a:pt x="2756092" y="11441934"/>
                    </a:cubicBezTo>
                    <a:lnTo>
                      <a:pt x="2779362" y="11464120"/>
                    </a:lnTo>
                    <a:lnTo>
                      <a:pt x="6588734" y="6627501"/>
                    </a:lnTo>
                    <a:lnTo>
                      <a:pt x="6587966" y="6626741"/>
                    </a:lnTo>
                    <a:lnTo>
                      <a:pt x="6591696" y="6623740"/>
                    </a:lnTo>
                    <a:lnTo>
                      <a:pt x="6594660" y="6619978"/>
                    </a:lnTo>
                    <a:lnTo>
                      <a:pt x="6595428" y="6620737"/>
                    </a:lnTo>
                    <a:lnTo>
                      <a:pt x="11391680" y="2760668"/>
                    </a:lnTo>
                    <a:lnTo>
                      <a:pt x="11202422" y="2580229"/>
                    </a:lnTo>
                    <a:cubicBezTo>
                      <a:pt x="10115088" y="1591964"/>
                      <a:pt x="8670676" y="989632"/>
                      <a:pt x="7085580" y="989632"/>
                    </a:cubicBezTo>
                    <a:close/>
                    <a:moveTo>
                      <a:pt x="4474866" y="0"/>
                    </a:moveTo>
                    <a:lnTo>
                      <a:pt x="9770450" y="0"/>
                    </a:lnTo>
                    <a:lnTo>
                      <a:pt x="10288284" y="9771"/>
                    </a:lnTo>
                    <a:lnTo>
                      <a:pt x="10718184" y="9771"/>
                    </a:lnTo>
                    <a:lnTo>
                      <a:pt x="10962444" y="19541"/>
                    </a:lnTo>
                    <a:lnTo>
                      <a:pt x="11196936" y="29312"/>
                    </a:lnTo>
                    <a:lnTo>
                      <a:pt x="11431426" y="58623"/>
                    </a:lnTo>
                    <a:lnTo>
                      <a:pt x="11656148" y="87934"/>
                    </a:lnTo>
                    <a:lnTo>
                      <a:pt x="11880868" y="136787"/>
                    </a:lnTo>
                    <a:lnTo>
                      <a:pt x="12105588" y="205180"/>
                    </a:lnTo>
                    <a:lnTo>
                      <a:pt x="12330308" y="283343"/>
                    </a:lnTo>
                    <a:lnTo>
                      <a:pt x="12545258" y="381048"/>
                    </a:lnTo>
                    <a:lnTo>
                      <a:pt x="12652732" y="439671"/>
                    </a:lnTo>
                    <a:lnTo>
                      <a:pt x="12750436" y="498293"/>
                    </a:lnTo>
                    <a:lnTo>
                      <a:pt x="12945846" y="635080"/>
                    </a:lnTo>
                    <a:lnTo>
                      <a:pt x="13131484" y="781636"/>
                    </a:lnTo>
                    <a:lnTo>
                      <a:pt x="13307352" y="947734"/>
                    </a:lnTo>
                    <a:lnTo>
                      <a:pt x="13463680" y="1113832"/>
                    </a:lnTo>
                    <a:lnTo>
                      <a:pt x="13620008" y="1299470"/>
                    </a:lnTo>
                    <a:lnTo>
                      <a:pt x="13756792" y="1504650"/>
                    </a:lnTo>
                    <a:lnTo>
                      <a:pt x="13815416" y="1602354"/>
                    </a:lnTo>
                    <a:lnTo>
                      <a:pt x="13874040" y="1709829"/>
                    </a:lnTo>
                    <a:lnTo>
                      <a:pt x="13971744" y="1924779"/>
                    </a:lnTo>
                    <a:lnTo>
                      <a:pt x="14049908" y="2139729"/>
                    </a:lnTo>
                    <a:lnTo>
                      <a:pt x="14108530" y="2364450"/>
                    </a:lnTo>
                    <a:lnTo>
                      <a:pt x="14157382" y="2598940"/>
                    </a:lnTo>
                    <a:lnTo>
                      <a:pt x="14196464" y="2823661"/>
                    </a:lnTo>
                    <a:lnTo>
                      <a:pt x="14216004" y="3058152"/>
                    </a:lnTo>
                    <a:lnTo>
                      <a:pt x="14235546" y="3292642"/>
                    </a:lnTo>
                    <a:lnTo>
                      <a:pt x="14245316" y="3527133"/>
                    </a:lnTo>
                    <a:lnTo>
                      <a:pt x="14245316" y="3957033"/>
                    </a:lnTo>
                    <a:lnTo>
                      <a:pt x="14245316" y="4484637"/>
                    </a:lnTo>
                    <a:lnTo>
                      <a:pt x="14245316" y="9770451"/>
                    </a:lnTo>
                    <a:lnTo>
                      <a:pt x="14245316" y="10298055"/>
                    </a:lnTo>
                    <a:lnTo>
                      <a:pt x="14245316" y="10727955"/>
                    </a:lnTo>
                    <a:lnTo>
                      <a:pt x="14235546" y="10962446"/>
                    </a:lnTo>
                    <a:lnTo>
                      <a:pt x="14216004" y="11206707"/>
                    </a:lnTo>
                    <a:lnTo>
                      <a:pt x="14196464" y="11431428"/>
                    </a:lnTo>
                    <a:lnTo>
                      <a:pt x="14157382" y="11656148"/>
                    </a:lnTo>
                    <a:lnTo>
                      <a:pt x="14108530" y="11890639"/>
                    </a:lnTo>
                    <a:lnTo>
                      <a:pt x="14049908" y="12115359"/>
                    </a:lnTo>
                    <a:lnTo>
                      <a:pt x="13971744" y="12330309"/>
                    </a:lnTo>
                    <a:lnTo>
                      <a:pt x="13874040" y="12545259"/>
                    </a:lnTo>
                    <a:lnTo>
                      <a:pt x="13815416" y="12652734"/>
                    </a:lnTo>
                    <a:lnTo>
                      <a:pt x="13756792" y="12760209"/>
                    </a:lnTo>
                    <a:lnTo>
                      <a:pt x="13620008" y="12955618"/>
                    </a:lnTo>
                    <a:lnTo>
                      <a:pt x="13463680" y="13141257"/>
                    </a:lnTo>
                    <a:lnTo>
                      <a:pt x="13307352" y="13317125"/>
                    </a:lnTo>
                    <a:lnTo>
                      <a:pt x="13131484" y="13473452"/>
                    </a:lnTo>
                    <a:lnTo>
                      <a:pt x="12945846" y="13620009"/>
                    </a:lnTo>
                    <a:lnTo>
                      <a:pt x="12750436" y="13756795"/>
                    </a:lnTo>
                    <a:lnTo>
                      <a:pt x="12652732" y="13825188"/>
                    </a:lnTo>
                    <a:lnTo>
                      <a:pt x="12545258" y="13883811"/>
                    </a:lnTo>
                    <a:lnTo>
                      <a:pt x="12330308" y="13981515"/>
                    </a:lnTo>
                    <a:lnTo>
                      <a:pt x="12105588" y="14059679"/>
                    </a:lnTo>
                    <a:lnTo>
                      <a:pt x="11880868" y="14118302"/>
                    </a:lnTo>
                    <a:lnTo>
                      <a:pt x="11656148" y="14167154"/>
                    </a:lnTo>
                    <a:lnTo>
                      <a:pt x="11431426" y="14196465"/>
                    </a:lnTo>
                    <a:lnTo>
                      <a:pt x="11196936" y="14225777"/>
                    </a:lnTo>
                    <a:lnTo>
                      <a:pt x="10962444" y="14235547"/>
                    </a:lnTo>
                    <a:lnTo>
                      <a:pt x="10718184" y="14245318"/>
                    </a:lnTo>
                    <a:lnTo>
                      <a:pt x="10288284" y="14255088"/>
                    </a:lnTo>
                    <a:lnTo>
                      <a:pt x="9770450" y="14255088"/>
                    </a:lnTo>
                    <a:lnTo>
                      <a:pt x="4474866" y="14255088"/>
                    </a:lnTo>
                    <a:lnTo>
                      <a:pt x="3957032" y="14255088"/>
                    </a:lnTo>
                    <a:lnTo>
                      <a:pt x="3527132" y="14245318"/>
                    </a:lnTo>
                    <a:lnTo>
                      <a:pt x="3282870" y="14235547"/>
                    </a:lnTo>
                    <a:lnTo>
                      <a:pt x="3048380" y="14225777"/>
                    </a:lnTo>
                    <a:lnTo>
                      <a:pt x="2813888" y="14196465"/>
                    </a:lnTo>
                    <a:lnTo>
                      <a:pt x="2589168" y="14167154"/>
                    </a:lnTo>
                    <a:lnTo>
                      <a:pt x="2364448" y="14118302"/>
                    </a:lnTo>
                    <a:lnTo>
                      <a:pt x="2139728" y="14059679"/>
                    </a:lnTo>
                    <a:lnTo>
                      <a:pt x="1924778" y="13981515"/>
                    </a:lnTo>
                    <a:lnTo>
                      <a:pt x="1709828" y="13883811"/>
                    </a:lnTo>
                    <a:lnTo>
                      <a:pt x="1602352" y="13825188"/>
                    </a:lnTo>
                    <a:lnTo>
                      <a:pt x="1494878" y="13756795"/>
                    </a:lnTo>
                    <a:lnTo>
                      <a:pt x="1299468" y="13620009"/>
                    </a:lnTo>
                    <a:lnTo>
                      <a:pt x="1113832" y="13473452"/>
                    </a:lnTo>
                    <a:lnTo>
                      <a:pt x="937964" y="13317125"/>
                    </a:lnTo>
                    <a:lnTo>
                      <a:pt x="781636" y="13141257"/>
                    </a:lnTo>
                    <a:lnTo>
                      <a:pt x="625308" y="12955618"/>
                    </a:lnTo>
                    <a:lnTo>
                      <a:pt x="488520" y="12760209"/>
                    </a:lnTo>
                    <a:lnTo>
                      <a:pt x="429900" y="12652734"/>
                    </a:lnTo>
                    <a:lnTo>
                      <a:pt x="371276" y="12545259"/>
                    </a:lnTo>
                    <a:lnTo>
                      <a:pt x="273572" y="12330309"/>
                    </a:lnTo>
                    <a:lnTo>
                      <a:pt x="195408" y="12115359"/>
                    </a:lnTo>
                    <a:lnTo>
                      <a:pt x="136784" y="11890639"/>
                    </a:lnTo>
                    <a:lnTo>
                      <a:pt x="87932" y="11656148"/>
                    </a:lnTo>
                    <a:lnTo>
                      <a:pt x="48852" y="11431428"/>
                    </a:lnTo>
                    <a:lnTo>
                      <a:pt x="29312" y="11206707"/>
                    </a:lnTo>
                    <a:lnTo>
                      <a:pt x="9768" y="10962446"/>
                    </a:lnTo>
                    <a:lnTo>
                      <a:pt x="9768" y="10727955"/>
                    </a:lnTo>
                    <a:lnTo>
                      <a:pt x="0" y="10298055"/>
                    </a:lnTo>
                    <a:lnTo>
                      <a:pt x="0" y="9770451"/>
                    </a:lnTo>
                    <a:lnTo>
                      <a:pt x="0" y="4484637"/>
                    </a:lnTo>
                    <a:lnTo>
                      <a:pt x="0" y="3957033"/>
                    </a:lnTo>
                    <a:lnTo>
                      <a:pt x="9768" y="3527133"/>
                    </a:lnTo>
                    <a:lnTo>
                      <a:pt x="9768" y="3292642"/>
                    </a:lnTo>
                    <a:lnTo>
                      <a:pt x="29312" y="3058152"/>
                    </a:lnTo>
                    <a:lnTo>
                      <a:pt x="48852" y="2823661"/>
                    </a:lnTo>
                    <a:lnTo>
                      <a:pt x="87932" y="2598940"/>
                    </a:lnTo>
                    <a:lnTo>
                      <a:pt x="136784" y="2364450"/>
                    </a:lnTo>
                    <a:lnTo>
                      <a:pt x="195408" y="2139729"/>
                    </a:lnTo>
                    <a:lnTo>
                      <a:pt x="273572" y="1924779"/>
                    </a:lnTo>
                    <a:lnTo>
                      <a:pt x="371276" y="1709829"/>
                    </a:lnTo>
                    <a:lnTo>
                      <a:pt x="429900" y="1602354"/>
                    </a:lnTo>
                    <a:lnTo>
                      <a:pt x="488520" y="1504650"/>
                    </a:lnTo>
                    <a:lnTo>
                      <a:pt x="625308" y="1299470"/>
                    </a:lnTo>
                    <a:lnTo>
                      <a:pt x="781636" y="1113832"/>
                    </a:lnTo>
                    <a:lnTo>
                      <a:pt x="937964" y="947734"/>
                    </a:lnTo>
                    <a:lnTo>
                      <a:pt x="1113832" y="781636"/>
                    </a:lnTo>
                    <a:lnTo>
                      <a:pt x="1299468" y="635080"/>
                    </a:lnTo>
                    <a:lnTo>
                      <a:pt x="1494878" y="498293"/>
                    </a:lnTo>
                    <a:lnTo>
                      <a:pt x="1602352" y="439671"/>
                    </a:lnTo>
                    <a:lnTo>
                      <a:pt x="1709828" y="381048"/>
                    </a:lnTo>
                    <a:lnTo>
                      <a:pt x="1924778" y="283343"/>
                    </a:lnTo>
                    <a:lnTo>
                      <a:pt x="2139728" y="205180"/>
                    </a:lnTo>
                    <a:lnTo>
                      <a:pt x="2364448" y="136787"/>
                    </a:lnTo>
                    <a:lnTo>
                      <a:pt x="2589168" y="87934"/>
                    </a:lnTo>
                    <a:lnTo>
                      <a:pt x="2813888" y="58623"/>
                    </a:lnTo>
                    <a:lnTo>
                      <a:pt x="3048380" y="29312"/>
                    </a:lnTo>
                    <a:lnTo>
                      <a:pt x="3282870" y="19541"/>
                    </a:lnTo>
                    <a:lnTo>
                      <a:pt x="3527132" y="9771"/>
                    </a:lnTo>
                    <a:lnTo>
                      <a:pt x="3957032" y="9771"/>
                    </a:lnTo>
                    <a:lnTo>
                      <a:pt x="44748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30" name="TextBox 29"/>
            <p:cNvSpPr txBox="1"/>
            <p:nvPr/>
          </p:nvSpPr>
          <p:spPr>
            <a:xfrm>
              <a:off x="826515" y="2430652"/>
              <a:ext cx="429770" cy="230277"/>
            </a:xfrm>
            <a:prstGeom prst="rect">
              <a:avLst/>
            </a:prstGeom>
            <a:noFill/>
          </p:spPr>
          <p:txBody>
            <a:bodyPr wrap="none" lIns="90887" tIns="45445" rIns="90887" bIns="45445" rtlCol="0">
              <a:spAutoFit/>
            </a:bodyPr>
            <a:lstStyle/>
            <a:p>
              <a:pPr algn="ctr">
                <a:defRPr/>
              </a:pPr>
              <a:r>
                <a:rPr lang="en-US" altLang="zh-CN" sz="900" spc="-10" dirty="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sz="900" spc="-10" dirty="0">
                  <a:solidFill>
                    <a:schemeClr val="tx1">
                      <a:lumMod val="65000"/>
                      <a:lumOff val="35000"/>
                    </a:schemeClr>
                  </a:solidFill>
                  <a:latin typeface="微软雅黑" panose="020B0503020204020204" pitchFamily="34" charset="-122"/>
                  <a:ea typeface="微软雅黑" panose="020B0503020204020204" pitchFamily="34" charset="-122"/>
                </a:rPr>
                <a:t>秒</a:t>
              </a:r>
              <a:endParaRPr lang="zh-CN" altLang="en-US" sz="900" spc="-1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810791" y="1804330"/>
            <a:ext cx="755703" cy="1032178"/>
            <a:chOff x="1571652" y="1771626"/>
            <a:chExt cx="755703" cy="1032178"/>
          </a:xfrm>
        </p:grpSpPr>
        <p:grpSp>
          <p:nvGrpSpPr>
            <p:cNvPr id="34" name="组合 33"/>
            <p:cNvGrpSpPr/>
            <p:nvPr/>
          </p:nvGrpSpPr>
          <p:grpSpPr>
            <a:xfrm>
              <a:off x="1571652" y="1771626"/>
              <a:ext cx="755703" cy="1032178"/>
              <a:chOff x="663549" y="1628751"/>
              <a:chExt cx="755703" cy="1032178"/>
            </a:xfrm>
          </p:grpSpPr>
          <p:sp>
            <p:nvSpPr>
              <p:cNvPr id="36" name="椭圆 35"/>
              <p:cNvSpPr/>
              <p:nvPr/>
            </p:nvSpPr>
            <p:spPr>
              <a:xfrm>
                <a:off x="663549" y="1628751"/>
                <a:ext cx="755703" cy="755703"/>
              </a:xfrm>
              <a:prstGeom prst="ellipse">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745243" y="2430652"/>
                <a:ext cx="592315" cy="230277"/>
              </a:xfrm>
              <a:prstGeom prst="rect">
                <a:avLst/>
              </a:prstGeom>
              <a:noFill/>
            </p:spPr>
            <p:txBody>
              <a:bodyPr wrap="none" lIns="90887" tIns="45445" rIns="90887" bIns="45445" rtlCol="0">
                <a:spAutoFit/>
              </a:bodyPr>
              <a:lstStyle/>
              <a:p>
                <a:pPr algn="ctr">
                  <a:defRPr/>
                </a:pPr>
                <a:r>
                  <a:rPr lang="en-US" altLang="zh-CN" sz="900" spc="-1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900" spc="-10" dirty="0">
                    <a:solidFill>
                      <a:schemeClr val="tx1">
                        <a:lumMod val="65000"/>
                        <a:lumOff val="35000"/>
                      </a:schemeClr>
                    </a:solidFill>
                    <a:latin typeface="微软雅黑" panose="020B0503020204020204" pitchFamily="34" charset="-122"/>
                    <a:ea typeface="微软雅黑" panose="020B0503020204020204" pitchFamily="34" charset="-122"/>
                  </a:rPr>
                  <a:t>次</a:t>
                </a:r>
                <a:r>
                  <a:rPr lang="en-US" altLang="zh-CN" sz="900" spc="-1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00" spc="-10" dirty="0">
                    <a:solidFill>
                      <a:schemeClr val="tx1">
                        <a:lumMod val="65000"/>
                        <a:lumOff val="35000"/>
                      </a:schemeClr>
                    </a:solidFill>
                    <a:latin typeface="微软雅黑" panose="020B0503020204020204" pitchFamily="34" charset="-122"/>
                    <a:ea typeface="微软雅黑" panose="020B0503020204020204" pitchFamily="34" charset="-122"/>
                  </a:rPr>
                  <a:t>天</a:t>
                </a:r>
                <a:endParaRPr lang="zh-CN" altLang="en-US" sz="900" spc="-1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5" name="KSO_Shape"/>
            <p:cNvSpPr>
              <a:spLocks noChangeAspect="1"/>
            </p:cNvSpPr>
            <p:nvPr/>
          </p:nvSpPr>
          <p:spPr bwMode="auto">
            <a:xfrm>
              <a:off x="1704569" y="1923254"/>
              <a:ext cx="456041" cy="447682"/>
            </a:xfrm>
            <a:custGeom>
              <a:avLst/>
              <a:gdLst>
                <a:gd name="T0" fmla="*/ 477551 w 1511300"/>
                <a:gd name="T1" fmla="*/ 1378409 h 1482725"/>
                <a:gd name="T2" fmla="*/ 477551 w 1511300"/>
                <a:gd name="T3" fmla="*/ 1498148 h 1482725"/>
                <a:gd name="T4" fmla="*/ 1513513 w 1511300"/>
                <a:gd name="T5" fmla="*/ 1498148 h 1482725"/>
                <a:gd name="T6" fmla="*/ 1513513 w 1511300"/>
                <a:gd name="T7" fmla="*/ 1378409 h 1482725"/>
                <a:gd name="T8" fmla="*/ 477551 w 1511300"/>
                <a:gd name="T9" fmla="*/ 1102887 h 1482725"/>
                <a:gd name="T10" fmla="*/ 477551 w 1511300"/>
                <a:gd name="T11" fmla="*/ 1223028 h 1482725"/>
                <a:gd name="T12" fmla="*/ 1513513 w 1511300"/>
                <a:gd name="T13" fmla="*/ 1223028 h 1482725"/>
                <a:gd name="T14" fmla="*/ 1513513 w 1511300"/>
                <a:gd name="T15" fmla="*/ 1102887 h 1482725"/>
                <a:gd name="T16" fmla="*/ 393890 w 1511300"/>
                <a:gd name="T17" fmla="*/ 734858 h 1482725"/>
                <a:gd name="T18" fmla="*/ 1905000 w 1511300"/>
                <a:gd name="T19" fmla="*/ 734858 h 1482725"/>
                <a:gd name="T20" fmla="*/ 1905000 w 1511300"/>
                <a:gd name="T21" fmla="*/ 1868981 h 1482725"/>
                <a:gd name="T22" fmla="*/ 40030 w 1511300"/>
                <a:gd name="T23" fmla="*/ 1868981 h 1482725"/>
                <a:gd name="T24" fmla="*/ 40030 w 1511300"/>
                <a:gd name="T25" fmla="*/ 1088471 h 1482725"/>
                <a:gd name="T26" fmla="*/ 40021 w 1511300"/>
                <a:gd name="T27" fmla="*/ 496260 h 1482725"/>
                <a:gd name="T28" fmla="*/ 280147 w 1511300"/>
                <a:gd name="T29" fmla="*/ 735387 h 1482725"/>
                <a:gd name="T30" fmla="*/ 40021 w 1511300"/>
                <a:gd name="T31" fmla="*/ 974512 h 1482725"/>
                <a:gd name="T32" fmla="*/ 687305 w 1511300"/>
                <a:gd name="T33" fmla="*/ 278324 h 1482725"/>
                <a:gd name="T34" fmla="*/ 444326 w 1511300"/>
                <a:gd name="T35" fmla="*/ 323177 h 1482725"/>
                <a:gd name="T36" fmla="*/ 581628 w 1511300"/>
                <a:gd name="T37" fmla="*/ 559853 h 1482725"/>
                <a:gd name="T38" fmla="*/ 824206 w 1511300"/>
                <a:gd name="T39" fmla="*/ 515401 h 1482725"/>
                <a:gd name="T40" fmla="*/ 1183269 w 1511300"/>
                <a:gd name="T41" fmla="*/ 187419 h 1482725"/>
                <a:gd name="T42" fmla="*/ 940291 w 1511300"/>
                <a:gd name="T43" fmla="*/ 231871 h 1482725"/>
                <a:gd name="T44" fmla="*/ 1077592 w 1511300"/>
                <a:gd name="T45" fmla="*/ 468547 h 1482725"/>
                <a:gd name="T46" fmla="*/ 1320571 w 1511300"/>
                <a:gd name="T47" fmla="*/ 423695 h 1482725"/>
                <a:gd name="T48" fmla="*/ 1679235 w 1511300"/>
                <a:gd name="T49" fmla="*/ 96513 h 1482725"/>
                <a:gd name="T50" fmla="*/ 1436656 w 1511300"/>
                <a:gd name="T51" fmla="*/ 140965 h 1482725"/>
                <a:gd name="T52" fmla="*/ 1573557 w 1511300"/>
                <a:gd name="T53" fmla="*/ 377240 h 1482725"/>
                <a:gd name="T54" fmla="*/ 1794118 w 1511300"/>
                <a:gd name="T55" fmla="*/ 336793 h 1482725"/>
                <a:gd name="T56" fmla="*/ 1782910 w 1511300"/>
                <a:gd name="T57" fmla="*/ 274721 h 1482725"/>
                <a:gd name="T58" fmla="*/ 1805327 w 1511300"/>
                <a:gd name="T59" fmla="*/ 0 h 1482725"/>
                <a:gd name="T60" fmla="*/ 1877781 w 1511300"/>
                <a:gd name="T61" fmla="*/ 394860 h 1482725"/>
                <a:gd name="T62" fmla="*/ 344653 w 1511300"/>
                <a:gd name="T63" fmla="*/ 676389 h 1482725"/>
                <a:gd name="T64" fmla="*/ 0 w 1511300"/>
                <a:gd name="T65" fmla="*/ 331186 h 1482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1300" h="1482725">
                  <a:moveTo>
                    <a:pt x="378857" y="1093538"/>
                  </a:moveTo>
                  <a:lnTo>
                    <a:pt x="378857" y="1188531"/>
                  </a:lnTo>
                  <a:lnTo>
                    <a:pt x="1200720" y="1188531"/>
                  </a:lnTo>
                  <a:lnTo>
                    <a:pt x="1200720" y="1093538"/>
                  </a:lnTo>
                  <a:lnTo>
                    <a:pt x="378857" y="1093538"/>
                  </a:lnTo>
                  <a:close/>
                  <a:moveTo>
                    <a:pt x="378857" y="874957"/>
                  </a:moveTo>
                  <a:lnTo>
                    <a:pt x="378857" y="970269"/>
                  </a:lnTo>
                  <a:lnTo>
                    <a:pt x="1200720" y="970269"/>
                  </a:lnTo>
                  <a:lnTo>
                    <a:pt x="1200720" y="874957"/>
                  </a:lnTo>
                  <a:lnTo>
                    <a:pt x="378857" y="874957"/>
                  </a:lnTo>
                  <a:close/>
                  <a:moveTo>
                    <a:pt x="312486" y="582987"/>
                  </a:moveTo>
                  <a:lnTo>
                    <a:pt x="1511300" y="582987"/>
                  </a:lnTo>
                  <a:lnTo>
                    <a:pt x="1511300" y="1482725"/>
                  </a:lnTo>
                  <a:lnTo>
                    <a:pt x="31757" y="1482725"/>
                  </a:lnTo>
                  <a:lnTo>
                    <a:pt x="31757" y="863520"/>
                  </a:lnTo>
                  <a:lnTo>
                    <a:pt x="312486" y="582987"/>
                  </a:lnTo>
                  <a:close/>
                  <a:moveTo>
                    <a:pt x="31750" y="393700"/>
                  </a:moveTo>
                  <a:lnTo>
                    <a:pt x="222250" y="583407"/>
                  </a:lnTo>
                  <a:lnTo>
                    <a:pt x="31750" y="773113"/>
                  </a:lnTo>
                  <a:lnTo>
                    <a:pt x="31750" y="393700"/>
                  </a:lnTo>
                  <a:close/>
                  <a:moveTo>
                    <a:pt x="545262" y="220804"/>
                  </a:moveTo>
                  <a:lnTo>
                    <a:pt x="352499" y="256387"/>
                  </a:lnTo>
                  <a:lnTo>
                    <a:pt x="461425" y="444150"/>
                  </a:lnTo>
                  <a:lnTo>
                    <a:pt x="653870" y="408885"/>
                  </a:lnTo>
                  <a:lnTo>
                    <a:pt x="545262" y="220804"/>
                  </a:lnTo>
                  <a:close/>
                  <a:moveTo>
                    <a:pt x="938727" y="148686"/>
                  </a:moveTo>
                  <a:lnTo>
                    <a:pt x="745964" y="183951"/>
                  </a:lnTo>
                  <a:lnTo>
                    <a:pt x="854890" y="371714"/>
                  </a:lnTo>
                  <a:lnTo>
                    <a:pt x="1047653" y="336131"/>
                  </a:lnTo>
                  <a:lnTo>
                    <a:pt x="938727" y="148686"/>
                  </a:lnTo>
                  <a:close/>
                  <a:moveTo>
                    <a:pt x="1332193" y="76567"/>
                  </a:moveTo>
                  <a:lnTo>
                    <a:pt x="1139747" y="111832"/>
                  </a:lnTo>
                  <a:lnTo>
                    <a:pt x="1248355" y="299277"/>
                  </a:lnTo>
                  <a:lnTo>
                    <a:pt x="1423334" y="267189"/>
                  </a:lnTo>
                  <a:lnTo>
                    <a:pt x="1414442" y="217945"/>
                  </a:lnTo>
                  <a:lnTo>
                    <a:pt x="1332193" y="76567"/>
                  </a:lnTo>
                  <a:close/>
                  <a:moveTo>
                    <a:pt x="1432226" y="0"/>
                  </a:moveTo>
                  <a:lnTo>
                    <a:pt x="1489706" y="313256"/>
                  </a:lnTo>
                  <a:lnTo>
                    <a:pt x="273425" y="536602"/>
                  </a:lnTo>
                  <a:lnTo>
                    <a:pt x="0" y="262741"/>
                  </a:lnTo>
                  <a:lnTo>
                    <a:pt x="143222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38" name="组合 37"/>
          <p:cNvGrpSpPr/>
          <p:nvPr/>
        </p:nvGrpSpPr>
        <p:grpSpPr>
          <a:xfrm>
            <a:off x="2958033" y="1804330"/>
            <a:ext cx="755703" cy="1032178"/>
            <a:chOff x="2571777" y="1771626"/>
            <a:chExt cx="755703" cy="1032178"/>
          </a:xfrm>
        </p:grpSpPr>
        <p:grpSp>
          <p:nvGrpSpPr>
            <p:cNvPr id="39" name="组合 38"/>
            <p:cNvGrpSpPr/>
            <p:nvPr/>
          </p:nvGrpSpPr>
          <p:grpSpPr>
            <a:xfrm>
              <a:off x="2571777" y="1771626"/>
              <a:ext cx="755703" cy="1032178"/>
              <a:chOff x="663549" y="1628751"/>
              <a:chExt cx="755703" cy="1032178"/>
            </a:xfrm>
          </p:grpSpPr>
          <p:sp>
            <p:nvSpPr>
              <p:cNvPr id="41" name="椭圆 40"/>
              <p:cNvSpPr/>
              <p:nvPr/>
            </p:nvSpPr>
            <p:spPr>
              <a:xfrm>
                <a:off x="663549" y="1628751"/>
                <a:ext cx="755703" cy="755703"/>
              </a:xfrm>
              <a:prstGeom prst="ellipse">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760471" y="2430652"/>
                <a:ext cx="561858" cy="230277"/>
              </a:xfrm>
              <a:prstGeom prst="rect">
                <a:avLst/>
              </a:prstGeom>
              <a:noFill/>
            </p:spPr>
            <p:txBody>
              <a:bodyPr wrap="none" lIns="90887" tIns="45445" rIns="90887" bIns="45445" rtlCol="0">
                <a:spAutoFit/>
              </a:bodyPr>
              <a:lstStyle/>
              <a:p>
                <a:pPr algn="ctr">
                  <a:defRPr/>
                </a:pPr>
                <a:r>
                  <a:rPr lang="en-US" altLang="zh-CN" sz="900" spc="-10" dirty="0">
                    <a:solidFill>
                      <a:schemeClr val="tx1">
                        <a:lumMod val="65000"/>
                        <a:lumOff val="35000"/>
                      </a:schemeClr>
                    </a:solidFill>
                    <a:latin typeface="微软雅黑" panose="020B0503020204020204" pitchFamily="34" charset="-122"/>
                    <a:ea typeface="微软雅黑" panose="020B0503020204020204" pitchFamily="34" charset="-122"/>
                  </a:rPr>
                  <a:t>2000</a:t>
                </a:r>
                <a:r>
                  <a:rPr lang="zh-CN" altLang="en-US" sz="900" spc="-10" dirty="0">
                    <a:solidFill>
                      <a:schemeClr val="tx1">
                        <a:lumMod val="65000"/>
                        <a:lumOff val="35000"/>
                      </a:schemeClr>
                    </a:solidFill>
                    <a:latin typeface="微软雅黑" panose="020B0503020204020204" pitchFamily="34" charset="-122"/>
                    <a:ea typeface="微软雅黑" panose="020B0503020204020204" pitchFamily="34" charset="-122"/>
                  </a:rPr>
                  <a:t>块</a:t>
                </a:r>
                <a:endParaRPr lang="zh-CN" altLang="en-US" sz="900" spc="-1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40" name="Picture 4" descr="C:\Users\Administrator\Desktop\路演ppt\图片素材\ipad.png"/>
            <p:cNvPicPr>
              <a:picLocks noChangeAspect="1" noChangeArrowheads="1"/>
            </p:cNvPicPr>
            <p:nvPr/>
          </p:nvPicPr>
          <p:blipFill>
            <a:blip r:embed="rId1">
              <a:clrChange>
                <a:clrFrom>
                  <a:srgbClr val="FFFFFF"/>
                </a:clrFrom>
                <a:clrTo>
                  <a:srgbClr val="FFFFFF">
                    <a:alpha val="0"/>
                  </a:srgbClr>
                </a:clrTo>
              </a:clrChange>
              <a:biLevel thresh="50000"/>
            </a:blip>
            <a:srcRect/>
            <a:stretch>
              <a:fillRect/>
            </a:stretch>
          </p:blipFill>
          <p:spPr bwMode="auto">
            <a:xfrm>
              <a:off x="2682048" y="1865294"/>
              <a:ext cx="529264" cy="527603"/>
            </a:xfrm>
            <a:prstGeom prst="rect">
              <a:avLst/>
            </a:prstGeom>
            <a:noFill/>
          </p:spPr>
        </p:pic>
      </p:grpSp>
      <p:sp>
        <p:nvSpPr>
          <p:cNvPr id="43" name="矩形 42"/>
          <p:cNvSpPr/>
          <p:nvPr/>
        </p:nvSpPr>
        <p:spPr>
          <a:xfrm>
            <a:off x="4105275" y="1737183"/>
            <a:ext cx="4643438" cy="1302664"/>
          </a:xfrm>
          <a:prstGeom prst="rect">
            <a:avLst/>
          </a:prstGeom>
        </p:spPr>
        <p:txBody>
          <a:bodyPr wrap="square">
            <a:spAutoFit/>
          </a:bodyPr>
          <a:lstStyle/>
          <a:p>
            <a:pPr marL="171450" indent="-171450" algn="just">
              <a:lnSpc>
                <a:spcPct val="135000"/>
              </a:lnSpc>
              <a:spcAft>
                <a:spcPts val="600"/>
              </a:spcAft>
              <a:buFont typeface="Wingdings" panose="05000000000000000000" pitchFamily="2" charset="2"/>
              <a:buChar char="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专业、卓越、创新是公司的基本理念，公司专注于物联网在特种设备和公共安全等行业中的</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应用</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lgn="just">
              <a:lnSpc>
                <a:spcPct val="135000"/>
              </a:lnSpc>
              <a:spcAft>
                <a:spcPts val="600"/>
              </a:spcAft>
              <a:buFont typeface="Wingdings" panose="05000000000000000000" pitchFamily="2" charset="2"/>
              <a:buChar char="n"/>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专业</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、卓越、创新是公司的基本理念，公司专注于物联网在特种设备和公共安全等行业中的</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应用</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02307" y="3360956"/>
            <a:ext cx="5081309" cy="276444"/>
          </a:xfrm>
          <a:prstGeom prst="rect">
            <a:avLst/>
          </a:prstGeom>
          <a:noFill/>
        </p:spPr>
        <p:txBody>
          <a:bodyPr wrap="square" lIns="90887" tIns="45445" rIns="90887" bIns="45445"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如按投资款到位第一个自然年</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rPr>
              <a:t>3000</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台全部安装在武汉计算</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502307" y="3664254"/>
            <a:ext cx="4572000" cy="955646"/>
          </a:xfrm>
          <a:prstGeom prst="rect">
            <a:avLst/>
          </a:prstGeom>
        </p:spPr>
        <p:txBody>
          <a:bodyPr>
            <a:spAutoFit/>
          </a:bodyPr>
          <a:lstStyle/>
          <a:p>
            <a:pPr marL="171450" indent="-171450" algn="just">
              <a:lnSpc>
                <a:spcPct val="135000"/>
              </a:lnSpc>
              <a:spcAft>
                <a:spcPts val="600"/>
              </a:spcAft>
              <a:buFont typeface="Wingdings" panose="05000000000000000000" pitchFamily="2" charset="2"/>
              <a:buChar char="n"/>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收入</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:3456×1.5=</a:t>
            </a:r>
            <a:r>
              <a:rPr lang="en-US" altLang="zh-CN" sz="1200" b="1" dirty="0">
                <a:solidFill>
                  <a:srgbClr val="0093DD"/>
                </a:solidFill>
                <a:latin typeface="微软雅黑" panose="020B0503020204020204" pitchFamily="34" charset="-122"/>
                <a:ea typeface="微软雅黑" panose="020B0503020204020204" pitchFamily="34" charset="-122"/>
              </a:rPr>
              <a:t>5184</a:t>
            </a:r>
            <a:r>
              <a:rPr lang="zh-CN" altLang="en-US" sz="1200" b="1" dirty="0">
                <a:solidFill>
                  <a:srgbClr val="0093DD"/>
                </a:solidFill>
                <a:latin typeface="微软雅黑" panose="020B0503020204020204" pitchFamily="34" charset="-122"/>
                <a:ea typeface="微软雅黑" panose="020B0503020204020204" pitchFamily="34" charset="-122"/>
              </a:rPr>
              <a:t>万元</a:t>
            </a:r>
            <a:endParaRPr lang="zh-CN" altLang="en-US" sz="1200" b="1" dirty="0">
              <a:solidFill>
                <a:srgbClr val="0093DD"/>
              </a:solidFill>
              <a:latin typeface="微软雅黑" panose="020B0503020204020204" pitchFamily="34" charset="-122"/>
              <a:ea typeface="微软雅黑" panose="020B0503020204020204" pitchFamily="34" charset="-122"/>
            </a:endParaRPr>
          </a:p>
          <a:p>
            <a:pPr marL="171450" indent="-171450" algn="just">
              <a:lnSpc>
                <a:spcPct val="135000"/>
              </a:lnSpc>
              <a:spcAft>
                <a:spcPts val="300"/>
              </a:spcAft>
              <a:buFont typeface="Wingdings" panose="05000000000000000000" pitchFamily="2" charset="2"/>
              <a:buChar char="n"/>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整个自然年的</a:t>
            </a:r>
            <a:r>
              <a:rPr lang="zh-CN" altLang="en-US" sz="1200" b="1" dirty="0">
                <a:solidFill>
                  <a:srgbClr val="0093DD"/>
                </a:solidFill>
                <a:latin typeface="微软雅黑" panose="020B0503020204020204" pitchFamily="34" charset="-122"/>
                <a:ea typeface="微软雅黑" panose="020B0503020204020204" pitchFamily="34" charset="-122"/>
              </a:rPr>
              <a:t>总利润</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为：</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35000"/>
              </a:lnSpc>
              <a:spcAft>
                <a:spcPts val="300"/>
              </a:spcAft>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5184-1850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（总支出）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-5184×5.5%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（营业税）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b="1" dirty="0">
                <a:solidFill>
                  <a:srgbClr val="0093DD"/>
                </a:solidFill>
                <a:latin typeface="微软雅黑" panose="020B0503020204020204" pitchFamily="34" charset="-122"/>
                <a:ea typeface="微软雅黑" panose="020B0503020204020204" pitchFamily="34" charset="-122"/>
              </a:rPr>
              <a:t>3583.12</a:t>
            </a:r>
            <a:r>
              <a:rPr lang="zh-CN" altLang="en-US" sz="1200" b="1" dirty="0">
                <a:solidFill>
                  <a:srgbClr val="0093DD"/>
                </a:solidFill>
                <a:latin typeface="微软雅黑" panose="020B0503020204020204" pitchFamily="34" charset="-122"/>
                <a:ea typeface="微软雅黑" panose="020B0503020204020204" pitchFamily="34" charset="-122"/>
              </a:rPr>
              <a:t>万元</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文本框 6"/>
          <p:cNvSpPr txBox="1"/>
          <p:nvPr/>
        </p:nvSpPr>
        <p:spPr>
          <a:xfrm>
            <a:off x="652090" y="209550"/>
            <a:ext cx="403624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融资计划 </a:t>
            </a:r>
            <a:endParaRPr lang="zh-CN" altLang="en-US" sz="1100" b="1" spc="300" dirty="0">
              <a:solidFill>
                <a:srgbClr val="00A7ED"/>
              </a:solidFill>
              <a:latin typeface="微软雅黑" panose="020B0503020204020204" pitchFamily="34" charset="-122"/>
              <a:ea typeface="微软雅黑" panose="020B0503020204020204" pitchFamily="34" charset="-122"/>
            </a:endParaRPr>
          </a:p>
        </p:txBody>
      </p:sp>
      <p:sp>
        <p:nvSpPr>
          <p:cNvPr id="47" name="矩形 46"/>
          <p:cNvSpPr/>
          <p:nvPr/>
        </p:nvSpPr>
        <p:spPr>
          <a:xfrm>
            <a:off x="652091" y="470514"/>
            <a:ext cx="4036239" cy="338554"/>
          </a:xfrm>
          <a:prstGeom prst="rect">
            <a:avLst/>
          </a:prstGeom>
        </p:spPr>
        <p:txBody>
          <a:bodyPr wrap="square">
            <a:spAutoFit/>
          </a:bodyPr>
          <a:lstStyle/>
          <a:p>
            <a:r>
              <a:rPr lang="en-US" altLang="zh-CN" sz="1600" dirty="0">
                <a:solidFill>
                  <a:schemeClr val="bg1">
                    <a:lumMod val="50000"/>
                  </a:schemeClr>
                </a:solidFill>
              </a:rPr>
              <a:t>Financing plan</a:t>
            </a:r>
            <a:endParaRPr lang="zh-CN" altLang="en-US" sz="11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300"/>
                                        <p:tgtEl>
                                          <p:spTgt spid="46"/>
                                        </p:tgtEl>
                                      </p:cBhvr>
                                    </p:animEffect>
                                    <p:anim calcmode="lin" valueType="num">
                                      <p:cBhvr>
                                        <p:cTn id="8" dur="300" fill="hold"/>
                                        <p:tgtEl>
                                          <p:spTgt spid="46"/>
                                        </p:tgtEl>
                                        <p:attrNameLst>
                                          <p:attrName>ppt_x</p:attrName>
                                        </p:attrNameLst>
                                      </p:cBhvr>
                                      <p:tavLst>
                                        <p:tav tm="0">
                                          <p:val>
                                            <p:strVal val="#ppt_x"/>
                                          </p:val>
                                        </p:tav>
                                        <p:tav tm="100000">
                                          <p:val>
                                            <p:strVal val="#ppt_x"/>
                                          </p:val>
                                        </p:tav>
                                      </p:tavLst>
                                    </p:anim>
                                    <p:anim calcmode="lin" valueType="num">
                                      <p:cBhvr>
                                        <p:cTn id="9" dur="300" fill="hold"/>
                                        <p:tgtEl>
                                          <p:spTgt spid="4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300"/>
                                        <p:tgtEl>
                                          <p:spTgt spid="47"/>
                                        </p:tgtEl>
                                      </p:cBhvr>
                                    </p:animEffect>
                                    <p:anim calcmode="lin" valueType="num">
                                      <p:cBhvr>
                                        <p:cTn id="13" dur="300" fill="hold"/>
                                        <p:tgtEl>
                                          <p:spTgt spid="47"/>
                                        </p:tgtEl>
                                        <p:attrNameLst>
                                          <p:attrName>ppt_x</p:attrName>
                                        </p:attrNameLst>
                                      </p:cBhvr>
                                      <p:tavLst>
                                        <p:tav tm="0">
                                          <p:val>
                                            <p:strVal val="#ppt_x"/>
                                          </p:val>
                                        </p:tav>
                                        <p:tav tm="100000">
                                          <p:val>
                                            <p:strVal val="#ppt_x"/>
                                          </p:val>
                                        </p:tav>
                                      </p:tavLst>
                                    </p:anim>
                                    <p:anim calcmode="lin" valueType="num">
                                      <p:cBhvr>
                                        <p:cTn id="14" dur="3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anim calcmode="lin" valueType="num">
                                      <p:cBhvr>
                                        <p:cTn id="27" dur="500" fill="hold"/>
                                        <p:tgtEl>
                                          <p:spTgt spid="28"/>
                                        </p:tgtEl>
                                        <p:attrNameLst>
                                          <p:attrName>ppt_x</p:attrName>
                                        </p:attrNameLst>
                                      </p:cBhvr>
                                      <p:tavLst>
                                        <p:tav tm="0">
                                          <p:val>
                                            <p:strVal val="#ppt_x"/>
                                          </p:val>
                                        </p:tav>
                                        <p:tav tm="100000">
                                          <p:val>
                                            <p:strVal val="#ppt_x"/>
                                          </p:val>
                                        </p:tav>
                                      </p:tavLst>
                                    </p:anim>
                                    <p:anim calcmode="lin" valueType="num">
                                      <p:cBhvr>
                                        <p:cTn id="28" dur="500" fill="hold"/>
                                        <p:tgtEl>
                                          <p:spTgt spid="2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anim calcmode="lin" valueType="num">
                                      <p:cBhvr>
                                        <p:cTn id="33" dur="500" fill="hold"/>
                                        <p:tgtEl>
                                          <p:spTgt spid="33"/>
                                        </p:tgtEl>
                                        <p:attrNameLst>
                                          <p:attrName>ppt_x</p:attrName>
                                        </p:attrNameLst>
                                      </p:cBhvr>
                                      <p:tavLst>
                                        <p:tav tm="0">
                                          <p:val>
                                            <p:strVal val="#ppt_x"/>
                                          </p:val>
                                        </p:tav>
                                        <p:tav tm="100000">
                                          <p:val>
                                            <p:strVal val="#ppt_x"/>
                                          </p:val>
                                        </p:tav>
                                      </p:tavLst>
                                    </p:anim>
                                    <p:anim calcmode="lin" valueType="num">
                                      <p:cBhvr>
                                        <p:cTn id="34" dur="500" fill="hold"/>
                                        <p:tgtEl>
                                          <p:spTgt spid="33"/>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anim calcmode="lin" valueType="num">
                                      <p:cBhvr>
                                        <p:cTn id="39" dur="500" fill="hold"/>
                                        <p:tgtEl>
                                          <p:spTgt spid="38"/>
                                        </p:tgtEl>
                                        <p:attrNameLst>
                                          <p:attrName>ppt_x</p:attrName>
                                        </p:attrNameLst>
                                      </p:cBhvr>
                                      <p:tavLst>
                                        <p:tav tm="0">
                                          <p:val>
                                            <p:strVal val="#ppt_x"/>
                                          </p:val>
                                        </p:tav>
                                        <p:tav tm="100000">
                                          <p:val>
                                            <p:strVal val="#ppt_x"/>
                                          </p:val>
                                        </p:tav>
                                      </p:tavLst>
                                    </p:anim>
                                    <p:anim calcmode="lin" valueType="num">
                                      <p:cBhvr>
                                        <p:cTn id="40" dur="500" fill="hold"/>
                                        <p:tgtEl>
                                          <p:spTgt spid="38"/>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randombar(horizontal)">
                                      <p:cBhvr>
                                        <p:cTn id="48" dur="500"/>
                                        <p:tgtEl>
                                          <p:spTgt spid="44"/>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3" grpId="0"/>
      <p:bldP spid="44" grpId="0"/>
      <p:bldP spid="45"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A7ED"/>
        </a:solid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print"/>
          <a:srcRect/>
          <a:stretch>
            <a:fillRect/>
          </a:stretch>
        </p:blipFill>
        <p:spPr>
          <a:xfrm>
            <a:off x="0" y="1175656"/>
            <a:ext cx="2162629" cy="3967843"/>
          </a:xfrm>
          <a:prstGeom prst="rect">
            <a:avLst/>
          </a:prstGeom>
        </p:spPr>
      </p:pic>
      <p:sp>
        <p:nvSpPr>
          <p:cNvPr id="7" name="矩形 6"/>
          <p:cNvSpPr/>
          <p:nvPr/>
        </p:nvSpPr>
        <p:spPr>
          <a:xfrm>
            <a:off x="2525486" y="1814286"/>
            <a:ext cx="6618513" cy="180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840474" y="2226135"/>
            <a:ext cx="4948814" cy="1061540"/>
            <a:chOff x="382010" y="2542586"/>
            <a:chExt cx="4948814" cy="1061540"/>
          </a:xfrm>
        </p:grpSpPr>
        <p:sp>
          <p:nvSpPr>
            <p:cNvPr id="10" name="矩形 9"/>
            <p:cNvSpPr/>
            <p:nvPr/>
          </p:nvSpPr>
          <p:spPr>
            <a:xfrm>
              <a:off x="382010" y="2542586"/>
              <a:ext cx="3999813" cy="584775"/>
            </a:xfrm>
            <a:prstGeom prst="rect">
              <a:avLst/>
            </a:prstGeom>
          </p:spPr>
          <p:txBody>
            <a:bodyPr wrap="none">
              <a:spAutoFit/>
            </a:bodyPr>
            <a:lstStyle/>
            <a:p>
              <a:r>
                <a:rPr lang="zh-CN" altLang="en-US" sz="3200" b="1" dirty="0" smtClean="0">
                  <a:solidFill>
                    <a:srgbClr val="00A7ED"/>
                  </a:solidFill>
                  <a:latin typeface="微软雅黑" panose="020B0503020204020204" pitchFamily="34" charset="-122"/>
                  <a:ea typeface="微软雅黑" panose="020B0503020204020204" pitchFamily="34" charset="-122"/>
                </a:rPr>
                <a:t>原创设计 、远见设计</a:t>
              </a:r>
              <a:endParaRPr lang="zh-CN" altLang="en-US" sz="3200" b="1" dirty="0">
                <a:solidFill>
                  <a:srgbClr val="00A7ED"/>
                </a:solidFill>
                <a:latin typeface="微软雅黑" panose="020B0503020204020204" pitchFamily="34" charset="-122"/>
                <a:ea typeface="微软雅黑" panose="020B0503020204020204" pitchFamily="34" charset="-122"/>
              </a:endParaRPr>
            </a:p>
          </p:txBody>
        </p:sp>
        <p:sp>
          <p:nvSpPr>
            <p:cNvPr id="11" name="矩形 10"/>
            <p:cNvSpPr/>
            <p:nvPr/>
          </p:nvSpPr>
          <p:spPr>
            <a:xfrm>
              <a:off x="412490" y="3204016"/>
              <a:ext cx="4918334" cy="400110"/>
            </a:xfrm>
            <a:prstGeom prst="rect">
              <a:avLst/>
            </a:prstGeom>
          </p:spPr>
          <p:txBody>
            <a:bodyPr wrap="none">
              <a:spAutoFit/>
            </a:bodyPr>
            <a:lstStyle/>
            <a:p>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基于远见设计远见设计管理</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应用平台</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2" name="组合 11"/>
          <p:cNvGrpSpPr/>
          <p:nvPr/>
        </p:nvGrpSpPr>
        <p:grpSpPr>
          <a:xfrm>
            <a:off x="7979644" y="1409700"/>
            <a:ext cx="705722" cy="166831"/>
            <a:chOff x="8136396" y="1704236"/>
            <a:chExt cx="366876" cy="78844"/>
          </a:xfrm>
          <a:solidFill>
            <a:schemeClr val="bg1">
              <a:alpha val="36000"/>
            </a:schemeClr>
          </a:solidFill>
        </p:grpSpPr>
        <p:sp>
          <p:nvSpPr>
            <p:cNvPr id="13" name="矩形 12"/>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525486" y="3615725"/>
            <a:ext cx="6618514" cy="76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 presetClass="entr" presetSubtype="2" decel="10000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公司简介</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5" name="矩形 4"/>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Company profile</a:t>
            </a:r>
            <a:endParaRPr lang="zh-CN" altLang="en-US" sz="1600" dirty="0">
              <a:solidFill>
                <a:schemeClr val="bg1">
                  <a:lumMod val="50000"/>
                </a:schemeClr>
              </a:solidFill>
            </a:endParaRPr>
          </a:p>
        </p:txBody>
      </p:sp>
      <p:pic>
        <p:nvPicPr>
          <p:cNvPr id="6" name="图片 20"/>
          <p:cNvPicPr>
            <a:picLocks noChangeAspect="1"/>
          </p:cNvPicPr>
          <p:nvPr/>
        </p:nvPicPr>
        <p:blipFill rotWithShape="1">
          <a:blip r:embed="rId1"/>
          <a:srcRect l="17052" t="2390" r="21153" b="6671"/>
          <a:stretch>
            <a:fillRect/>
          </a:stretch>
        </p:blipFill>
        <p:spPr bwMode="auto">
          <a:xfrm>
            <a:off x="626774" y="1117940"/>
            <a:ext cx="2946977" cy="3326921"/>
          </a:xfrm>
          <a:prstGeom prst="rect">
            <a:avLst/>
          </a:prstGeom>
          <a:noFill/>
          <a:ln w="9525">
            <a:noFill/>
            <a:miter lim="800000"/>
            <a:headEnd/>
            <a:tailEnd/>
          </a:ln>
        </p:spPr>
      </p:pic>
      <p:sp>
        <p:nvSpPr>
          <p:cNvPr id="7" name="矩形 6"/>
          <p:cNvSpPr>
            <a:spLocks noChangeArrowheads="1"/>
          </p:cNvSpPr>
          <p:nvPr/>
        </p:nvSpPr>
        <p:spPr bwMode="auto">
          <a:xfrm>
            <a:off x="4018711" y="1418319"/>
            <a:ext cx="4730001" cy="337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defTabSz="683895">
              <a:defRPr>
                <a:solidFill>
                  <a:schemeClr val="tx1"/>
                </a:solidFill>
                <a:latin typeface="Calibri" panose="020F0502020204030204" pitchFamily="34" charset="0"/>
                <a:ea typeface="宋体" panose="02010600030101010101" pitchFamily="2" charset="-122"/>
              </a:defRPr>
            </a:lvl1pPr>
            <a:lvl2pPr marL="742950" indent="-285750" defTabSz="683895">
              <a:defRPr>
                <a:solidFill>
                  <a:schemeClr val="tx1"/>
                </a:solidFill>
                <a:latin typeface="Calibri" panose="020F0502020204030204" pitchFamily="34" charset="0"/>
                <a:ea typeface="宋体" panose="02010600030101010101" pitchFamily="2" charset="-122"/>
              </a:defRPr>
            </a:lvl2pPr>
            <a:lvl3pPr marL="1143000" indent="-228600" defTabSz="683895">
              <a:defRPr>
                <a:solidFill>
                  <a:schemeClr val="tx1"/>
                </a:solidFill>
                <a:latin typeface="Calibri" panose="020F0502020204030204" pitchFamily="34" charset="0"/>
                <a:ea typeface="宋体" panose="02010600030101010101" pitchFamily="2" charset="-122"/>
              </a:defRPr>
            </a:lvl3pPr>
            <a:lvl4pPr marL="1600200" indent="-228600" defTabSz="683895">
              <a:defRPr>
                <a:solidFill>
                  <a:schemeClr val="tx1"/>
                </a:solidFill>
                <a:latin typeface="Calibri" panose="020F0502020204030204" pitchFamily="34" charset="0"/>
                <a:ea typeface="宋体" panose="02010600030101010101" pitchFamily="2" charset="-122"/>
              </a:defRPr>
            </a:lvl4pPr>
            <a:lvl5pPr marL="2057400" indent="-228600" defTabSz="683895">
              <a:defRPr>
                <a:solidFill>
                  <a:schemeClr val="tx1"/>
                </a:solidFill>
                <a:latin typeface="Calibri" panose="020F0502020204030204" pitchFamily="34" charset="0"/>
                <a:ea typeface="宋体" panose="02010600030101010101" pitchFamily="2" charset="-122"/>
              </a:defRPr>
            </a:lvl5pPr>
            <a:lvl6pPr marL="2514600" indent="-228600" defTabSz="6838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838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838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838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396240" algn="just" defTabSz="914400">
              <a:lnSpc>
                <a:spcPct val="150000"/>
              </a:lnSpc>
              <a:spcBef>
                <a:spcPct val="0"/>
              </a:spcBef>
              <a:spcAft>
                <a:spcPts val="600"/>
              </a:spcAft>
            </a:pPr>
            <a:r>
              <a:rPr lang="zh-CN" altLang="en-US" sz="1400" dirty="0">
                <a:solidFill>
                  <a:schemeClr val="tx1">
                    <a:lumMod val="85000"/>
                    <a:lumOff val="15000"/>
                  </a:schemeClr>
                </a:solidFill>
                <a:latin typeface="+mn-lt"/>
                <a:ea typeface="微软雅黑" panose="020B0503020204020204" pitchFamily="34" charset="-122"/>
              </a:rPr>
              <a:t>武汉</a:t>
            </a:r>
            <a:r>
              <a:rPr lang="en-US" altLang="zh-CN" sz="1400" dirty="0" err="1">
                <a:solidFill>
                  <a:schemeClr val="tx1">
                    <a:lumMod val="85000"/>
                    <a:lumOff val="15000"/>
                  </a:schemeClr>
                </a:solidFill>
                <a:latin typeface="+mn-lt"/>
                <a:ea typeface="微软雅黑" panose="020B0503020204020204" pitchFamily="34" charset="-122"/>
              </a:rPr>
              <a:t>xxxxx</a:t>
            </a:r>
            <a:r>
              <a:rPr lang="zh-CN" altLang="en-US" sz="1400" dirty="0">
                <a:solidFill>
                  <a:schemeClr val="tx1">
                    <a:lumMod val="85000"/>
                    <a:lumOff val="15000"/>
                  </a:schemeClr>
                </a:solidFill>
                <a:latin typeface="+mn-lt"/>
                <a:ea typeface="微软雅黑" panose="020B0503020204020204" pitchFamily="34" charset="-122"/>
              </a:rPr>
              <a:t>股份有限公司是</a:t>
            </a:r>
            <a:r>
              <a:rPr lang="en-US" altLang="zh-CN" sz="1400" dirty="0">
                <a:solidFill>
                  <a:schemeClr val="tx1">
                    <a:lumMod val="85000"/>
                    <a:lumOff val="15000"/>
                  </a:schemeClr>
                </a:solidFill>
                <a:latin typeface="+mn-lt"/>
                <a:ea typeface="微软雅黑" panose="020B0503020204020204" pitchFamily="34" charset="-122"/>
              </a:rPr>
              <a:t>2014</a:t>
            </a:r>
            <a:r>
              <a:rPr lang="zh-CN" altLang="en-US" sz="1400" dirty="0">
                <a:solidFill>
                  <a:schemeClr val="tx1">
                    <a:lumMod val="85000"/>
                    <a:lumOff val="15000"/>
                  </a:schemeClr>
                </a:solidFill>
                <a:latin typeface="+mn-lt"/>
                <a:ea typeface="微软雅黑" panose="020B0503020204020204" pitchFamily="34" charset="-122"/>
              </a:rPr>
              <a:t>年</a:t>
            </a:r>
            <a:r>
              <a:rPr lang="en-US" altLang="zh-CN" sz="1400" dirty="0">
                <a:solidFill>
                  <a:schemeClr val="tx1">
                    <a:lumMod val="85000"/>
                    <a:lumOff val="15000"/>
                  </a:schemeClr>
                </a:solidFill>
                <a:latin typeface="+mn-lt"/>
                <a:ea typeface="微软雅黑" panose="020B0503020204020204" pitchFamily="34" charset="-122"/>
              </a:rPr>
              <a:t>7</a:t>
            </a:r>
            <a:r>
              <a:rPr lang="zh-CN" altLang="en-US" sz="1400" dirty="0">
                <a:solidFill>
                  <a:schemeClr val="tx1">
                    <a:lumMod val="85000"/>
                    <a:lumOff val="15000"/>
                  </a:schemeClr>
                </a:solidFill>
                <a:latin typeface="+mn-lt"/>
                <a:ea typeface="微软雅黑" panose="020B0503020204020204" pitchFamily="34" charset="-122"/>
              </a:rPr>
              <a:t>月成立的高科技公司，注册资金三千万元。专业、卓越、创新是公司的基本理念，公司专注于物联网在特种设备和公共安全等行业中的应用，为相关行业提供良好的数据和技术服务是公司的基本宗旨。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latin typeface="+mn-lt"/>
              <a:ea typeface="微软雅黑" panose="020B0503020204020204" pitchFamily="34" charset="-122"/>
            </a:endParaRPr>
          </a:p>
          <a:p>
            <a:pPr indent="396240" algn="just" defTabSz="914400">
              <a:lnSpc>
                <a:spcPct val="150000"/>
              </a:lnSpc>
              <a:spcBef>
                <a:spcPct val="0"/>
              </a:spcBef>
              <a:spcAft>
                <a:spcPts val="600"/>
              </a:spcAft>
            </a:pPr>
            <a:r>
              <a:rPr lang="zh-CN" altLang="en-US" sz="1400" dirty="0">
                <a:solidFill>
                  <a:schemeClr val="tx1">
                    <a:lumMod val="85000"/>
                    <a:lumOff val="15000"/>
                  </a:schemeClr>
                </a:solidFill>
                <a:latin typeface="+mn-lt"/>
                <a:ea typeface="微软雅黑" panose="020B0503020204020204" pitchFamily="34" charset="-122"/>
              </a:rPr>
              <a:t>武汉</a:t>
            </a:r>
            <a:r>
              <a:rPr lang="en-US" altLang="zh-CN" sz="1400" dirty="0" err="1">
                <a:solidFill>
                  <a:schemeClr val="tx1">
                    <a:lumMod val="85000"/>
                    <a:lumOff val="15000"/>
                  </a:schemeClr>
                </a:solidFill>
                <a:latin typeface="+mn-lt"/>
                <a:ea typeface="微软雅黑" panose="020B0503020204020204" pitchFamily="34" charset="-122"/>
              </a:rPr>
              <a:t>xxxxx</a:t>
            </a:r>
            <a:r>
              <a:rPr lang="zh-CN" altLang="en-US" sz="1400" dirty="0">
                <a:solidFill>
                  <a:schemeClr val="tx1">
                    <a:lumMod val="85000"/>
                    <a:lumOff val="15000"/>
                  </a:schemeClr>
                </a:solidFill>
                <a:latin typeface="+mn-lt"/>
                <a:ea typeface="微软雅黑" panose="020B0503020204020204" pitchFamily="34" charset="-122"/>
              </a:rPr>
              <a:t>股份有限公司是</a:t>
            </a:r>
            <a:r>
              <a:rPr lang="en-US" altLang="zh-CN" sz="1400" dirty="0">
                <a:solidFill>
                  <a:schemeClr val="tx1">
                    <a:lumMod val="85000"/>
                    <a:lumOff val="15000"/>
                  </a:schemeClr>
                </a:solidFill>
                <a:latin typeface="+mn-lt"/>
                <a:ea typeface="微软雅黑" panose="020B0503020204020204" pitchFamily="34" charset="-122"/>
              </a:rPr>
              <a:t>2014</a:t>
            </a:r>
            <a:r>
              <a:rPr lang="zh-CN" altLang="en-US" sz="1400" dirty="0">
                <a:solidFill>
                  <a:schemeClr val="tx1">
                    <a:lumMod val="85000"/>
                    <a:lumOff val="15000"/>
                  </a:schemeClr>
                </a:solidFill>
                <a:latin typeface="+mn-lt"/>
                <a:ea typeface="微软雅黑" panose="020B0503020204020204" pitchFamily="34" charset="-122"/>
              </a:rPr>
              <a:t>年</a:t>
            </a:r>
            <a:r>
              <a:rPr lang="en-US" altLang="zh-CN" sz="1400" dirty="0">
                <a:solidFill>
                  <a:schemeClr val="tx1">
                    <a:lumMod val="85000"/>
                    <a:lumOff val="15000"/>
                  </a:schemeClr>
                </a:solidFill>
                <a:latin typeface="+mn-lt"/>
                <a:ea typeface="微软雅黑" panose="020B0503020204020204" pitchFamily="34" charset="-122"/>
              </a:rPr>
              <a:t>7</a:t>
            </a:r>
            <a:r>
              <a:rPr lang="zh-CN" altLang="en-US" sz="1400" dirty="0">
                <a:solidFill>
                  <a:schemeClr val="tx1">
                    <a:lumMod val="85000"/>
                    <a:lumOff val="15000"/>
                  </a:schemeClr>
                </a:solidFill>
                <a:latin typeface="+mn-lt"/>
                <a:ea typeface="微软雅黑" panose="020B0503020204020204" pitchFamily="34" charset="-122"/>
              </a:rPr>
              <a:t>月成立的高科技公司，注册资金三千万元。专业、卓越、创新是公司的基本理念，公司专注于物联网在特种设备和公共安全等行业中的应用，为相关行业提供良好的数据和技术服务是公司的基本宗旨。</a:t>
            </a:r>
            <a:endParaRPr lang="zh-CN" altLang="en-US" sz="1400" dirty="0">
              <a:solidFill>
                <a:schemeClr val="tx1">
                  <a:lumMod val="85000"/>
                  <a:lumOff val="15000"/>
                </a:schemeClr>
              </a:solidFill>
              <a:latin typeface="+mn-lt"/>
              <a:ea typeface="微软雅黑" panose="020B0503020204020204" pitchFamily="34" charset="-122"/>
            </a:endParaRPr>
          </a:p>
        </p:txBody>
      </p:sp>
      <p:grpSp>
        <p:nvGrpSpPr>
          <p:cNvPr id="8" name="组合 7"/>
          <p:cNvGrpSpPr/>
          <p:nvPr/>
        </p:nvGrpSpPr>
        <p:grpSpPr>
          <a:xfrm>
            <a:off x="4018712" y="1015094"/>
            <a:ext cx="2559390" cy="425438"/>
            <a:chOff x="4018712" y="989694"/>
            <a:chExt cx="2559390" cy="425438"/>
          </a:xfrm>
        </p:grpSpPr>
        <p:grpSp>
          <p:nvGrpSpPr>
            <p:cNvPr id="9" name="组合 6"/>
            <p:cNvGrpSpPr/>
            <p:nvPr/>
          </p:nvGrpSpPr>
          <p:grpSpPr bwMode="auto">
            <a:xfrm>
              <a:off x="4018712" y="989694"/>
              <a:ext cx="426924" cy="425438"/>
              <a:chOff x="1994296" y="1309114"/>
              <a:chExt cx="1796654" cy="1796654"/>
            </a:xfrm>
          </p:grpSpPr>
          <p:sp>
            <p:nvSpPr>
              <p:cNvPr id="11" name="流程图: 联系 10"/>
              <p:cNvSpPr/>
              <p:nvPr/>
            </p:nvSpPr>
            <p:spPr>
              <a:xfrm>
                <a:off x="1994296" y="1309177"/>
                <a:ext cx="1796651" cy="1797265"/>
              </a:xfrm>
              <a:prstGeom prst="flowChartConnector">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670" fontAlgn="auto">
                  <a:spcBef>
                    <a:spcPts val="0"/>
                  </a:spcBef>
                  <a:spcAft>
                    <a:spcPts val="0"/>
                  </a:spcAft>
                  <a:defRPr/>
                </a:pPr>
                <a:endParaRPr lang="zh-CN" altLang="en-US"/>
              </a:p>
            </p:txBody>
          </p:sp>
          <p:grpSp>
            <p:nvGrpSpPr>
              <p:cNvPr id="12" name="组合 11"/>
              <p:cNvGrpSpPr/>
              <p:nvPr/>
            </p:nvGrpSpPr>
            <p:grpSpPr>
              <a:xfrm>
                <a:off x="2358611" y="1785937"/>
                <a:ext cx="437875" cy="856554"/>
                <a:chOff x="2358611" y="1785937"/>
                <a:chExt cx="437875" cy="856554"/>
              </a:xfrm>
              <a:solidFill>
                <a:srgbClr val="FFFFFF"/>
              </a:solidFill>
            </p:grpSpPr>
            <p:sp>
              <p:nvSpPr>
                <p:cNvPr id="20" name="流程图: 联系 19"/>
                <p:cNvSpPr/>
                <p:nvPr/>
              </p:nvSpPr>
              <p:spPr>
                <a:xfrm>
                  <a:off x="2466975" y="1785937"/>
                  <a:ext cx="161926" cy="16192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670" fontAlgn="auto">
                    <a:spcBef>
                      <a:spcPts val="0"/>
                    </a:spcBef>
                    <a:spcAft>
                      <a:spcPts val="0"/>
                    </a:spcAft>
                  </a:pPr>
                  <a:endParaRPr lang="zh-CN" altLang="en-US"/>
                </a:p>
              </p:txBody>
            </p:sp>
            <p:sp>
              <p:nvSpPr>
                <p:cNvPr id="21" name="矩形 15"/>
                <p:cNvSpPr/>
                <p:nvPr/>
              </p:nvSpPr>
              <p:spPr>
                <a:xfrm rot="20675967">
                  <a:off x="2358611" y="1963707"/>
                  <a:ext cx="437875" cy="678784"/>
                </a:xfrm>
                <a:custGeom>
                  <a:avLst/>
                  <a:gdLst/>
                  <a:ahLst/>
                  <a:cxnLst/>
                  <a:rect l="l" t="t" r="r" b="b"/>
                  <a:pathLst>
                    <a:path w="437875" h="678784">
                      <a:moveTo>
                        <a:pt x="303157" y="92510"/>
                      </a:moveTo>
                      <a:lnTo>
                        <a:pt x="303052" y="92891"/>
                      </a:lnTo>
                      <a:lnTo>
                        <a:pt x="304436" y="93273"/>
                      </a:lnTo>
                      <a:close/>
                      <a:moveTo>
                        <a:pt x="281049" y="7795"/>
                      </a:moveTo>
                      <a:lnTo>
                        <a:pt x="212846" y="169313"/>
                      </a:lnTo>
                      <a:lnTo>
                        <a:pt x="218961" y="227806"/>
                      </a:lnTo>
                      <a:cubicBezTo>
                        <a:pt x="226556" y="230722"/>
                        <a:pt x="249328" y="178539"/>
                        <a:pt x="256924" y="181455"/>
                      </a:cubicBezTo>
                      <a:close/>
                      <a:moveTo>
                        <a:pt x="280364" y="0"/>
                      </a:moveTo>
                      <a:lnTo>
                        <a:pt x="377166" y="57708"/>
                      </a:lnTo>
                      <a:lnTo>
                        <a:pt x="377378" y="56612"/>
                      </a:lnTo>
                      <a:lnTo>
                        <a:pt x="437537" y="92476"/>
                      </a:lnTo>
                      <a:lnTo>
                        <a:pt x="437330" y="93575"/>
                      </a:lnTo>
                      <a:lnTo>
                        <a:pt x="437875" y="93900"/>
                      </a:lnTo>
                      <a:lnTo>
                        <a:pt x="436988" y="95388"/>
                      </a:lnTo>
                      <a:lnTo>
                        <a:pt x="387739" y="356610"/>
                      </a:lnTo>
                      <a:lnTo>
                        <a:pt x="383543" y="355454"/>
                      </a:lnTo>
                      <a:cubicBezTo>
                        <a:pt x="378435" y="370934"/>
                        <a:pt x="361826" y="379114"/>
                        <a:pt x="345714" y="374676"/>
                      </a:cubicBezTo>
                      <a:cubicBezTo>
                        <a:pt x="329601" y="370238"/>
                        <a:pt x="319523" y="354707"/>
                        <a:pt x="323064" y="338794"/>
                      </a:cubicBezTo>
                      <a:lnTo>
                        <a:pt x="322639" y="338677"/>
                      </a:lnTo>
                      <a:lnTo>
                        <a:pt x="363438" y="128447"/>
                      </a:lnTo>
                      <a:lnTo>
                        <a:pt x="328095" y="107377"/>
                      </a:lnTo>
                      <a:lnTo>
                        <a:pt x="224981" y="654292"/>
                      </a:lnTo>
                      <a:cubicBezTo>
                        <a:pt x="220091" y="672043"/>
                        <a:pt x="201739" y="682468"/>
                        <a:pt x="183988" y="677579"/>
                      </a:cubicBezTo>
                      <a:cubicBezTo>
                        <a:pt x="166237" y="672689"/>
                        <a:pt x="155811" y="654336"/>
                        <a:pt x="160701" y="636586"/>
                      </a:cubicBezTo>
                      <a:lnTo>
                        <a:pt x="158040" y="635853"/>
                      </a:lnTo>
                      <a:lnTo>
                        <a:pt x="214234" y="346298"/>
                      </a:lnTo>
                      <a:lnTo>
                        <a:pt x="165102" y="332764"/>
                      </a:lnTo>
                      <a:lnTo>
                        <a:pt x="65100" y="610252"/>
                      </a:lnTo>
                      <a:lnTo>
                        <a:pt x="64675" y="610135"/>
                      </a:lnTo>
                      <a:cubicBezTo>
                        <a:pt x="59568" y="625615"/>
                        <a:pt x="42959" y="633795"/>
                        <a:pt x="26846" y="629357"/>
                      </a:cubicBezTo>
                      <a:cubicBezTo>
                        <a:pt x="10733" y="624918"/>
                        <a:pt x="657" y="609388"/>
                        <a:pt x="4196" y="593475"/>
                      </a:cubicBezTo>
                      <a:lnTo>
                        <a:pt x="0" y="592320"/>
                      </a:lnTo>
                      <a:lnTo>
                        <a:pt x="191450" y="69837"/>
                      </a:lnTo>
                      <a:lnTo>
                        <a:pt x="144621" y="69837"/>
                      </a:lnTo>
                      <a:lnTo>
                        <a:pt x="72015" y="271306"/>
                      </a:lnTo>
                      <a:lnTo>
                        <a:pt x="71590" y="271189"/>
                      </a:lnTo>
                      <a:cubicBezTo>
                        <a:pt x="66483" y="286670"/>
                        <a:pt x="49874" y="294850"/>
                        <a:pt x="33761" y="290411"/>
                      </a:cubicBezTo>
                      <a:cubicBezTo>
                        <a:pt x="17649" y="285973"/>
                        <a:pt x="7572" y="270442"/>
                        <a:pt x="11111" y="254530"/>
                      </a:cubicBezTo>
                      <a:lnTo>
                        <a:pt x="6915" y="253374"/>
                      </a:lnTo>
                      <a:lnTo>
                        <a:pt x="98373" y="3779"/>
                      </a:lnTo>
                      <a:lnTo>
                        <a:pt x="98373" y="2047"/>
                      </a:lnTo>
                      <a:lnTo>
                        <a:pt x="99008" y="2047"/>
                      </a:lnTo>
                      <a:lnTo>
                        <a:pt x="99393" y="997"/>
                      </a:lnTo>
                      <a:lnTo>
                        <a:pt x="169431" y="996"/>
                      </a:lnTo>
                      <a:lnTo>
                        <a:pt x="169052" y="2047"/>
                      </a:lnTo>
                      <a:lnTo>
                        <a:pt x="279144" y="20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670" fontAlgn="auto">
                    <a:spcBef>
                      <a:spcPts val="0"/>
                    </a:spcBef>
                    <a:spcAft>
                      <a:spcPts val="0"/>
                    </a:spcAft>
                    <a:defRPr/>
                  </a:pPr>
                  <a:endParaRPr lang="zh-CN" altLang="en-US"/>
                </a:p>
              </p:txBody>
            </p:sp>
          </p:grpSp>
          <p:cxnSp>
            <p:nvCxnSpPr>
              <p:cNvPr id="13" name="直接连接符 12"/>
              <p:cNvCxnSpPr/>
              <p:nvPr/>
            </p:nvCxnSpPr>
            <p:spPr>
              <a:xfrm>
                <a:off x="2814988" y="2124605"/>
                <a:ext cx="388165"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14988" y="2252187"/>
                <a:ext cx="388165"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820535" y="2374223"/>
                <a:ext cx="388165"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流程图: 联系 15"/>
              <p:cNvSpPr/>
              <p:nvPr/>
            </p:nvSpPr>
            <p:spPr>
              <a:xfrm>
                <a:off x="3325148" y="2218904"/>
                <a:ext cx="60999" cy="610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670" fontAlgn="auto">
                  <a:spcBef>
                    <a:spcPts val="0"/>
                  </a:spcBef>
                  <a:spcAft>
                    <a:spcPts val="0"/>
                  </a:spcAft>
                  <a:defRPr/>
                </a:pPr>
                <a:endParaRPr lang="zh-CN" altLang="en-US"/>
              </a:p>
            </p:txBody>
          </p:sp>
          <p:sp>
            <p:nvSpPr>
              <p:cNvPr id="17" name="流程图: 联系 16"/>
              <p:cNvSpPr/>
              <p:nvPr/>
            </p:nvSpPr>
            <p:spPr>
              <a:xfrm>
                <a:off x="3325148" y="2340940"/>
                <a:ext cx="60999" cy="6656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5670" fontAlgn="auto">
                  <a:spcBef>
                    <a:spcPts val="0"/>
                  </a:spcBef>
                  <a:spcAft>
                    <a:spcPts val="0"/>
                  </a:spcAft>
                  <a:defRPr/>
                </a:pPr>
                <a:endParaRPr lang="zh-CN" altLang="en-US"/>
              </a:p>
            </p:txBody>
          </p:sp>
          <p:cxnSp>
            <p:nvCxnSpPr>
              <p:cNvPr id="18" name="直接连接符 17"/>
              <p:cNvCxnSpPr/>
              <p:nvPr/>
            </p:nvCxnSpPr>
            <p:spPr>
              <a:xfrm>
                <a:off x="3291877" y="2091322"/>
                <a:ext cx="60999" cy="55471"/>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352876" y="2030302"/>
                <a:ext cx="88723" cy="116491"/>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Box 7"/>
            <p:cNvSpPr txBox="1">
              <a:spLocks noChangeArrowheads="1"/>
            </p:cNvSpPr>
            <p:nvPr/>
          </p:nvSpPr>
          <p:spPr bwMode="auto">
            <a:xfrm>
              <a:off x="4494871" y="1017747"/>
              <a:ext cx="2083231" cy="369332"/>
            </a:xfrm>
            <a:prstGeom prst="rect">
              <a:avLst/>
            </a:prstGeom>
            <a:noFill/>
            <a:ln w="9525">
              <a:noFill/>
              <a:miter lim="800000"/>
            </a:ln>
          </p:spPr>
          <p:txBody>
            <a:bodyPr>
              <a:spAutoFit/>
            </a:bodyPr>
            <a:lstStyle/>
            <a:p>
              <a:pPr algn="just"/>
              <a:r>
                <a:rPr lang="zh-CN" altLang="en-US" b="1" dirty="0">
                  <a:solidFill>
                    <a:srgbClr val="00A7ED"/>
                  </a:solidFill>
                  <a:ea typeface="微软雅黑" panose="020B0503020204020204" pitchFamily="34" charset="-122"/>
                </a:rPr>
                <a:t>公司简介</a:t>
              </a:r>
              <a:endParaRPr lang="zh-CN" altLang="en-US" b="1" dirty="0">
                <a:solidFill>
                  <a:srgbClr val="00A7ED"/>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300" fill="hold"/>
                                        <p:tgtEl>
                                          <p:spTgt spid="4"/>
                                        </p:tgtEl>
                                        <p:attrNameLst>
                                          <p:attrName>ppt_x</p:attrName>
                                        </p:attrNameLst>
                                      </p:cBhvr>
                                      <p:tavLst>
                                        <p:tav tm="0">
                                          <p:val>
                                            <p:strVal val="#ppt_x"/>
                                          </p:val>
                                        </p:tav>
                                        <p:tav tm="100000">
                                          <p:val>
                                            <p:strVal val="#ppt_x"/>
                                          </p:val>
                                        </p:tav>
                                      </p:tavLst>
                                    </p:anim>
                                    <p:anim calcmode="lin" valueType="num">
                                      <p:cBhvr>
                                        <p:cTn id="9" dur="3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anim calcmode="lin" valueType="num">
                                      <p:cBhvr>
                                        <p:cTn id="13" dur="300" fill="hold"/>
                                        <p:tgtEl>
                                          <p:spTgt spid="5"/>
                                        </p:tgtEl>
                                        <p:attrNameLst>
                                          <p:attrName>ppt_x</p:attrName>
                                        </p:attrNameLst>
                                      </p:cBhvr>
                                      <p:tavLst>
                                        <p:tav tm="0">
                                          <p:val>
                                            <p:strVal val="#ppt_x"/>
                                          </p:val>
                                        </p:tav>
                                        <p:tav tm="100000">
                                          <p:val>
                                            <p:strVal val="#ppt_x"/>
                                          </p:val>
                                        </p:tav>
                                      </p:tavLst>
                                    </p:anim>
                                    <p:anim calcmode="lin" valueType="num">
                                      <p:cBhvr>
                                        <p:cTn id="14" dur="3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1000"/>
                                        <p:tgtEl>
                                          <p:spTgt spid="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203598"/>
            <a:ext cx="2657219" cy="3384375"/>
          </a:xfrm>
          <a:prstGeom prst="rect">
            <a:avLst/>
          </a:prstGeom>
          <a:blipFill>
            <a:blip r:embed="rId1"/>
            <a:srcRect/>
            <a:stretch>
              <a:fillRect l="-15532" r="-15532"/>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ea typeface="微软雅黑" panose="020B0503020204020204" pitchFamily="34" charset="-122"/>
            </a:endParaRPr>
          </a:p>
        </p:txBody>
      </p:sp>
      <p:sp>
        <p:nvSpPr>
          <p:cNvPr id="3" name="矩形 47"/>
          <p:cNvSpPr>
            <a:spLocks noChangeArrowheads="1"/>
          </p:cNvSpPr>
          <p:nvPr/>
        </p:nvSpPr>
        <p:spPr bwMode="auto">
          <a:xfrm>
            <a:off x="3851920" y="1717120"/>
            <a:ext cx="4968230" cy="85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just">
              <a:lnSpc>
                <a:spcPct val="125000"/>
              </a:lnSpc>
              <a:spcBef>
                <a:spcPct val="0"/>
              </a:spcBef>
            </a:pPr>
            <a:r>
              <a:rPr lang="zh-CN" altLang="en-US" sz="1400" dirty="0">
                <a:solidFill>
                  <a:schemeClr val="tx1">
                    <a:lumMod val="85000"/>
                    <a:lumOff val="15000"/>
                  </a:schemeClr>
                </a:solidFill>
                <a:ea typeface="微软雅黑" panose="020B0503020204020204" pitchFamily="34" charset="-122"/>
                <a:sym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ea typeface="微软雅黑" panose="020B0503020204020204" pitchFamily="34" charset="-122"/>
              <a:sym typeface="微软雅黑" panose="020B0503020204020204" pitchFamily="34" charset="-122"/>
            </a:endParaRPr>
          </a:p>
        </p:txBody>
      </p:sp>
      <p:sp>
        <p:nvSpPr>
          <p:cNvPr id="4" name="矩形 3"/>
          <p:cNvSpPr>
            <a:spLocks noChangeArrowheads="1"/>
          </p:cNvSpPr>
          <p:nvPr/>
        </p:nvSpPr>
        <p:spPr bwMode="auto">
          <a:xfrm>
            <a:off x="3864312" y="1059582"/>
            <a:ext cx="125802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年度工作概述</a:t>
            </a:r>
            <a:endParaRPr lang="zh-CN" altLang="en-US" sz="15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7"/>
          <p:cNvSpPr>
            <a:spLocks noChangeArrowheads="1"/>
          </p:cNvSpPr>
          <p:nvPr/>
        </p:nvSpPr>
        <p:spPr bwMode="auto">
          <a:xfrm>
            <a:off x="3851920" y="3371805"/>
            <a:ext cx="4968230" cy="85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just">
              <a:lnSpc>
                <a:spcPct val="125000"/>
              </a:lnSpc>
              <a:spcBef>
                <a:spcPct val="0"/>
              </a:spcBef>
            </a:pPr>
            <a:r>
              <a:rPr lang="zh-CN" altLang="en-US" sz="1400" dirty="0">
                <a:solidFill>
                  <a:schemeClr val="tx1">
                    <a:lumMod val="85000"/>
                    <a:lumOff val="15000"/>
                  </a:schemeClr>
                </a:solidFill>
                <a:ea typeface="微软雅黑" panose="020B0503020204020204" pitchFamily="34" charset="-122"/>
                <a:sym typeface="微软雅黑" panose="020B0503020204020204" pitchFamily="34" charset="-122"/>
              </a:rPr>
              <a:t>专业、卓越、创新是公司的基本理念，公司专注于物联网在特种设备和公共安全等行业中的应用，为相关行业提供良好的数据和技术服务是公司的基本宗旨。</a:t>
            </a:r>
            <a:endParaRPr lang="en-US" altLang="zh-CN" sz="1400" dirty="0">
              <a:solidFill>
                <a:schemeClr val="tx1">
                  <a:lumMod val="85000"/>
                  <a:lumOff val="15000"/>
                </a:schemeClr>
              </a:solidFill>
              <a:ea typeface="微软雅黑" panose="020B0503020204020204" pitchFamily="34" charset="-122"/>
              <a:sym typeface="微软雅黑" panose="020B0503020204020204" pitchFamily="34" charset="-122"/>
            </a:endParaRPr>
          </a:p>
        </p:txBody>
      </p:sp>
      <p:sp>
        <p:nvSpPr>
          <p:cNvPr id="6" name="矩形 3"/>
          <p:cNvSpPr>
            <a:spLocks noChangeArrowheads="1"/>
          </p:cNvSpPr>
          <p:nvPr/>
        </p:nvSpPr>
        <p:spPr bwMode="auto">
          <a:xfrm>
            <a:off x="3864312" y="2787774"/>
            <a:ext cx="125802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年度工作概述</a:t>
            </a:r>
            <a:endParaRPr lang="zh-CN" altLang="en-US" sz="15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圆角矩形 6"/>
          <p:cNvSpPr/>
          <p:nvPr/>
        </p:nvSpPr>
        <p:spPr>
          <a:xfrm>
            <a:off x="3864312" y="1414355"/>
            <a:ext cx="1802767" cy="222790"/>
          </a:xfrm>
          <a:prstGeom prst="roundRect">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 name="圆角矩形 7"/>
          <p:cNvSpPr/>
          <p:nvPr/>
        </p:nvSpPr>
        <p:spPr>
          <a:xfrm>
            <a:off x="3864313" y="1414355"/>
            <a:ext cx="1296144" cy="223200"/>
          </a:xfrm>
          <a:prstGeom prst="roundRect">
            <a:avLst/>
          </a:prstGeom>
          <a:solidFill>
            <a:srgbClr val="00A7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9" name="圆角矩形 8"/>
          <p:cNvSpPr/>
          <p:nvPr/>
        </p:nvSpPr>
        <p:spPr>
          <a:xfrm>
            <a:off x="3864312" y="3110731"/>
            <a:ext cx="1802767" cy="222790"/>
          </a:xfrm>
          <a:prstGeom prst="roundRect">
            <a:avLst/>
          </a:pr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 name="圆角矩形 9"/>
          <p:cNvSpPr/>
          <p:nvPr/>
        </p:nvSpPr>
        <p:spPr>
          <a:xfrm>
            <a:off x="3864313" y="3110731"/>
            <a:ext cx="1296144" cy="223200"/>
          </a:xfrm>
          <a:prstGeom prst="roundRect">
            <a:avLst/>
          </a:prstGeom>
          <a:solidFill>
            <a:srgbClr val="00A7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公司简介</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12" name="矩形 11"/>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Company profile</a:t>
            </a:r>
            <a:endParaRPr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anim calcmode="lin" valueType="num">
                                      <p:cBhvr>
                                        <p:cTn id="13" dur="300" fill="hold"/>
                                        <p:tgtEl>
                                          <p:spTgt spid="12"/>
                                        </p:tgtEl>
                                        <p:attrNameLst>
                                          <p:attrName>ppt_x</p:attrName>
                                        </p:attrNameLst>
                                      </p:cBhvr>
                                      <p:tavLst>
                                        <p:tav tm="0">
                                          <p:val>
                                            <p:strVal val="#ppt_x"/>
                                          </p:val>
                                        </p:tav>
                                        <p:tav tm="100000">
                                          <p:val>
                                            <p:strVal val="#ppt_x"/>
                                          </p:val>
                                        </p:tav>
                                      </p:tavLst>
                                    </p:anim>
                                    <p:anim calcmode="lin" valueType="num">
                                      <p:cBhvr>
                                        <p:cTn id="14" dur="3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8" presetClass="entr" presetSubtype="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500"/>
                                        <p:tgtEl>
                                          <p:spTgt spid="2"/>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750"/>
                                        <p:tgtEl>
                                          <p:spTgt spid="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animBg="1"/>
      <p:bldP spid="8" grpId="0" animBg="1"/>
      <p:bldP spid="9" grpId="0" animBg="1"/>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5920" y="986678"/>
            <a:ext cx="8372160" cy="3160915"/>
            <a:chOff x="402463" y="986678"/>
            <a:chExt cx="8372160" cy="3160915"/>
          </a:xfrm>
        </p:grpSpPr>
        <p:sp>
          <p:nvSpPr>
            <p:cNvPr id="3" name="矩形 2"/>
            <p:cNvSpPr/>
            <p:nvPr/>
          </p:nvSpPr>
          <p:spPr>
            <a:xfrm>
              <a:off x="4314770" y="986678"/>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董事会</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4" name="矩形 3"/>
            <p:cNvSpPr/>
            <p:nvPr/>
          </p:nvSpPr>
          <p:spPr>
            <a:xfrm>
              <a:off x="4314770" y="1650404"/>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总经理</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2356771" y="2597833"/>
              <a:ext cx="1183262"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副总经理</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a:off x="4103419" y="2597833"/>
              <a:ext cx="1183262"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副总经理</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5600290" y="2597833"/>
              <a:ext cx="1183262"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副总经理</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7323123" y="2597833"/>
              <a:ext cx="1183262"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财务总监</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402463" y="3714342"/>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综合部</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10" name="矩形 9"/>
            <p:cNvSpPr/>
            <p:nvPr/>
          </p:nvSpPr>
          <p:spPr>
            <a:xfrm>
              <a:off x="1650429" y="3714342"/>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技术部</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2898395" y="3714342"/>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工程部</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4146361" y="3714342"/>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市场部</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13" name="矩形 12"/>
            <p:cNvSpPr/>
            <p:nvPr/>
          </p:nvSpPr>
          <p:spPr>
            <a:xfrm>
              <a:off x="7844274" y="3714342"/>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财务部</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5394327" y="3714342"/>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媒体部</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6642294" y="3714342"/>
              <a:ext cx="930349" cy="433251"/>
            </a:xfrm>
            <a:prstGeom prst="rect">
              <a:avLst/>
            </a:prstGeom>
            <a:solidFill>
              <a:srgbClr val="00A7ED"/>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a:solidFill>
                    <a:prstClr val="white"/>
                  </a:solidFill>
                  <a:latin typeface="微软雅黑" panose="020B0503020204020204" pitchFamily="34" charset="-122"/>
                  <a:ea typeface="微软雅黑" panose="020B0503020204020204" pitchFamily="34" charset="-122"/>
                </a:rPr>
                <a:t>生产部</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262211" y="1197161"/>
              <a:ext cx="2841221" cy="1371494"/>
              <a:chOff x="5262211" y="1197161"/>
              <a:chExt cx="2841221" cy="1371494"/>
            </a:xfrm>
          </p:grpSpPr>
          <p:cxnSp>
            <p:nvCxnSpPr>
              <p:cNvPr id="41" name="直接连接符 40"/>
              <p:cNvCxnSpPr/>
              <p:nvPr/>
            </p:nvCxnSpPr>
            <p:spPr>
              <a:xfrm>
                <a:off x="5262211" y="1197161"/>
                <a:ext cx="84611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5685270" y="1620221"/>
                <a:ext cx="84611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108329" y="2043281"/>
                <a:ext cx="19951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7840744" y="2305968"/>
                <a:ext cx="525374"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7" name="直接连接符 16"/>
            <p:cNvCxnSpPr/>
            <p:nvPr/>
          </p:nvCxnSpPr>
          <p:spPr>
            <a:xfrm rot="5400000">
              <a:off x="4678667" y="1534670"/>
              <a:ext cx="202555"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4678667" y="2191991"/>
              <a:ext cx="202555"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978502" y="2354413"/>
              <a:ext cx="6840001" cy="930740"/>
              <a:chOff x="978502" y="2354413"/>
              <a:chExt cx="6840001" cy="930740"/>
            </a:xfrm>
          </p:grpSpPr>
          <p:cxnSp>
            <p:nvCxnSpPr>
              <p:cNvPr id="35" name="直接连接符 34"/>
              <p:cNvCxnSpPr/>
              <p:nvPr/>
            </p:nvCxnSpPr>
            <p:spPr>
              <a:xfrm rot="5400000">
                <a:off x="2836996" y="2465819"/>
                <a:ext cx="22281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4668539" y="2465819"/>
                <a:ext cx="22281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a:off x="5996923" y="2465819"/>
                <a:ext cx="22281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78503" y="2354413"/>
                <a:ext cx="68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a:off x="7707097" y="2465819"/>
                <a:ext cx="22281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a:off x="513132" y="2819783"/>
                <a:ext cx="930740"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07467" y="2356557"/>
              <a:ext cx="1239633" cy="1365726"/>
              <a:chOff x="7107467" y="2356557"/>
              <a:chExt cx="1239633" cy="1365726"/>
            </a:xfrm>
          </p:grpSpPr>
          <p:cxnSp>
            <p:nvCxnSpPr>
              <p:cNvPr id="32" name="直接连接符 31"/>
              <p:cNvCxnSpPr/>
              <p:nvPr/>
            </p:nvCxnSpPr>
            <p:spPr>
              <a:xfrm rot="5400000">
                <a:off x="6642102" y="2821923"/>
                <a:ext cx="93073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107467" y="3288191"/>
                <a:ext cx="123880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7997464" y="3372647"/>
                <a:ext cx="699272"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945063" y="3033398"/>
              <a:ext cx="3159927" cy="222811"/>
              <a:chOff x="3100802" y="2506813"/>
              <a:chExt cx="3159927" cy="222811"/>
            </a:xfrm>
          </p:grpSpPr>
          <p:cxnSp>
            <p:nvCxnSpPr>
              <p:cNvPr id="29" name="直接连接符 28"/>
              <p:cNvCxnSpPr/>
              <p:nvPr/>
            </p:nvCxnSpPr>
            <p:spPr>
              <a:xfrm rot="5400000">
                <a:off x="2989396" y="2618219"/>
                <a:ext cx="22281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820939" y="2618219"/>
                <a:ext cx="22281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6149323" y="2618219"/>
                <a:ext cx="22281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2" name="直接连接符 21"/>
            <p:cNvCxnSpPr/>
            <p:nvPr/>
          </p:nvCxnSpPr>
          <p:spPr>
            <a:xfrm>
              <a:off x="665786" y="3372647"/>
              <a:ext cx="621818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006784" y="3520928"/>
              <a:ext cx="29656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4251423" y="3520928"/>
              <a:ext cx="29656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6740701" y="3520928"/>
              <a:ext cx="29656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517506" y="3520928"/>
              <a:ext cx="29656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1762145" y="3520928"/>
              <a:ext cx="29656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5496062" y="3520928"/>
              <a:ext cx="296561" cy="0"/>
            </a:xfrm>
            <a:prstGeom prst="line">
              <a:avLst/>
            </a:prstGeom>
            <a:ln>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5"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组织结构</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46" name="矩形 45"/>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Organization structure</a:t>
            </a:r>
            <a:endParaRPr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300"/>
                                        <p:tgtEl>
                                          <p:spTgt spid="45"/>
                                        </p:tgtEl>
                                      </p:cBhvr>
                                    </p:animEffect>
                                    <p:anim calcmode="lin" valueType="num">
                                      <p:cBhvr>
                                        <p:cTn id="8" dur="300" fill="hold"/>
                                        <p:tgtEl>
                                          <p:spTgt spid="45"/>
                                        </p:tgtEl>
                                        <p:attrNameLst>
                                          <p:attrName>ppt_x</p:attrName>
                                        </p:attrNameLst>
                                      </p:cBhvr>
                                      <p:tavLst>
                                        <p:tav tm="0">
                                          <p:val>
                                            <p:strVal val="#ppt_x"/>
                                          </p:val>
                                        </p:tav>
                                        <p:tav tm="100000">
                                          <p:val>
                                            <p:strVal val="#ppt_x"/>
                                          </p:val>
                                        </p:tav>
                                      </p:tavLst>
                                    </p:anim>
                                    <p:anim calcmode="lin" valueType="num">
                                      <p:cBhvr>
                                        <p:cTn id="9" dur="3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300"/>
                                        <p:tgtEl>
                                          <p:spTgt spid="46"/>
                                        </p:tgtEl>
                                      </p:cBhvr>
                                    </p:animEffect>
                                    <p:anim calcmode="lin" valueType="num">
                                      <p:cBhvr>
                                        <p:cTn id="13" dur="300" fill="hold"/>
                                        <p:tgtEl>
                                          <p:spTgt spid="46"/>
                                        </p:tgtEl>
                                        <p:attrNameLst>
                                          <p:attrName>ppt_x</p:attrName>
                                        </p:attrNameLst>
                                      </p:cBhvr>
                                      <p:tavLst>
                                        <p:tav tm="0">
                                          <p:val>
                                            <p:strVal val="#ppt_x"/>
                                          </p:val>
                                        </p:tav>
                                        <p:tav tm="100000">
                                          <p:val>
                                            <p:strVal val="#ppt_x"/>
                                          </p:val>
                                        </p:tav>
                                      </p:tavLst>
                                    </p:anim>
                                    <p:anim calcmode="lin" valueType="num">
                                      <p:cBhvr>
                                        <p:cTn id="14" dur="300" fill="hold"/>
                                        <p:tgtEl>
                                          <p:spTgt spid="4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7274" y="2269974"/>
            <a:ext cx="2920235" cy="2094397"/>
            <a:chOff x="117274" y="2134694"/>
            <a:chExt cx="2920235" cy="2094397"/>
          </a:xfrm>
        </p:grpSpPr>
        <p:sp>
          <p:nvSpPr>
            <p:cNvPr id="3" name="矩形 2"/>
            <p:cNvSpPr/>
            <p:nvPr/>
          </p:nvSpPr>
          <p:spPr>
            <a:xfrm>
              <a:off x="879476" y="2134694"/>
              <a:ext cx="2158033" cy="891510"/>
            </a:xfrm>
            <a:prstGeom prst="rect">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79476" y="2164951"/>
              <a:ext cx="2158033" cy="904863"/>
            </a:xfrm>
            <a:prstGeom prst="rect">
              <a:avLst/>
            </a:prstGeom>
          </p:spPr>
          <p:txBody>
            <a:bodyPr wrap="square">
              <a:spAutoFit/>
            </a:bodyPr>
            <a:lstStyle/>
            <a:p>
              <a:pPr algn="just">
                <a:lnSpc>
                  <a:spcPct val="120000"/>
                </a:lnSpc>
                <a:spcAft>
                  <a:spcPts val="600"/>
                </a:spcAft>
              </a:pPr>
              <a:r>
                <a:rPr lang="zh-CN" altLang="en-US" sz="1100" dirty="0">
                  <a:solidFill>
                    <a:schemeClr val="bg1"/>
                  </a:solidFill>
                  <a:latin typeface="微软雅黑" panose="020B0503020204020204" pitchFamily="34" charset="-122"/>
                  <a:ea typeface="微软雅黑" panose="020B0503020204020204" pitchFamily="34" charset="-122"/>
                </a:rPr>
                <a:t>武汉</a:t>
              </a:r>
              <a:r>
                <a:rPr lang="en-US" altLang="zh-CN" sz="1100" dirty="0" err="1">
                  <a:solidFill>
                    <a:schemeClr val="bg1"/>
                  </a:solidFill>
                  <a:latin typeface="微软雅黑" panose="020B0503020204020204" pitchFamily="34" charset="-122"/>
                  <a:ea typeface="微软雅黑" panose="020B0503020204020204" pitchFamily="34" charset="-122"/>
                </a:rPr>
                <a:t>xxxxx</a:t>
              </a:r>
              <a:r>
                <a:rPr lang="zh-CN" altLang="en-US" sz="1100" dirty="0">
                  <a:solidFill>
                    <a:schemeClr val="bg1"/>
                  </a:solidFill>
                  <a:latin typeface="微软雅黑" panose="020B0503020204020204" pitchFamily="34" charset="-122"/>
                  <a:ea typeface="微软雅黑" panose="020B0503020204020204" pitchFamily="34" charset="-122"/>
                </a:rPr>
                <a:t>股份有限公司已拥有一批在电梯行业及控制系统研发方面有着丰富经验的管理和研发</a:t>
              </a:r>
              <a:r>
                <a:rPr lang="zh-CN" altLang="en-US" sz="1100" dirty="0" smtClean="0">
                  <a:solidFill>
                    <a:schemeClr val="bg1"/>
                  </a:solidFill>
                  <a:latin typeface="微软雅黑" panose="020B0503020204020204" pitchFamily="34" charset="-122"/>
                  <a:ea typeface="微软雅黑" panose="020B0503020204020204" pitchFamily="34" charset="-122"/>
                </a:rPr>
                <a:t>团队</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94284" y="3267833"/>
              <a:ext cx="961258" cy="961258"/>
              <a:chOff x="3648075" y="1647825"/>
              <a:chExt cx="1847850" cy="1847850"/>
            </a:xfrm>
          </p:grpSpPr>
          <p:sp>
            <p:nvSpPr>
              <p:cNvPr id="13" name="椭圆 12"/>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38563" y="1738313"/>
                <a:ext cx="1666877" cy="1666877"/>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601391" y="2370171"/>
              <a:ext cx="134937" cy="825081"/>
              <a:chOff x="4524245" y="3111810"/>
              <a:chExt cx="134937" cy="825081"/>
            </a:xfrm>
          </p:grpSpPr>
          <p:cxnSp>
            <p:nvCxnSpPr>
              <p:cNvPr id="10" name="直接连接符 9"/>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117274" y="3059823"/>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sp>
          <p:nvSpPr>
            <p:cNvPr id="8" name="矩形 7"/>
            <p:cNvSpPr/>
            <p:nvPr/>
          </p:nvSpPr>
          <p:spPr>
            <a:xfrm>
              <a:off x="1734367" y="3541307"/>
              <a:ext cx="723275" cy="307777"/>
            </a:xfrm>
            <a:prstGeom prst="rect">
              <a:avLst/>
            </a:prstGeom>
          </p:spPr>
          <p:txBody>
            <a:bodyPr wrap="none">
              <a:spAutoFit/>
            </a:bodyPr>
            <a:lstStyle/>
            <a:p>
              <a:r>
                <a:rPr lang="zh-CN" altLang="en-US"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rPr>
                <a:t>董事长</a:t>
              </a:r>
              <a:endParaRPr lang="en-US" altLang="zh-CN"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p:cNvSpPr/>
            <p:nvPr/>
          </p:nvSpPr>
          <p:spPr>
            <a:xfrm>
              <a:off x="1734367" y="3770654"/>
              <a:ext cx="800219" cy="276999"/>
            </a:xfrm>
            <a:prstGeom prst="rect">
              <a:avLst/>
            </a:prstGeom>
          </p:spPr>
          <p:txBody>
            <a:bodyPr wrap="none">
              <a:spAutoFit/>
            </a:bodyPr>
            <a:lstStyle/>
            <a:p>
              <a:pPr>
                <a:spcAft>
                  <a:spcPts val="600"/>
                </a:spcAft>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远见设计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926087" y="2269974"/>
            <a:ext cx="2901185" cy="2094397"/>
            <a:chOff x="2926087" y="2134694"/>
            <a:chExt cx="2901185" cy="2094397"/>
          </a:xfrm>
        </p:grpSpPr>
        <p:sp>
          <p:nvSpPr>
            <p:cNvPr id="16" name="矩形 15"/>
            <p:cNvSpPr/>
            <p:nvPr/>
          </p:nvSpPr>
          <p:spPr>
            <a:xfrm>
              <a:off x="3669239" y="2134694"/>
              <a:ext cx="2158033" cy="891510"/>
            </a:xfrm>
            <a:prstGeom prst="rect">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669239" y="2174441"/>
              <a:ext cx="2158033" cy="887679"/>
            </a:xfrm>
            <a:prstGeom prst="rect">
              <a:avLst/>
            </a:prstGeom>
          </p:spPr>
          <p:txBody>
            <a:bodyPr wrap="square">
              <a:spAutoFit/>
            </a:bodyPr>
            <a:lstStyle/>
            <a:p>
              <a:pPr algn="just">
                <a:lnSpc>
                  <a:spcPct val="120000"/>
                </a:lnSpc>
                <a:spcAft>
                  <a:spcPts val="600"/>
                </a:spcAft>
              </a:pPr>
              <a:r>
                <a:rPr lang="zh-CN" altLang="en-US" sz="1100" dirty="0">
                  <a:solidFill>
                    <a:schemeClr val="bg1"/>
                  </a:solidFill>
                  <a:latin typeface="微软雅黑" panose="020B0503020204020204" pitchFamily="34" charset="-122"/>
                  <a:ea typeface="微软雅黑" panose="020B0503020204020204" pitchFamily="34" charset="-122"/>
                </a:rPr>
                <a:t>武汉</a:t>
              </a:r>
              <a:r>
                <a:rPr lang="en-US" altLang="zh-CN" sz="1100" dirty="0" err="1">
                  <a:solidFill>
                    <a:schemeClr val="bg1"/>
                  </a:solidFill>
                  <a:latin typeface="微软雅黑" panose="020B0503020204020204" pitchFamily="34" charset="-122"/>
                  <a:ea typeface="微软雅黑" panose="020B0503020204020204" pitchFamily="34" charset="-122"/>
                </a:rPr>
                <a:t>xxxxx</a:t>
              </a:r>
              <a:r>
                <a:rPr lang="zh-CN" altLang="en-US" sz="1100" dirty="0">
                  <a:solidFill>
                    <a:schemeClr val="bg1"/>
                  </a:solidFill>
                  <a:latin typeface="微软雅黑" panose="020B0503020204020204" pitchFamily="34" charset="-122"/>
                  <a:ea typeface="微软雅黑" panose="020B0503020204020204" pitchFamily="34" charset="-122"/>
                </a:rPr>
                <a:t>股份有限公司已拥有一批在电梯行业及控制系统研发方面有着丰富经验的管理和研发团队</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503097" y="3267833"/>
              <a:ext cx="961258" cy="961258"/>
              <a:chOff x="3648075" y="1647825"/>
              <a:chExt cx="1847850" cy="1847850"/>
            </a:xfrm>
          </p:grpSpPr>
          <p:sp>
            <p:nvSpPr>
              <p:cNvPr id="26" name="椭圆 25"/>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46500" y="1746250"/>
                <a:ext cx="1651002" cy="1651002"/>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3410204" y="2370171"/>
              <a:ext cx="134937" cy="825081"/>
              <a:chOff x="4524245" y="3111810"/>
              <a:chExt cx="134937" cy="825081"/>
            </a:xfrm>
          </p:grpSpPr>
          <p:cxnSp>
            <p:nvCxnSpPr>
              <p:cNvPr id="23" name="直接连接符 2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2926087" y="3059823"/>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sp>
          <p:nvSpPr>
            <p:cNvPr id="21" name="矩形 20"/>
            <p:cNvSpPr/>
            <p:nvPr/>
          </p:nvSpPr>
          <p:spPr>
            <a:xfrm>
              <a:off x="4506196" y="3541307"/>
              <a:ext cx="723275" cy="307777"/>
            </a:xfrm>
            <a:prstGeom prst="rect">
              <a:avLst/>
            </a:prstGeom>
          </p:spPr>
          <p:txBody>
            <a:bodyPr wrap="none">
              <a:spAutoFit/>
            </a:bodyPr>
            <a:lstStyle/>
            <a:p>
              <a:r>
                <a:rPr lang="zh-CN" altLang="en-US"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rPr>
                <a:t>总经理</a:t>
              </a:r>
              <a:endParaRPr lang="en-US" altLang="zh-CN"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p:cNvSpPr/>
            <p:nvPr/>
          </p:nvSpPr>
          <p:spPr>
            <a:xfrm>
              <a:off x="4506196" y="3770654"/>
              <a:ext cx="800219" cy="276999"/>
            </a:xfrm>
            <a:prstGeom prst="rect">
              <a:avLst/>
            </a:prstGeom>
          </p:spPr>
          <p:txBody>
            <a:bodyPr wrap="none">
              <a:spAutoFit/>
            </a:bodyPr>
            <a:lstStyle/>
            <a:p>
              <a:pPr>
                <a:spcAft>
                  <a:spcPts val="6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远见设计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734899" y="2260476"/>
            <a:ext cx="2899454" cy="2103895"/>
            <a:chOff x="5734899" y="2323976"/>
            <a:chExt cx="2899454" cy="2103895"/>
          </a:xfrm>
        </p:grpSpPr>
        <p:sp>
          <p:nvSpPr>
            <p:cNvPr id="29" name="矩形 28"/>
            <p:cNvSpPr/>
            <p:nvPr/>
          </p:nvSpPr>
          <p:spPr>
            <a:xfrm>
              <a:off x="5734899" y="3258603"/>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30" name="组合 29"/>
            <p:cNvGrpSpPr/>
            <p:nvPr/>
          </p:nvGrpSpPr>
          <p:grpSpPr>
            <a:xfrm>
              <a:off x="6219016" y="2323976"/>
              <a:ext cx="2415337" cy="2103895"/>
              <a:chOff x="6219016" y="2125196"/>
              <a:chExt cx="2415337" cy="2103895"/>
            </a:xfrm>
          </p:grpSpPr>
          <p:sp>
            <p:nvSpPr>
              <p:cNvPr id="31" name="矩形 30"/>
              <p:cNvSpPr/>
              <p:nvPr/>
            </p:nvSpPr>
            <p:spPr>
              <a:xfrm>
                <a:off x="6476320" y="2134694"/>
                <a:ext cx="2158033" cy="891510"/>
              </a:xfrm>
              <a:prstGeom prst="rect">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97101" y="2125196"/>
                <a:ext cx="2116471" cy="887679"/>
              </a:xfrm>
              <a:prstGeom prst="rect">
                <a:avLst/>
              </a:prstGeom>
            </p:spPr>
            <p:txBody>
              <a:bodyPr wrap="square">
                <a:spAutoFit/>
              </a:bodyPr>
              <a:lstStyle/>
              <a:p>
                <a:pPr algn="just">
                  <a:lnSpc>
                    <a:spcPct val="120000"/>
                  </a:lnSpc>
                  <a:spcAft>
                    <a:spcPts val="600"/>
                  </a:spcAft>
                </a:pPr>
                <a:r>
                  <a:rPr lang="zh-CN" altLang="en-US" sz="1100" dirty="0">
                    <a:solidFill>
                      <a:schemeClr val="bg1"/>
                    </a:solidFill>
                    <a:latin typeface="微软雅黑" panose="020B0503020204020204" pitchFamily="34" charset="-122"/>
                    <a:ea typeface="微软雅黑" panose="020B0503020204020204" pitchFamily="34" charset="-122"/>
                  </a:rPr>
                  <a:t>武汉</a:t>
                </a:r>
                <a:r>
                  <a:rPr lang="en-US" altLang="zh-CN" sz="1100" dirty="0" err="1">
                    <a:solidFill>
                      <a:schemeClr val="bg1"/>
                    </a:solidFill>
                    <a:latin typeface="微软雅黑" panose="020B0503020204020204" pitchFamily="34" charset="-122"/>
                    <a:ea typeface="微软雅黑" panose="020B0503020204020204" pitchFamily="34" charset="-122"/>
                  </a:rPr>
                  <a:t>xxxxx</a:t>
                </a:r>
                <a:r>
                  <a:rPr lang="zh-CN" altLang="en-US" sz="1100" dirty="0">
                    <a:solidFill>
                      <a:schemeClr val="bg1"/>
                    </a:solidFill>
                    <a:latin typeface="微软雅黑" panose="020B0503020204020204" pitchFamily="34" charset="-122"/>
                    <a:ea typeface="微软雅黑" panose="020B0503020204020204" pitchFamily="34" charset="-122"/>
                  </a:rPr>
                  <a:t>股份有限公司已拥有一批在电梯行业及控制系统研发方面有着丰富经验的管理和研发团队</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311909" y="3267833"/>
                <a:ext cx="961258" cy="961258"/>
                <a:chOff x="3648075" y="1647825"/>
                <a:chExt cx="1847850" cy="1847850"/>
              </a:xfrm>
            </p:grpSpPr>
            <p:sp>
              <p:nvSpPr>
                <p:cNvPr id="40" name="椭圆 39"/>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38563" y="1738313"/>
                  <a:ext cx="1666877" cy="1666877"/>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34" name="组合 33"/>
              <p:cNvGrpSpPr/>
              <p:nvPr/>
            </p:nvGrpSpPr>
            <p:grpSpPr>
              <a:xfrm>
                <a:off x="6219016" y="2370171"/>
                <a:ext cx="134937" cy="825081"/>
                <a:chOff x="4524245" y="3111810"/>
                <a:chExt cx="134937" cy="825081"/>
              </a:xfrm>
            </p:grpSpPr>
            <p:cxnSp>
              <p:nvCxnSpPr>
                <p:cNvPr id="37" name="直接连接符 3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7315008" y="3541307"/>
                <a:ext cx="543739" cy="307777"/>
              </a:xfrm>
              <a:prstGeom prst="rect">
                <a:avLst/>
              </a:prstGeom>
            </p:spPr>
            <p:txBody>
              <a:bodyPr wrap="none">
                <a:spAutoFit/>
              </a:bodyPr>
              <a:lstStyle/>
              <a:p>
                <a:r>
                  <a:rPr lang="zh-CN" altLang="en-US"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rPr>
                  <a:t>董事</a:t>
                </a:r>
                <a:endParaRPr lang="en-US" altLang="zh-CN"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矩形 35"/>
              <p:cNvSpPr/>
              <p:nvPr/>
            </p:nvSpPr>
            <p:spPr>
              <a:xfrm>
                <a:off x="7315008" y="3770654"/>
                <a:ext cx="800219" cy="276999"/>
              </a:xfrm>
              <a:prstGeom prst="rect">
                <a:avLst/>
              </a:prstGeom>
            </p:spPr>
            <p:txBody>
              <a:bodyPr wrap="none">
                <a:spAutoFit/>
              </a:bodyPr>
              <a:lstStyle/>
              <a:p>
                <a:pPr>
                  <a:spcAft>
                    <a:spcPts val="6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远见设计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42"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团队高管</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43" name="矩形 42"/>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Team executive</a:t>
            </a:r>
            <a:endParaRPr lang="zh-CN" altLang="en-US" sz="1600" dirty="0">
              <a:solidFill>
                <a:schemeClr val="bg1">
                  <a:lumMod val="50000"/>
                </a:schemeClr>
              </a:solidFill>
            </a:endParaRPr>
          </a:p>
        </p:txBody>
      </p:sp>
      <p:sp>
        <p:nvSpPr>
          <p:cNvPr id="44" name="矩形 43"/>
          <p:cNvSpPr/>
          <p:nvPr/>
        </p:nvSpPr>
        <p:spPr>
          <a:xfrm>
            <a:off x="323849" y="964030"/>
            <a:ext cx="8424863" cy="938527"/>
          </a:xfrm>
          <a:prstGeom prst="rect">
            <a:avLst/>
          </a:prstGeom>
        </p:spPr>
        <p:txBody>
          <a:bodyPr wrap="square">
            <a:spAutoFit/>
          </a:bodyPr>
          <a:lstStyle/>
          <a:p>
            <a:pPr indent="396240" algn="just">
              <a:lnSpc>
                <a:spcPct val="135000"/>
              </a:lnSpc>
              <a:spcAft>
                <a:spcPts val="600"/>
              </a:spcAft>
            </a:pPr>
            <a:r>
              <a:rPr lang="zh-CN" altLang="en-US" sz="1400" dirty="0">
                <a:solidFill>
                  <a:schemeClr val="tx1">
                    <a:lumMod val="85000"/>
                    <a:lumOff val="15000"/>
                  </a:schemeClr>
                </a:solidFill>
                <a:ea typeface="微软雅黑" panose="020B0503020204020204" pitchFamily="34" charset="-122"/>
              </a:rPr>
              <a:t>武汉</a:t>
            </a:r>
            <a:r>
              <a:rPr lang="en-US" altLang="zh-CN" sz="1400" dirty="0" err="1">
                <a:solidFill>
                  <a:schemeClr val="tx1">
                    <a:lumMod val="85000"/>
                    <a:lumOff val="15000"/>
                  </a:schemeClr>
                </a:solidFill>
                <a:ea typeface="微软雅黑" panose="020B0503020204020204" pitchFamily="34" charset="-122"/>
              </a:rPr>
              <a:t>xxxxx</a:t>
            </a:r>
            <a:r>
              <a:rPr lang="zh-CN" altLang="en-US" sz="1400" dirty="0">
                <a:solidFill>
                  <a:schemeClr val="tx1">
                    <a:lumMod val="85000"/>
                    <a:lumOff val="15000"/>
                  </a:schemeClr>
                </a:solidFill>
                <a:ea typeface="微软雅黑" panose="020B0503020204020204" pitchFamily="34" charset="-122"/>
              </a:rPr>
              <a:t>股份有限公司</a:t>
            </a:r>
            <a:r>
              <a:rPr lang="zh-CN" altLang="zh-CN" sz="1400" dirty="0">
                <a:solidFill>
                  <a:schemeClr val="tx1">
                    <a:lumMod val="85000"/>
                    <a:lumOff val="15000"/>
                  </a:schemeClr>
                </a:solidFill>
                <a:ea typeface="微软雅黑" panose="020B0503020204020204" pitchFamily="34" charset="-122"/>
              </a:rPr>
              <a:t>已拥有一批在电梯行业及控制系统研发方面有着丰富经验的管理和研发团队，公司现有人员</a:t>
            </a:r>
            <a:r>
              <a:rPr lang="en-US" altLang="zh-CN" sz="1400" dirty="0">
                <a:solidFill>
                  <a:schemeClr val="tx1">
                    <a:lumMod val="85000"/>
                    <a:lumOff val="15000"/>
                  </a:schemeClr>
                </a:solidFill>
                <a:ea typeface="微软雅黑" panose="020B0503020204020204" pitchFamily="34" charset="-122"/>
              </a:rPr>
              <a:t>30</a:t>
            </a:r>
            <a:r>
              <a:rPr lang="zh-CN" altLang="zh-CN" sz="1400" dirty="0">
                <a:solidFill>
                  <a:schemeClr val="tx1">
                    <a:lumMod val="85000"/>
                    <a:lumOff val="15000"/>
                  </a:schemeClr>
                </a:solidFill>
                <a:ea typeface="微软雅黑" panose="020B0503020204020204" pitchFamily="34" charset="-122"/>
              </a:rPr>
              <a:t>余人，</a:t>
            </a:r>
            <a:r>
              <a:rPr lang="en-US" altLang="zh-CN" sz="1400" dirty="0">
                <a:solidFill>
                  <a:schemeClr val="tx1">
                    <a:lumMod val="85000"/>
                    <a:lumOff val="15000"/>
                  </a:schemeClr>
                </a:solidFill>
                <a:ea typeface="微软雅黑" panose="020B0503020204020204" pitchFamily="34" charset="-122"/>
              </a:rPr>
              <a:t>80%</a:t>
            </a:r>
            <a:r>
              <a:rPr lang="zh-CN" altLang="zh-CN" sz="1400" dirty="0">
                <a:solidFill>
                  <a:schemeClr val="tx1">
                    <a:lumMod val="85000"/>
                    <a:lumOff val="15000"/>
                  </a:schemeClr>
                </a:solidFill>
                <a:ea typeface="微软雅黑" panose="020B0503020204020204" pitchFamily="34" charset="-122"/>
              </a:rPr>
              <a:t>以上具有本科以上学历，其中博士学位</a:t>
            </a:r>
            <a:r>
              <a:rPr lang="en-US" altLang="zh-CN" sz="1400" dirty="0">
                <a:solidFill>
                  <a:schemeClr val="tx1">
                    <a:lumMod val="85000"/>
                    <a:lumOff val="15000"/>
                  </a:schemeClr>
                </a:solidFill>
                <a:ea typeface="微软雅黑" panose="020B0503020204020204" pitchFamily="34" charset="-122"/>
              </a:rPr>
              <a:t>3</a:t>
            </a:r>
            <a:r>
              <a:rPr lang="zh-CN" altLang="zh-CN" sz="1400" dirty="0">
                <a:solidFill>
                  <a:schemeClr val="tx1">
                    <a:lumMod val="85000"/>
                    <a:lumOff val="15000"/>
                  </a:schemeClr>
                </a:solidFill>
                <a:ea typeface="微软雅黑" panose="020B0503020204020204" pitchFamily="34" charset="-122"/>
              </a:rPr>
              <a:t>人，硕士学位</a:t>
            </a:r>
            <a:r>
              <a:rPr lang="en-US" altLang="zh-CN" sz="1400" dirty="0">
                <a:solidFill>
                  <a:schemeClr val="tx1">
                    <a:lumMod val="85000"/>
                    <a:lumOff val="15000"/>
                  </a:schemeClr>
                </a:solidFill>
                <a:ea typeface="微软雅黑" panose="020B0503020204020204" pitchFamily="34" charset="-122"/>
              </a:rPr>
              <a:t>3</a:t>
            </a:r>
            <a:r>
              <a:rPr lang="zh-CN" altLang="zh-CN" sz="1400" dirty="0">
                <a:solidFill>
                  <a:schemeClr val="tx1">
                    <a:lumMod val="85000"/>
                    <a:lumOff val="15000"/>
                  </a:schemeClr>
                </a:solidFill>
                <a:ea typeface="微软雅黑" panose="020B0503020204020204" pitchFamily="34" charset="-122"/>
              </a:rPr>
              <a:t>人，</a:t>
            </a:r>
            <a:r>
              <a:rPr lang="en-US" altLang="zh-CN" sz="1400" dirty="0">
                <a:solidFill>
                  <a:schemeClr val="tx1">
                    <a:lumMod val="85000"/>
                    <a:lumOff val="15000"/>
                  </a:schemeClr>
                </a:solidFill>
                <a:ea typeface="微软雅黑" panose="020B0503020204020204" pitchFamily="34" charset="-122"/>
              </a:rPr>
              <a:t>4</a:t>
            </a:r>
            <a:r>
              <a:rPr lang="zh-CN" altLang="zh-CN" sz="1400" dirty="0">
                <a:solidFill>
                  <a:schemeClr val="tx1">
                    <a:lumMod val="85000"/>
                    <a:lumOff val="15000"/>
                  </a:schemeClr>
                </a:solidFill>
                <a:ea typeface="微软雅黑" panose="020B0503020204020204" pitchFamily="34" charset="-122"/>
              </a:rPr>
              <a:t>人拥有教授或高级工程师职称。</a:t>
            </a:r>
            <a:endParaRPr lang="zh-CN" altLang="en-US" sz="14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300"/>
                                        <p:tgtEl>
                                          <p:spTgt spid="42"/>
                                        </p:tgtEl>
                                      </p:cBhvr>
                                    </p:animEffect>
                                    <p:anim calcmode="lin" valueType="num">
                                      <p:cBhvr>
                                        <p:cTn id="8" dur="300" fill="hold"/>
                                        <p:tgtEl>
                                          <p:spTgt spid="42"/>
                                        </p:tgtEl>
                                        <p:attrNameLst>
                                          <p:attrName>ppt_x</p:attrName>
                                        </p:attrNameLst>
                                      </p:cBhvr>
                                      <p:tavLst>
                                        <p:tav tm="0">
                                          <p:val>
                                            <p:strVal val="#ppt_x"/>
                                          </p:val>
                                        </p:tav>
                                        <p:tav tm="100000">
                                          <p:val>
                                            <p:strVal val="#ppt_x"/>
                                          </p:val>
                                        </p:tav>
                                      </p:tavLst>
                                    </p:anim>
                                    <p:anim calcmode="lin" valueType="num">
                                      <p:cBhvr>
                                        <p:cTn id="9" dur="300" fill="hold"/>
                                        <p:tgtEl>
                                          <p:spTgt spid="4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300"/>
                                        <p:tgtEl>
                                          <p:spTgt spid="43"/>
                                        </p:tgtEl>
                                      </p:cBhvr>
                                    </p:animEffect>
                                    <p:anim calcmode="lin" valueType="num">
                                      <p:cBhvr>
                                        <p:cTn id="13" dur="300" fill="hold"/>
                                        <p:tgtEl>
                                          <p:spTgt spid="43"/>
                                        </p:tgtEl>
                                        <p:attrNameLst>
                                          <p:attrName>ppt_x</p:attrName>
                                        </p:attrNameLst>
                                      </p:cBhvr>
                                      <p:tavLst>
                                        <p:tav tm="0">
                                          <p:val>
                                            <p:strVal val="#ppt_x"/>
                                          </p:val>
                                        </p:tav>
                                        <p:tav tm="100000">
                                          <p:val>
                                            <p:strVal val="#ppt_x"/>
                                          </p:val>
                                        </p:tav>
                                      </p:tavLst>
                                    </p:anim>
                                    <p:anim calcmode="lin" valueType="num">
                                      <p:cBhvr>
                                        <p:cTn id="14" dur="300" fill="hold"/>
                                        <p:tgtEl>
                                          <p:spTgt spid="4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anim calcmode="lin" valueType="num">
                                      <p:cBhvr>
                                        <p:cTn id="32" dur="500" fill="hold"/>
                                        <p:tgtEl>
                                          <p:spTgt spid="44"/>
                                        </p:tgtEl>
                                        <p:attrNameLst>
                                          <p:attrName>ppt_x</p:attrName>
                                        </p:attrNameLst>
                                      </p:cBhvr>
                                      <p:tavLst>
                                        <p:tav tm="0">
                                          <p:val>
                                            <p:strVal val="#ppt_x"/>
                                          </p:val>
                                        </p:tav>
                                        <p:tav tm="100000">
                                          <p:val>
                                            <p:strVal val="#ppt_x"/>
                                          </p:val>
                                        </p:tav>
                                      </p:tavLst>
                                    </p:anim>
                                    <p:anim calcmode="lin" valueType="num">
                                      <p:cBhvr>
                                        <p:cTn id="3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7274" y="2264119"/>
            <a:ext cx="2920235" cy="2100252"/>
            <a:chOff x="117274" y="2128839"/>
            <a:chExt cx="2920235" cy="2100252"/>
          </a:xfrm>
        </p:grpSpPr>
        <p:sp>
          <p:nvSpPr>
            <p:cNvPr id="3" name="矩形 2"/>
            <p:cNvSpPr/>
            <p:nvPr/>
          </p:nvSpPr>
          <p:spPr>
            <a:xfrm>
              <a:off x="879476" y="2134694"/>
              <a:ext cx="2158033" cy="891510"/>
            </a:xfrm>
            <a:prstGeom prst="rect">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79476" y="2128839"/>
              <a:ext cx="2158033" cy="887679"/>
            </a:xfrm>
            <a:prstGeom prst="rect">
              <a:avLst/>
            </a:prstGeom>
          </p:spPr>
          <p:txBody>
            <a:bodyPr wrap="square">
              <a:spAutoFit/>
            </a:bodyPr>
            <a:lstStyle/>
            <a:p>
              <a:pPr algn="just">
                <a:lnSpc>
                  <a:spcPct val="120000"/>
                </a:lnSpc>
                <a:spcAft>
                  <a:spcPts val="600"/>
                </a:spcAft>
              </a:pPr>
              <a:r>
                <a:rPr lang="zh-CN" altLang="en-US" sz="1100" dirty="0">
                  <a:solidFill>
                    <a:schemeClr val="bg1"/>
                  </a:solidFill>
                  <a:latin typeface="微软雅黑" panose="020B0503020204020204" pitchFamily="34" charset="-122"/>
                  <a:ea typeface="微软雅黑" panose="020B0503020204020204" pitchFamily="34" charset="-122"/>
                </a:rPr>
                <a:t>武汉</a:t>
              </a:r>
              <a:r>
                <a:rPr lang="en-US" altLang="zh-CN" sz="1100" dirty="0" err="1">
                  <a:solidFill>
                    <a:schemeClr val="bg1"/>
                  </a:solidFill>
                  <a:latin typeface="微软雅黑" panose="020B0503020204020204" pitchFamily="34" charset="-122"/>
                  <a:ea typeface="微软雅黑" panose="020B0503020204020204" pitchFamily="34" charset="-122"/>
                </a:rPr>
                <a:t>xxxxx</a:t>
              </a:r>
              <a:r>
                <a:rPr lang="zh-CN" altLang="en-US" sz="1100" dirty="0">
                  <a:solidFill>
                    <a:schemeClr val="bg1"/>
                  </a:solidFill>
                  <a:latin typeface="微软雅黑" panose="020B0503020204020204" pitchFamily="34" charset="-122"/>
                  <a:ea typeface="微软雅黑" panose="020B0503020204020204" pitchFamily="34" charset="-122"/>
                </a:rPr>
                <a:t>股份有限公司已拥有一批在电梯行业及控制系统研发方面有着丰富经验的管理和研发团队</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94284" y="3267833"/>
              <a:ext cx="961258" cy="961258"/>
              <a:chOff x="3648075" y="1647825"/>
              <a:chExt cx="1847850" cy="1847850"/>
            </a:xfrm>
          </p:grpSpPr>
          <p:sp>
            <p:nvSpPr>
              <p:cNvPr id="13" name="椭圆 12"/>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38561" y="1738313"/>
                <a:ext cx="1666877" cy="1666877"/>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601391" y="2370171"/>
              <a:ext cx="134937" cy="825081"/>
              <a:chOff x="4524245" y="3111810"/>
              <a:chExt cx="134937" cy="825081"/>
            </a:xfrm>
          </p:grpSpPr>
          <p:cxnSp>
            <p:nvCxnSpPr>
              <p:cNvPr id="10" name="直接连接符 9"/>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117274" y="3059823"/>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sp>
          <p:nvSpPr>
            <p:cNvPr id="8" name="矩形 7"/>
            <p:cNvSpPr/>
            <p:nvPr/>
          </p:nvSpPr>
          <p:spPr>
            <a:xfrm>
              <a:off x="1734367" y="3541307"/>
              <a:ext cx="1082348" cy="307777"/>
            </a:xfrm>
            <a:prstGeom prst="rect">
              <a:avLst/>
            </a:prstGeom>
          </p:spPr>
          <p:txBody>
            <a:bodyPr wrap="none">
              <a:spAutoFit/>
            </a:bodyPr>
            <a:lstStyle/>
            <a:p>
              <a:r>
                <a:rPr lang="zh-CN" altLang="en-US"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rPr>
                <a:t>系统架构师</a:t>
              </a:r>
              <a:endParaRPr lang="en-US" altLang="zh-CN"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p:cNvSpPr/>
            <p:nvPr/>
          </p:nvSpPr>
          <p:spPr>
            <a:xfrm>
              <a:off x="1734367" y="3770654"/>
              <a:ext cx="800219" cy="276999"/>
            </a:xfrm>
            <a:prstGeom prst="rect">
              <a:avLst/>
            </a:prstGeom>
          </p:spPr>
          <p:txBody>
            <a:bodyPr wrap="none">
              <a:spAutoFit/>
            </a:bodyPr>
            <a:lstStyle/>
            <a:p>
              <a:pPr>
                <a:spcAft>
                  <a:spcPts val="6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远见设计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926087" y="2269974"/>
            <a:ext cx="2901185" cy="2094397"/>
            <a:chOff x="2926087" y="2134694"/>
            <a:chExt cx="2901185" cy="2094397"/>
          </a:xfrm>
        </p:grpSpPr>
        <p:sp>
          <p:nvSpPr>
            <p:cNvPr id="16" name="矩形 15"/>
            <p:cNvSpPr/>
            <p:nvPr/>
          </p:nvSpPr>
          <p:spPr>
            <a:xfrm>
              <a:off x="3669239" y="2134694"/>
              <a:ext cx="2158033" cy="891510"/>
            </a:xfrm>
            <a:prstGeom prst="rect">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669239" y="2138364"/>
              <a:ext cx="2158033" cy="887679"/>
            </a:xfrm>
            <a:prstGeom prst="rect">
              <a:avLst/>
            </a:prstGeom>
          </p:spPr>
          <p:txBody>
            <a:bodyPr wrap="square">
              <a:spAutoFit/>
            </a:bodyPr>
            <a:lstStyle/>
            <a:p>
              <a:pPr algn="just">
                <a:lnSpc>
                  <a:spcPct val="120000"/>
                </a:lnSpc>
                <a:spcAft>
                  <a:spcPts val="600"/>
                </a:spcAft>
              </a:pPr>
              <a:r>
                <a:rPr lang="zh-CN" altLang="en-US" sz="1100" dirty="0">
                  <a:solidFill>
                    <a:schemeClr val="bg1"/>
                  </a:solidFill>
                  <a:latin typeface="微软雅黑" panose="020B0503020204020204" pitchFamily="34" charset="-122"/>
                  <a:ea typeface="微软雅黑" panose="020B0503020204020204" pitchFamily="34" charset="-122"/>
                </a:rPr>
                <a:t>武汉</a:t>
              </a:r>
              <a:r>
                <a:rPr lang="en-US" altLang="zh-CN" sz="1100" dirty="0" err="1">
                  <a:solidFill>
                    <a:schemeClr val="bg1"/>
                  </a:solidFill>
                  <a:latin typeface="微软雅黑" panose="020B0503020204020204" pitchFamily="34" charset="-122"/>
                  <a:ea typeface="微软雅黑" panose="020B0503020204020204" pitchFamily="34" charset="-122"/>
                </a:rPr>
                <a:t>xxxxx</a:t>
              </a:r>
              <a:r>
                <a:rPr lang="zh-CN" altLang="en-US" sz="1100" dirty="0">
                  <a:solidFill>
                    <a:schemeClr val="bg1"/>
                  </a:solidFill>
                  <a:latin typeface="微软雅黑" panose="020B0503020204020204" pitchFamily="34" charset="-122"/>
                  <a:ea typeface="微软雅黑" panose="020B0503020204020204" pitchFamily="34" charset="-122"/>
                </a:rPr>
                <a:t>股份有限公司已拥有一批在电梯行业及控制系统研发方面有着丰富经验的管理和研发团队</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503097" y="3267833"/>
              <a:ext cx="961258" cy="961258"/>
              <a:chOff x="3648075" y="1647825"/>
              <a:chExt cx="1847850" cy="1847850"/>
            </a:xfrm>
          </p:grpSpPr>
          <p:sp>
            <p:nvSpPr>
              <p:cNvPr id="26" name="椭圆 25"/>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46500" y="1746250"/>
                <a:ext cx="1651002" cy="1651002"/>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3410204" y="2370171"/>
              <a:ext cx="134937" cy="825081"/>
              <a:chOff x="4524245" y="3111810"/>
              <a:chExt cx="134937" cy="825081"/>
            </a:xfrm>
          </p:grpSpPr>
          <p:cxnSp>
            <p:nvCxnSpPr>
              <p:cNvPr id="23" name="直接连接符 2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2926087" y="3059823"/>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sp>
          <p:nvSpPr>
            <p:cNvPr id="21" name="矩形 20"/>
            <p:cNvSpPr/>
            <p:nvPr/>
          </p:nvSpPr>
          <p:spPr>
            <a:xfrm>
              <a:off x="4506196" y="3541307"/>
              <a:ext cx="1082348" cy="307777"/>
            </a:xfrm>
            <a:prstGeom prst="rect">
              <a:avLst/>
            </a:prstGeom>
          </p:spPr>
          <p:txBody>
            <a:bodyPr wrap="none">
              <a:spAutoFit/>
            </a:bodyPr>
            <a:lstStyle/>
            <a:p>
              <a:r>
                <a:rPr lang="zh-CN" altLang="en-US"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rPr>
                <a:t>硬件工程师</a:t>
              </a:r>
              <a:endParaRPr lang="en-US" altLang="zh-CN"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p:cNvSpPr/>
            <p:nvPr/>
          </p:nvSpPr>
          <p:spPr>
            <a:xfrm>
              <a:off x="4506196" y="3770654"/>
              <a:ext cx="800219" cy="276999"/>
            </a:xfrm>
            <a:prstGeom prst="rect">
              <a:avLst/>
            </a:prstGeom>
          </p:spPr>
          <p:txBody>
            <a:bodyPr wrap="none">
              <a:spAutoFit/>
            </a:bodyPr>
            <a:lstStyle/>
            <a:p>
              <a:pPr>
                <a:spcAft>
                  <a:spcPts val="6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远见设计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734899" y="2269974"/>
            <a:ext cx="2899454" cy="2094397"/>
            <a:chOff x="5734899" y="2333474"/>
            <a:chExt cx="2899454" cy="2094397"/>
          </a:xfrm>
        </p:grpSpPr>
        <p:sp>
          <p:nvSpPr>
            <p:cNvPr id="29" name="矩形 28"/>
            <p:cNvSpPr/>
            <p:nvPr/>
          </p:nvSpPr>
          <p:spPr>
            <a:xfrm>
              <a:off x="5734899" y="3258603"/>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30" name="组合 29"/>
            <p:cNvGrpSpPr/>
            <p:nvPr/>
          </p:nvGrpSpPr>
          <p:grpSpPr>
            <a:xfrm>
              <a:off x="6219016" y="2333474"/>
              <a:ext cx="2415337" cy="2094397"/>
              <a:chOff x="6219016" y="2134694"/>
              <a:chExt cx="2415337" cy="2094397"/>
            </a:xfrm>
          </p:grpSpPr>
          <p:sp>
            <p:nvSpPr>
              <p:cNvPr id="31" name="矩形 30"/>
              <p:cNvSpPr/>
              <p:nvPr/>
            </p:nvSpPr>
            <p:spPr>
              <a:xfrm>
                <a:off x="6476320" y="2134694"/>
                <a:ext cx="2158033" cy="891510"/>
              </a:xfrm>
              <a:prstGeom prst="rect">
                <a:avLst/>
              </a:prstGeom>
              <a:solidFill>
                <a:srgbClr val="00A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97101" y="2138913"/>
                <a:ext cx="2116471" cy="887679"/>
              </a:xfrm>
              <a:prstGeom prst="rect">
                <a:avLst/>
              </a:prstGeom>
            </p:spPr>
            <p:txBody>
              <a:bodyPr wrap="square">
                <a:spAutoFit/>
              </a:bodyPr>
              <a:lstStyle/>
              <a:p>
                <a:pPr algn="just">
                  <a:lnSpc>
                    <a:spcPct val="120000"/>
                  </a:lnSpc>
                  <a:spcAft>
                    <a:spcPts val="600"/>
                  </a:spcAft>
                </a:pPr>
                <a:r>
                  <a:rPr lang="zh-CN" altLang="en-US" sz="1100" dirty="0">
                    <a:solidFill>
                      <a:schemeClr val="bg1"/>
                    </a:solidFill>
                    <a:latin typeface="微软雅黑" panose="020B0503020204020204" pitchFamily="34" charset="-122"/>
                    <a:ea typeface="微软雅黑" panose="020B0503020204020204" pitchFamily="34" charset="-122"/>
                  </a:rPr>
                  <a:t>武汉</a:t>
                </a:r>
                <a:r>
                  <a:rPr lang="en-US" altLang="zh-CN" sz="1100" dirty="0" err="1">
                    <a:solidFill>
                      <a:schemeClr val="bg1"/>
                    </a:solidFill>
                    <a:latin typeface="微软雅黑" panose="020B0503020204020204" pitchFamily="34" charset="-122"/>
                    <a:ea typeface="微软雅黑" panose="020B0503020204020204" pitchFamily="34" charset="-122"/>
                  </a:rPr>
                  <a:t>xxxxx</a:t>
                </a:r>
                <a:r>
                  <a:rPr lang="zh-CN" altLang="en-US" sz="1100" dirty="0">
                    <a:solidFill>
                      <a:schemeClr val="bg1"/>
                    </a:solidFill>
                    <a:latin typeface="微软雅黑" panose="020B0503020204020204" pitchFamily="34" charset="-122"/>
                    <a:ea typeface="微软雅黑" panose="020B0503020204020204" pitchFamily="34" charset="-122"/>
                  </a:rPr>
                  <a:t>股份有限公司已拥有一批在电梯行业及控制系统研发方面有着丰富经验的管理和研发团队</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311909" y="3267833"/>
                <a:ext cx="961258" cy="961258"/>
                <a:chOff x="3648075" y="1647825"/>
                <a:chExt cx="1847850" cy="1847850"/>
              </a:xfrm>
            </p:grpSpPr>
            <p:sp>
              <p:nvSpPr>
                <p:cNvPr id="40" name="椭圆 39"/>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46500" y="1746250"/>
                  <a:ext cx="1651002" cy="1651002"/>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34" name="组合 33"/>
              <p:cNvGrpSpPr/>
              <p:nvPr/>
            </p:nvGrpSpPr>
            <p:grpSpPr>
              <a:xfrm>
                <a:off x="6219016" y="2370171"/>
                <a:ext cx="134937" cy="825081"/>
                <a:chOff x="4524245" y="3111810"/>
                <a:chExt cx="134937" cy="825081"/>
              </a:xfrm>
            </p:grpSpPr>
            <p:cxnSp>
              <p:nvCxnSpPr>
                <p:cNvPr id="37" name="直接连接符 3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7315008" y="3541307"/>
                <a:ext cx="1082348" cy="307777"/>
              </a:xfrm>
              <a:prstGeom prst="rect">
                <a:avLst/>
              </a:prstGeom>
            </p:spPr>
            <p:txBody>
              <a:bodyPr wrap="none">
                <a:spAutoFit/>
              </a:bodyPr>
              <a:lstStyle/>
              <a:p>
                <a:r>
                  <a:rPr lang="zh-CN" altLang="en-US"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rPr>
                  <a:t>技术部经理</a:t>
                </a:r>
                <a:endParaRPr lang="en-US" altLang="zh-CN" sz="1400" b="1" dirty="0">
                  <a:solidFill>
                    <a:srgbClr val="00A7E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矩形 35"/>
              <p:cNvSpPr/>
              <p:nvPr/>
            </p:nvSpPr>
            <p:spPr>
              <a:xfrm>
                <a:off x="7315008" y="3770654"/>
                <a:ext cx="800219" cy="276999"/>
              </a:xfrm>
              <a:prstGeom prst="rect">
                <a:avLst/>
              </a:prstGeom>
            </p:spPr>
            <p:txBody>
              <a:bodyPr wrap="none">
                <a:spAutoFit/>
              </a:bodyPr>
              <a:lstStyle/>
              <a:p>
                <a:pPr>
                  <a:spcAft>
                    <a:spcPts val="60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远见设计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42" name="矩形 41"/>
          <p:cNvSpPr/>
          <p:nvPr/>
        </p:nvSpPr>
        <p:spPr>
          <a:xfrm>
            <a:off x="323849" y="902866"/>
            <a:ext cx="8424863" cy="938527"/>
          </a:xfrm>
          <a:prstGeom prst="rect">
            <a:avLst/>
          </a:prstGeom>
        </p:spPr>
        <p:txBody>
          <a:bodyPr wrap="square">
            <a:spAutoFit/>
          </a:bodyPr>
          <a:lstStyle/>
          <a:p>
            <a:pPr indent="396240" algn="just">
              <a:lnSpc>
                <a:spcPct val="135000"/>
              </a:lnSpc>
              <a:spcAft>
                <a:spcPts val="600"/>
              </a:spcAft>
            </a:pPr>
            <a:r>
              <a:rPr lang="zh-CN" altLang="en-US" sz="1400" dirty="0">
                <a:solidFill>
                  <a:schemeClr val="tx1">
                    <a:lumMod val="85000"/>
                    <a:lumOff val="15000"/>
                  </a:schemeClr>
                </a:solidFill>
                <a:ea typeface="微软雅黑" panose="020B0503020204020204" pitchFamily="34" charset="-122"/>
              </a:rPr>
              <a:t>高管层大部分具有政府信息化方面的研发和推广应用经验。他们都是行业系统集成专家和软硬件设计的精英，另有高级专业技术人员数十名，能够及时、准确地为客户提供各种专业的技术支持和服务。凭借着多年来在物联网与电梯监测领域的深入研发，公司已获得多项技术专利和软件著作版权。 </a:t>
            </a:r>
            <a:endParaRPr lang="zh-CN" altLang="en-US" sz="1400" dirty="0">
              <a:solidFill>
                <a:schemeClr val="tx1">
                  <a:lumMod val="85000"/>
                  <a:lumOff val="15000"/>
                </a:schemeClr>
              </a:solidFill>
              <a:ea typeface="微软雅黑" panose="020B0503020204020204" pitchFamily="34" charset="-122"/>
            </a:endParaRPr>
          </a:p>
        </p:txBody>
      </p:sp>
      <p:sp>
        <p:nvSpPr>
          <p:cNvPr id="43" name="文本框 6"/>
          <p:cNvSpPr txBox="1"/>
          <p:nvPr/>
        </p:nvSpPr>
        <p:spPr>
          <a:xfrm>
            <a:off x="652091" y="209550"/>
            <a:ext cx="3619500" cy="369332"/>
          </a:xfrm>
          <a:prstGeom prst="rect">
            <a:avLst/>
          </a:prstGeom>
          <a:noFill/>
        </p:spPr>
        <p:txBody>
          <a:bodyPr wrap="square" rtlCol="0">
            <a:spAutoFit/>
          </a:bodyPr>
          <a:lstStyle/>
          <a:p>
            <a:r>
              <a:rPr lang="zh-CN" altLang="en-US" b="1" spc="300" dirty="0">
                <a:solidFill>
                  <a:srgbClr val="00A7ED"/>
                </a:solidFill>
                <a:latin typeface="微软雅黑" panose="020B0503020204020204" pitchFamily="34" charset="-122"/>
                <a:ea typeface="微软雅黑" panose="020B0503020204020204" pitchFamily="34" charset="-122"/>
              </a:rPr>
              <a:t>团队高管</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44" name="矩形 43"/>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Team executive</a:t>
            </a:r>
            <a:endParaRPr lang="zh-CN" altLang="en-US" sz="16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300"/>
                                        <p:tgtEl>
                                          <p:spTgt spid="43"/>
                                        </p:tgtEl>
                                      </p:cBhvr>
                                    </p:animEffect>
                                    <p:anim calcmode="lin" valueType="num">
                                      <p:cBhvr>
                                        <p:cTn id="8" dur="300" fill="hold"/>
                                        <p:tgtEl>
                                          <p:spTgt spid="43"/>
                                        </p:tgtEl>
                                        <p:attrNameLst>
                                          <p:attrName>ppt_x</p:attrName>
                                        </p:attrNameLst>
                                      </p:cBhvr>
                                      <p:tavLst>
                                        <p:tav tm="0">
                                          <p:val>
                                            <p:strVal val="#ppt_x"/>
                                          </p:val>
                                        </p:tav>
                                        <p:tav tm="100000">
                                          <p:val>
                                            <p:strVal val="#ppt_x"/>
                                          </p:val>
                                        </p:tav>
                                      </p:tavLst>
                                    </p:anim>
                                    <p:anim calcmode="lin" valueType="num">
                                      <p:cBhvr>
                                        <p:cTn id="9" dur="300" fill="hold"/>
                                        <p:tgtEl>
                                          <p:spTgt spid="4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300"/>
                                        <p:tgtEl>
                                          <p:spTgt spid="44"/>
                                        </p:tgtEl>
                                      </p:cBhvr>
                                    </p:animEffect>
                                    <p:anim calcmode="lin" valueType="num">
                                      <p:cBhvr>
                                        <p:cTn id="13" dur="300" fill="hold"/>
                                        <p:tgtEl>
                                          <p:spTgt spid="44"/>
                                        </p:tgtEl>
                                        <p:attrNameLst>
                                          <p:attrName>ppt_x</p:attrName>
                                        </p:attrNameLst>
                                      </p:cBhvr>
                                      <p:tavLst>
                                        <p:tav tm="0">
                                          <p:val>
                                            <p:strVal val="#ppt_x"/>
                                          </p:val>
                                        </p:tav>
                                        <p:tav tm="100000">
                                          <p:val>
                                            <p:strVal val="#ppt_x"/>
                                          </p:val>
                                        </p:tav>
                                      </p:tavLst>
                                    </p:anim>
                                    <p:anim calcmode="lin" valueType="num">
                                      <p:cBhvr>
                                        <p:cTn id="14" dur="300" fill="hold"/>
                                        <p:tgtEl>
                                          <p:spTgt spid="4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strVal val="#ppt_x"/>
                                          </p:val>
                                        </p:tav>
                                        <p:tav tm="100000">
                                          <p:val>
                                            <p:strVal val="#ppt_x"/>
                                          </p:val>
                                        </p:tav>
                                      </p:tavLst>
                                    </p:anim>
                                    <p:anim calcmode="lin" valueType="num">
                                      <p:cBhvr>
                                        <p:cTn id="20" dur="5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52091" y="209550"/>
            <a:ext cx="3619500" cy="369332"/>
          </a:xfrm>
          <a:prstGeom prst="rect">
            <a:avLst/>
          </a:prstGeom>
          <a:noFill/>
        </p:spPr>
        <p:txBody>
          <a:bodyPr wrap="square" rtlCol="0">
            <a:spAutoFit/>
          </a:bodyPr>
          <a:lstStyle/>
          <a:p>
            <a:r>
              <a:rPr lang="zh-CN" altLang="en-US" b="1" spc="300" dirty="0" smtClean="0">
                <a:solidFill>
                  <a:srgbClr val="00A7ED"/>
                </a:solidFill>
                <a:latin typeface="微软雅黑" panose="020B0503020204020204" pitchFamily="34" charset="-122"/>
                <a:ea typeface="微软雅黑" panose="020B0503020204020204" pitchFamily="34" charset="-122"/>
              </a:rPr>
              <a:t>团队</a:t>
            </a:r>
            <a:r>
              <a:rPr lang="zh-CN" altLang="en-US" b="1" spc="300" dirty="0">
                <a:solidFill>
                  <a:srgbClr val="00A7ED"/>
                </a:solidFill>
                <a:latin typeface="微软雅黑" panose="020B0503020204020204" pitchFamily="34" charset="-122"/>
                <a:ea typeface="微软雅黑" panose="020B0503020204020204" pitchFamily="34" charset="-122"/>
              </a:rPr>
              <a:t>成员</a:t>
            </a:r>
            <a:endParaRPr lang="zh-CN" altLang="en-US" b="1" spc="300" dirty="0">
              <a:solidFill>
                <a:srgbClr val="00A7ED"/>
              </a:solidFill>
              <a:latin typeface="微软雅黑" panose="020B0503020204020204" pitchFamily="34" charset="-122"/>
              <a:ea typeface="微软雅黑" panose="020B0503020204020204" pitchFamily="34" charset="-122"/>
            </a:endParaRPr>
          </a:p>
        </p:txBody>
      </p:sp>
      <p:sp>
        <p:nvSpPr>
          <p:cNvPr id="3" name="矩形 2"/>
          <p:cNvSpPr/>
          <p:nvPr/>
        </p:nvSpPr>
        <p:spPr>
          <a:xfrm>
            <a:off x="652091" y="470514"/>
            <a:ext cx="6096000" cy="338554"/>
          </a:xfrm>
          <a:prstGeom prst="rect">
            <a:avLst/>
          </a:prstGeom>
        </p:spPr>
        <p:txBody>
          <a:bodyPr>
            <a:spAutoFit/>
          </a:bodyPr>
          <a:lstStyle/>
          <a:p>
            <a:r>
              <a:rPr lang="en-US" altLang="zh-CN" sz="1600" dirty="0">
                <a:solidFill>
                  <a:schemeClr val="bg1">
                    <a:lumMod val="50000"/>
                  </a:schemeClr>
                </a:solidFill>
              </a:rPr>
              <a:t>Team members</a:t>
            </a:r>
            <a:endParaRPr lang="zh-CN" altLang="en-US" sz="1600" dirty="0">
              <a:solidFill>
                <a:schemeClr val="bg1">
                  <a:lumMod val="50000"/>
                </a:schemeClr>
              </a:solidFill>
            </a:endParaRPr>
          </a:p>
        </p:txBody>
      </p:sp>
      <p:sp>
        <p:nvSpPr>
          <p:cNvPr id="4" name="MH_Picture_1"/>
          <p:cNvSpPr/>
          <p:nvPr/>
        </p:nvSpPr>
        <p:spPr>
          <a:xfrm>
            <a:off x="599848" y="915566"/>
            <a:ext cx="1086168" cy="108426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9050">
            <a:solidFill>
              <a:srgbClr val="00A7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Arial" panose="020B0604020202020204" pitchFamily="34" charset="0"/>
              <a:ea typeface="微软雅黑" panose="020B0503020204020204" pitchFamily="34" charset="-122"/>
            </a:endParaRPr>
          </a:p>
        </p:txBody>
      </p:sp>
      <p:sp>
        <p:nvSpPr>
          <p:cNvPr id="5" name="MH_Picture_2"/>
          <p:cNvSpPr/>
          <p:nvPr/>
        </p:nvSpPr>
        <p:spPr>
          <a:xfrm>
            <a:off x="2887066" y="915566"/>
            <a:ext cx="1086168" cy="1084267"/>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9050">
            <a:solidFill>
              <a:srgbClr val="0EA5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Arial" panose="020B0604020202020204" pitchFamily="34" charset="0"/>
              <a:ea typeface="微软雅黑" panose="020B0503020204020204" pitchFamily="34" charset="-122"/>
            </a:endParaRPr>
          </a:p>
        </p:txBody>
      </p:sp>
      <p:sp>
        <p:nvSpPr>
          <p:cNvPr id="6" name="MH_Picture_3"/>
          <p:cNvSpPr/>
          <p:nvPr/>
        </p:nvSpPr>
        <p:spPr>
          <a:xfrm>
            <a:off x="5174284" y="915566"/>
            <a:ext cx="1086168" cy="1084267"/>
          </a:xfrm>
          <a:prstGeom prst="ellipse">
            <a:avLst/>
          </a:prstGeom>
          <a:blipFill>
            <a:blip r:embed="rId3"/>
            <a:srcRect/>
            <a:stretch>
              <a:fillRect/>
            </a:stretch>
          </a:blipFill>
          <a:ln w="19050">
            <a:solidFill>
              <a:srgbClr val="00A7E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sp>
        <p:nvSpPr>
          <p:cNvPr id="7" name="MH_Picture_6"/>
          <p:cNvSpPr/>
          <p:nvPr/>
        </p:nvSpPr>
        <p:spPr>
          <a:xfrm>
            <a:off x="5174284" y="2913266"/>
            <a:ext cx="1086168" cy="1084267"/>
          </a:xfrm>
          <a:prstGeom prst="ellipse">
            <a:avLst/>
          </a:prstGeom>
          <a:blipFill>
            <a:blip r:embed="rId3"/>
            <a:srcRect/>
            <a:stretch>
              <a:fillRect/>
            </a:stretch>
          </a:blipFill>
          <a:ln w="19050">
            <a:solidFill>
              <a:srgbClr val="00A7E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sp>
        <p:nvSpPr>
          <p:cNvPr id="8" name="MH_Picture_5"/>
          <p:cNvSpPr/>
          <p:nvPr/>
        </p:nvSpPr>
        <p:spPr>
          <a:xfrm>
            <a:off x="2887066" y="2913266"/>
            <a:ext cx="1086168" cy="1084267"/>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9050">
            <a:solidFill>
              <a:srgbClr val="0EA5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Arial" panose="020B0604020202020204" pitchFamily="34" charset="0"/>
              <a:ea typeface="微软雅黑" panose="020B0503020204020204" pitchFamily="34" charset="-122"/>
            </a:endParaRPr>
          </a:p>
        </p:txBody>
      </p:sp>
      <p:sp>
        <p:nvSpPr>
          <p:cNvPr id="9" name="MH_Picture_4"/>
          <p:cNvSpPr/>
          <p:nvPr/>
        </p:nvSpPr>
        <p:spPr>
          <a:xfrm>
            <a:off x="599848" y="2913266"/>
            <a:ext cx="1086168" cy="108426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9050">
            <a:solidFill>
              <a:srgbClr val="00A7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Arial" panose="020B0604020202020204" pitchFamily="34" charset="0"/>
              <a:ea typeface="微软雅黑" panose="020B0503020204020204" pitchFamily="34" charset="-122"/>
            </a:endParaRPr>
          </a:p>
        </p:txBody>
      </p:sp>
      <p:sp>
        <p:nvSpPr>
          <p:cNvPr id="10" name="MH_SubTitle_1"/>
          <p:cNvSpPr>
            <a:spLocks noChangeArrowheads="1"/>
          </p:cNvSpPr>
          <p:nvPr/>
        </p:nvSpPr>
        <p:spPr bwMode="auto">
          <a:xfrm>
            <a:off x="395536" y="2053871"/>
            <a:ext cx="1494790" cy="6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spcBef>
                <a:spcPts val="600"/>
              </a:spcBef>
              <a:spcAft>
                <a:spcPts val="600"/>
              </a:spcAft>
              <a:buClr>
                <a:srgbClr val="009745"/>
              </a:buClr>
            </a:pPr>
            <a:r>
              <a:rPr lang="en-US" altLang="zh-CN" b="1" dirty="0" err="1">
                <a:solidFill>
                  <a:schemeClr val="tx1">
                    <a:lumMod val="85000"/>
                    <a:lumOff val="15000"/>
                  </a:schemeClr>
                </a:solidFill>
                <a:latin typeface="微软雅黑" panose="020B0503020204020204" pitchFamily="34" charset="-122"/>
                <a:ea typeface="微软雅黑" panose="020B0503020204020204" pitchFamily="34" charset="-122"/>
              </a:rPr>
              <a:t>Lorem</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MH_SubTitle_2"/>
          <p:cNvSpPr>
            <a:spLocks noChangeArrowheads="1"/>
          </p:cNvSpPr>
          <p:nvPr/>
        </p:nvSpPr>
        <p:spPr bwMode="auto">
          <a:xfrm>
            <a:off x="2682754" y="2053871"/>
            <a:ext cx="1494790" cy="6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spcBef>
                <a:spcPts val="600"/>
              </a:spcBef>
              <a:spcAft>
                <a:spcPts val="600"/>
              </a:spcAft>
              <a:buClr>
                <a:srgbClr val="009745"/>
              </a:buClr>
            </a:pPr>
            <a:r>
              <a:rPr lang="en-US" altLang="zh-CN" b="1" dirty="0" err="1">
                <a:solidFill>
                  <a:schemeClr val="tx1">
                    <a:lumMod val="85000"/>
                    <a:lumOff val="15000"/>
                  </a:schemeClr>
                </a:solidFill>
                <a:latin typeface="微软雅黑" panose="020B0503020204020204" pitchFamily="34" charset="-122"/>
                <a:ea typeface="微软雅黑" panose="020B0503020204020204" pitchFamily="34" charset="-122"/>
              </a:rPr>
              <a:t>Lorem</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MH_SubTitle_3"/>
          <p:cNvSpPr>
            <a:spLocks noChangeArrowheads="1"/>
          </p:cNvSpPr>
          <p:nvPr/>
        </p:nvSpPr>
        <p:spPr bwMode="auto">
          <a:xfrm>
            <a:off x="4969972" y="2053871"/>
            <a:ext cx="1494790" cy="6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spcBef>
                <a:spcPts val="600"/>
              </a:spcBef>
              <a:spcAft>
                <a:spcPts val="600"/>
              </a:spcAft>
              <a:buClr>
                <a:srgbClr val="009745"/>
              </a:buClr>
            </a:pPr>
            <a:r>
              <a:rPr lang="en-US" altLang="zh-CN" b="1">
                <a:solidFill>
                  <a:schemeClr val="tx1">
                    <a:lumMod val="85000"/>
                    <a:lumOff val="15000"/>
                  </a:schemeClr>
                </a:solidFill>
                <a:latin typeface="微软雅黑" panose="020B0503020204020204" pitchFamily="34" charset="-122"/>
                <a:ea typeface="微软雅黑" panose="020B0503020204020204" pitchFamily="34" charset="-122"/>
              </a:rPr>
              <a:t>Lorem</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MH_SubTitle_4"/>
          <p:cNvSpPr>
            <a:spLocks noChangeArrowheads="1"/>
          </p:cNvSpPr>
          <p:nvPr/>
        </p:nvSpPr>
        <p:spPr bwMode="auto">
          <a:xfrm>
            <a:off x="395536" y="4115198"/>
            <a:ext cx="1494790" cy="6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spcBef>
                <a:spcPts val="600"/>
              </a:spcBef>
              <a:spcAft>
                <a:spcPts val="600"/>
              </a:spcAft>
              <a:buClr>
                <a:srgbClr val="009745"/>
              </a:buClr>
            </a:pPr>
            <a:r>
              <a:rPr lang="en-US" altLang="zh-CN" b="1" dirty="0" err="1">
                <a:solidFill>
                  <a:schemeClr val="tx1">
                    <a:lumMod val="85000"/>
                    <a:lumOff val="15000"/>
                  </a:schemeClr>
                </a:solidFill>
                <a:latin typeface="微软雅黑" panose="020B0503020204020204" pitchFamily="34" charset="-122"/>
                <a:ea typeface="微软雅黑" panose="020B0503020204020204" pitchFamily="34" charset="-122"/>
              </a:rPr>
              <a:t>Lorem</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MH_SubTitle_5"/>
          <p:cNvSpPr>
            <a:spLocks noChangeArrowheads="1"/>
          </p:cNvSpPr>
          <p:nvPr/>
        </p:nvSpPr>
        <p:spPr bwMode="auto">
          <a:xfrm>
            <a:off x="2682754" y="4115198"/>
            <a:ext cx="1494790" cy="6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spcBef>
                <a:spcPts val="600"/>
              </a:spcBef>
              <a:spcAft>
                <a:spcPts val="600"/>
              </a:spcAft>
              <a:buClr>
                <a:srgbClr val="009745"/>
              </a:buClr>
            </a:pPr>
            <a:r>
              <a:rPr lang="en-US" altLang="zh-CN" b="1" dirty="0" err="1">
                <a:solidFill>
                  <a:schemeClr val="tx1">
                    <a:lumMod val="85000"/>
                    <a:lumOff val="15000"/>
                  </a:schemeClr>
                </a:solidFill>
                <a:latin typeface="微软雅黑" panose="020B0503020204020204" pitchFamily="34" charset="-122"/>
                <a:ea typeface="微软雅黑" panose="020B0503020204020204" pitchFamily="34" charset="-122"/>
              </a:rPr>
              <a:t>Lorem</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MH_SubTitle_6"/>
          <p:cNvSpPr>
            <a:spLocks noChangeArrowheads="1"/>
          </p:cNvSpPr>
          <p:nvPr/>
        </p:nvSpPr>
        <p:spPr bwMode="auto">
          <a:xfrm>
            <a:off x="4969972" y="4115198"/>
            <a:ext cx="1494790" cy="6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spcBef>
                <a:spcPts val="600"/>
              </a:spcBef>
              <a:spcAft>
                <a:spcPts val="600"/>
              </a:spcAft>
              <a:buClr>
                <a:srgbClr val="009745"/>
              </a:buClr>
            </a:pPr>
            <a:r>
              <a:rPr lang="en-US" altLang="zh-CN" b="1" dirty="0" err="1">
                <a:solidFill>
                  <a:schemeClr val="tx1">
                    <a:lumMod val="85000"/>
                    <a:lumOff val="15000"/>
                  </a:schemeClr>
                </a:solidFill>
                <a:latin typeface="微软雅黑" panose="020B0503020204020204" pitchFamily="34" charset="-122"/>
                <a:ea typeface="微软雅黑" panose="020B0503020204020204" pitchFamily="34" charset="-122"/>
              </a:rPr>
              <a:t>Lorem</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MH_Picture_3"/>
          <p:cNvSpPr/>
          <p:nvPr/>
        </p:nvSpPr>
        <p:spPr>
          <a:xfrm>
            <a:off x="7461501" y="915566"/>
            <a:ext cx="1086168" cy="1084267"/>
          </a:xfrm>
          <a:prstGeom prst="ellipse">
            <a:avLst/>
          </a:prstGeom>
          <a:blipFill>
            <a:blip r:embed="rId4"/>
            <a:srcRect/>
            <a:stretch>
              <a:fillRect/>
            </a:stretch>
          </a:blipFill>
          <a:ln w="19050">
            <a:solidFill>
              <a:srgbClr val="00A7E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sp>
        <p:nvSpPr>
          <p:cNvPr id="18" name="MH_Picture_6"/>
          <p:cNvSpPr/>
          <p:nvPr/>
        </p:nvSpPr>
        <p:spPr>
          <a:xfrm>
            <a:off x="7461501" y="2913266"/>
            <a:ext cx="1086168" cy="1084267"/>
          </a:xfrm>
          <a:prstGeom prst="ellipse">
            <a:avLst/>
          </a:prstGeom>
          <a:blipFill>
            <a:blip r:embed="rId4"/>
            <a:srcRect/>
            <a:stretch>
              <a:fillRect/>
            </a:stretch>
          </a:blipFill>
          <a:ln w="19050">
            <a:solidFill>
              <a:srgbClr val="00A7E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a typeface="微软雅黑" panose="020B0503020204020204" pitchFamily="34" charset="-122"/>
            </a:endParaRPr>
          </a:p>
        </p:txBody>
      </p:sp>
      <p:sp>
        <p:nvSpPr>
          <p:cNvPr id="19" name="MH_SubTitle_3"/>
          <p:cNvSpPr>
            <a:spLocks noChangeArrowheads="1"/>
          </p:cNvSpPr>
          <p:nvPr/>
        </p:nvSpPr>
        <p:spPr bwMode="auto">
          <a:xfrm>
            <a:off x="7257189" y="2053871"/>
            <a:ext cx="1494790" cy="6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spcBef>
                <a:spcPts val="600"/>
              </a:spcBef>
              <a:spcAft>
                <a:spcPts val="600"/>
              </a:spcAft>
              <a:buClr>
                <a:srgbClr val="009745"/>
              </a:buClr>
            </a:pPr>
            <a:r>
              <a:rPr lang="en-US" altLang="zh-CN" b="1">
                <a:solidFill>
                  <a:schemeClr val="tx1">
                    <a:lumMod val="85000"/>
                    <a:lumOff val="15000"/>
                  </a:schemeClr>
                </a:solidFill>
                <a:latin typeface="微软雅黑" panose="020B0503020204020204" pitchFamily="34" charset="-122"/>
                <a:ea typeface="微软雅黑" panose="020B0503020204020204" pitchFamily="34" charset="-122"/>
              </a:rPr>
              <a:t>Lorem</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MH_SubTitle_6"/>
          <p:cNvSpPr>
            <a:spLocks noChangeArrowheads="1"/>
          </p:cNvSpPr>
          <p:nvPr/>
        </p:nvSpPr>
        <p:spPr bwMode="auto">
          <a:xfrm>
            <a:off x="7257189" y="4115198"/>
            <a:ext cx="1494790" cy="6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150000"/>
              </a:lnSpc>
              <a:spcBef>
                <a:spcPts val="600"/>
              </a:spcBef>
              <a:spcAft>
                <a:spcPts val="600"/>
              </a:spcAft>
              <a:buClr>
                <a:srgbClr val="009745"/>
              </a:buClr>
            </a:pPr>
            <a:r>
              <a:rPr lang="en-US" altLang="zh-CN" b="1" dirty="0" err="1">
                <a:solidFill>
                  <a:schemeClr val="tx1">
                    <a:lumMod val="85000"/>
                    <a:lumOff val="15000"/>
                  </a:schemeClr>
                </a:solidFill>
                <a:latin typeface="微软雅黑" panose="020B0503020204020204" pitchFamily="34" charset="-122"/>
                <a:ea typeface="微软雅黑" panose="020B0503020204020204" pitchFamily="34" charset="-122"/>
              </a:rPr>
              <a:t>Lorem</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anim calcmode="lin" valueType="num">
                                      <p:cBhvr>
                                        <p:cTn id="13" dur="300" fill="hold"/>
                                        <p:tgtEl>
                                          <p:spTgt spid="3"/>
                                        </p:tgtEl>
                                        <p:attrNameLst>
                                          <p:attrName>ppt_x</p:attrName>
                                        </p:attrNameLst>
                                      </p:cBhvr>
                                      <p:tavLst>
                                        <p:tav tm="0">
                                          <p:val>
                                            <p:strVal val="#ppt_x"/>
                                          </p:val>
                                        </p:tav>
                                        <p:tav tm="100000">
                                          <p:val>
                                            <p:strVal val="#ppt_x"/>
                                          </p:val>
                                        </p:tav>
                                      </p:tavLst>
                                    </p:anim>
                                    <p:anim calcmode="lin" valueType="num">
                                      <p:cBhvr>
                                        <p:cTn id="14" dur="3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p="http://schemas.openxmlformats.org/presentationml/2006/main">
  <p:tag name="MH" val="20160317120229"/>
  <p:tag name="MH_LIBRARY" val="GRAPHIC"/>
  <p:tag name="MH_TYPE" val="Other"/>
  <p:tag name="MH_ORDER" val="2"/>
</p:tagLst>
</file>

<file path=ppt/tags/tag10.xml><?xml version="1.0" encoding="utf-8"?>
<p:tagLst xmlns:p="http://schemas.openxmlformats.org/presentationml/2006/main">
  <p:tag name="MH" val="20151024180824"/>
  <p:tag name="MH_LIBRARY" val="GRAPHIC"/>
  <p:tag name="MH_TYPE" val="Other"/>
  <p:tag name="MH_ORDER" val="2"/>
</p:tagLst>
</file>

<file path=ppt/tags/tag11.xml><?xml version="1.0" encoding="utf-8"?>
<p:tagLst xmlns:p="http://schemas.openxmlformats.org/presentationml/2006/main">
  <p:tag name="MH" val="20151024180824"/>
  <p:tag name="MH_LIBRARY" val="GRAPHIC"/>
  <p:tag name="MH_TYPE" val="Other"/>
  <p:tag name="MH_ORDER" val="3"/>
</p:tagLst>
</file>

<file path=ppt/tags/tag12.xml><?xml version="1.0" encoding="utf-8"?>
<p:tagLst xmlns:p="http://schemas.openxmlformats.org/presentationml/2006/main">
  <p:tag name="MH" val="20151024180824"/>
  <p:tag name="MH_LIBRARY" val="GRAPHIC"/>
  <p:tag name="MH_TYPE" val="Other"/>
  <p:tag name="MH_ORDER" val="4"/>
</p:tagLst>
</file>

<file path=ppt/tags/tag13.xml><?xml version="1.0" encoding="utf-8"?>
<p:tagLst xmlns:p="http://schemas.openxmlformats.org/presentationml/2006/main">
  <p:tag name="MH" val="20151024180824"/>
  <p:tag name="MH_LIBRARY" val="GRAPHIC"/>
  <p:tag name="MH_TYPE" val="Other"/>
  <p:tag name="MH_ORDER" val="5"/>
</p:tagLst>
</file>

<file path=ppt/tags/tag14.xml><?xml version="1.0" encoding="utf-8"?>
<p:tagLst xmlns:p="http://schemas.openxmlformats.org/presentationml/2006/main">
  <p:tag name="MH" val="20151024180824"/>
  <p:tag name="MH_LIBRARY" val="GRAPHIC"/>
  <p:tag name="MH_TYPE" val="Other"/>
  <p:tag name="MH_ORDER" val="6"/>
</p:tagLst>
</file>

<file path=ppt/tags/tag15.xml><?xml version="1.0" encoding="utf-8"?>
<p:tagLst xmlns:p="http://schemas.openxmlformats.org/presentationml/2006/main">
  <p:tag name="MH" val="20151024180824"/>
  <p:tag name="MH_LIBRARY" val="GRAPHIC"/>
  <p:tag name="MH_TYPE" val="Other"/>
  <p:tag name="MH_ORDER" val="7"/>
</p:tagLst>
</file>

<file path=ppt/tags/tag16.xml><?xml version="1.0" encoding="utf-8"?>
<p:tagLst xmlns:p="http://schemas.openxmlformats.org/presentationml/2006/main">
  <p:tag name="MH" val="20160225114249"/>
  <p:tag name="MH_LIBRARY" val="GRAPHIC"/>
  <p:tag name="MH_TYPE" val="Other"/>
  <p:tag name="MH_ORDER" val="1"/>
</p:tagLst>
</file>

<file path=ppt/tags/tag17.xml><?xml version="1.0" encoding="utf-8"?>
<p:tagLst xmlns:p="http://schemas.openxmlformats.org/presentationml/2006/main">
  <p:tag name="MH" val="20160225114249"/>
  <p:tag name="MH_LIBRARY" val="GRAPHIC"/>
  <p:tag name="MH_TYPE" val="Other"/>
  <p:tag name="MH_ORDER" val="4"/>
</p:tagLst>
</file>

<file path=ppt/tags/tag18.xml><?xml version="1.0" encoding="utf-8"?>
<p:tagLst xmlns:p="http://schemas.openxmlformats.org/presentationml/2006/main">
  <p:tag name="MH" val="20160225114249"/>
  <p:tag name="MH_LIBRARY" val="GRAPHIC"/>
  <p:tag name="MH_TYPE" val="Other"/>
  <p:tag name="MH_ORDER" val="7"/>
</p:tagLst>
</file>

<file path=ppt/tags/tag19.xml><?xml version="1.0" encoding="utf-8"?>
<p:tagLst xmlns:p="http://schemas.openxmlformats.org/presentationml/2006/main">
  <p:tag name="MH" val="20160225114249"/>
  <p:tag name="MH_LIBRARY" val="GRAPHIC"/>
  <p:tag name="MH_TYPE" val="Other"/>
  <p:tag name="MH_ORDER" val="10"/>
</p:tagLst>
</file>

<file path=ppt/tags/tag2.xml><?xml version="1.0" encoding="utf-8"?>
<p:tagLst xmlns:p="http://schemas.openxmlformats.org/presentationml/2006/main">
  <p:tag name="MH" val="20160317120229"/>
  <p:tag name="MH_LIBRARY" val="GRAPHIC"/>
  <p:tag name="MH_TYPE" val="Other"/>
  <p:tag name="MH_ORDER" val="5"/>
</p:tagLst>
</file>

<file path=ppt/tags/tag20.xml><?xml version="1.0" encoding="utf-8"?>
<p:tagLst xmlns:p="http://schemas.openxmlformats.org/presentationml/2006/main">
  <p:tag name="MH" val="20160225114249"/>
  <p:tag name="MH_LIBRARY" val="GRAPHIC"/>
  <p:tag name="MH_TYPE" val="Other"/>
  <p:tag name="MH_ORDER" val="13"/>
</p:tagLst>
</file>

<file path=ppt/tags/tag21.xml><?xml version="1.0" encoding="utf-8"?>
<p:tagLst xmlns:p="http://schemas.openxmlformats.org/presentationml/2006/main">
  <p:tag name="MH" val="20160225114249"/>
  <p:tag name="MH_LIBRARY" val="GRAPHIC"/>
  <p:tag name="MH_TYPE" val="Other"/>
  <p:tag name="MH_ORDER" val="16"/>
</p:tagLst>
</file>

<file path=ppt/tags/tag22.xml><?xml version="1.0" encoding="utf-8"?>
<p:tagLst xmlns:p="http://schemas.openxmlformats.org/presentationml/2006/main">
  <p:tag name="MH" val="20160225114249"/>
  <p:tag name="MH_LIBRARY" val="GRAPHIC"/>
  <p:tag name="MH_TYPE" val="Other"/>
  <p:tag name="MH_ORDER" val="19"/>
</p:tagLst>
</file>

<file path=ppt/tags/tag23.xml><?xml version="1.0" encoding="utf-8"?>
<p:tagLst xmlns:p="http://schemas.openxmlformats.org/presentationml/2006/main">
  <p:tag name="MH" val="20160225114249"/>
  <p:tag name="MH_LIBRARY" val="GRAPHIC"/>
  <p:tag name="MH_TYPE" val="Other"/>
  <p:tag name="MH_ORDER" val="20"/>
</p:tagLst>
</file>

<file path=ppt/tags/tag24.xml><?xml version="1.0" encoding="utf-8"?>
<p:tagLst xmlns:p="http://schemas.openxmlformats.org/presentationml/2006/main">
  <p:tag name="MH" val="20160225114249"/>
  <p:tag name="MH_LIBRARY" val="GRAPHIC"/>
  <p:tag name="MH_TYPE" val="Other"/>
  <p:tag name="MH_ORDER" val="21"/>
</p:tagLst>
</file>

<file path=ppt/tags/tag25.xml><?xml version="1.0" encoding="utf-8"?>
<p:tagLst xmlns:p="http://schemas.openxmlformats.org/presentationml/2006/main">
  <p:tag name="MH" val="20160225112358"/>
  <p:tag name="MH_LIBRARY" val="GRAPHIC"/>
  <p:tag name="MH_TYPE" val="Other"/>
  <p:tag name="MH_ORDER" val="4"/>
</p:tagLst>
</file>

<file path=ppt/tags/tag26.xml><?xml version="1.0" encoding="utf-8"?>
<p:tagLst xmlns:p="http://schemas.openxmlformats.org/presentationml/2006/main">
  <p:tag name="MH" val="20160225112358"/>
  <p:tag name="MH_LIBRARY" val="GRAPHIC"/>
  <p:tag name="MH_TYPE" val="Other"/>
  <p:tag name="MH_ORDER" val="5"/>
</p:tagLst>
</file>

<file path=ppt/tags/tag27.xml><?xml version="1.0" encoding="utf-8"?>
<p:tagLst xmlns:p="http://schemas.openxmlformats.org/presentationml/2006/main">
  <p:tag name="MH" val="20160225112358"/>
  <p:tag name="MH_LIBRARY" val="GRAPHIC"/>
  <p:tag name="MH_TYPE" val="Other"/>
  <p:tag name="MH_ORDER" val="1"/>
</p:tagLst>
</file>

<file path=ppt/tags/tag28.xml><?xml version="1.0" encoding="utf-8"?>
<p:tagLst xmlns:p="http://schemas.openxmlformats.org/presentationml/2006/main">
  <p:tag name="MH" val="20160225112358"/>
  <p:tag name="MH_LIBRARY" val="GRAPHIC"/>
  <p:tag name="MH_TYPE" val="Other"/>
  <p:tag name="MH_ORDER" val="2"/>
</p:tagLst>
</file>

<file path=ppt/tags/tag29.xml><?xml version="1.0" encoding="utf-8"?>
<p:tagLst xmlns:p="http://schemas.openxmlformats.org/presentationml/2006/main">
  <p:tag name="MH" val="20160225112358"/>
  <p:tag name="MH_LIBRARY" val="GRAPHIC"/>
  <p:tag name="MH_TYPE" val="Other"/>
  <p:tag name="MH_ORDER" val="3"/>
</p:tagLst>
</file>

<file path=ppt/tags/tag3.xml><?xml version="1.0" encoding="utf-8"?>
<p:tagLst xmlns:p="http://schemas.openxmlformats.org/presentationml/2006/main">
  <p:tag name="MH" val="20160317120229"/>
  <p:tag name="MH_LIBRARY" val="GRAPHIC"/>
  <p:tag name="MH_TYPE" val="Other"/>
  <p:tag name="MH_ORDER" val="6"/>
</p:tagLst>
</file>

<file path=ppt/tags/tag30.xml><?xml version="1.0" encoding="utf-8"?>
<p:tagLst xmlns:p="http://schemas.openxmlformats.org/presentationml/2006/main">
  <p:tag name="MH" val="20160225112358"/>
  <p:tag name="MH_LIBRARY" val="GRAPHIC"/>
  <p:tag name="MH_TYPE" val="Other"/>
  <p:tag name="MH_ORDER" val="6"/>
</p:tagLst>
</file>

<file path=ppt/tags/tag31.xml><?xml version="1.0" encoding="utf-8"?>
<p:tagLst xmlns:p="http://schemas.openxmlformats.org/presentationml/2006/main">
  <p:tag name="MH" val="20160225112358"/>
  <p:tag name="MH_LIBRARY" val="GRAPHIC"/>
  <p:tag name="MH_TYPE" val="Other"/>
  <p:tag name="MH_ORDER" val="7"/>
</p:tagLst>
</file>

<file path=ppt/tags/tag32.xml><?xml version="1.0" encoding="utf-8"?>
<p:tagLst xmlns:p="http://schemas.openxmlformats.org/presentationml/2006/main">
  <p:tag name="MH" val="20160225112358"/>
  <p:tag name="MH_LIBRARY" val="GRAPHIC"/>
  <p:tag name="MH_TYPE" val="Other"/>
  <p:tag name="MH_ORDER" val="8"/>
</p:tagLst>
</file>

<file path=ppt/tags/tag33.xml><?xml version="1.0" encoding="utf-8"?>
<p:tagLst xmlns:p="http://schemas.openxmlformats.org/presentationml/2006/main">
  <p:tag name="MH" val="20160225112358"/>
  <p:tag name="MH_LIBRARY" val="GRAPHIC"/>
  <p:tag name="MH_TYPE" val="Other"/>
  <p:tag name="MH_ORDER" val="9"/>
</p:tagLst>
</file>

<file path=ppt/tags/tag4.xml><?xml version="1.0" encoding="utf-8"?>
<p:tagLst xmlns:p="http://schemas.openxmlformats.org/presentationml/2006/main">
  <p:tag name="MH" val="20160317120229"/>
  <p:tag name="MH_LIBRARY" val="GRAPHIC"/>
  <p:tag name="MH_TYPE" val="Other"/>
  <p:tag name="MH_ORDER" val="9"/>
</p:tagLst>
</file>

<file path=ppt/tags/tag5.xml><?xml version="1.0" encoding="utf-8"?>
<p:tagLst xmlns:p="http://schemas.openxmlformats.org/presentationml/2006/main">
  <p:tag name="MH" val="20160317120229"/>
  <p:tag name="MH_LIBRARY" val="GRAPHIC"/>
  <p:tag name="MH_TYPE" val="Other"/>
  <p:tag name="MH_ORDER" val="10"/>
</p:tagLst>
</file>

<file path=ppt/tags/tag6.xml><?xml version="1.0" encoding="utf-8"?>
<p:tagLst xmlns:p="http://schemas.openxmlformats.org/presentationml/2006/main">
  <p:tag name="MH" val="20160317120229"/>
  <p:tag name="MH_LIBRARY" val="GRAPHIC"/>
  <p:tag name="MH_TYPE" val="Other"/>
  <p:tag name="MH_ORDER" val="12"/>
</p:tagLst>
</file>

<file path=ppt/tags/tag7.xml><?xml version="1.0" encoding="utf-8"?>
<p:tagLst xmlns:p="http://schemas.openxmlformats.org/presentationml/2006/main">
  <p:tag name="MH" val="20160317120229"/>
  <p:tag name="MH_LIBRARY" val="GRAPHIC"/>
  <p:tag name="MH_TYPE" val="Title"/>
  <p:tag name="MH_ORDER" val="1"/>
</p:tagLst>
</file>

<file path=ppt/tags/tag8.xml><?xml version="1.0" encoding="utf-8"?>
<p:tagLst xmlns:p="http://schemas.openxmlformats.org/presentationml/2006/main">
  <p:tag name="MH_TYPE" val="#NeiR#"/>
  <p:tag name="MH_NUMBER" val="2"/>
  <p:tag name="MH_CATEGORY" val="#TuWHP#"/>
  <p:tag name="MH_LAYOUT" val="SubTitleText"/>
</p:tagLst>
</file>

<file path=ppt/tags/tag9.xml><?xml version="1.0" encoding="utf-8"?>
<p:tagLst xmlns:p="http://schemas.openxmlformats.org/presentationml/2006/main">
  <p:tag name="MH" val="20151024180824"/>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4296</Words>
  <Application>WPS 演示</Application>
  <PresentationFormat>全屏显示(16:9)</PresentationFormat>
  <Paragraphs>520</Paragraphs>
  <Slides>31</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48" baseType="lpstr">
      <vt:lpstr>Arial</vt:lpstr>
      <vt:lpstr>宋体</vt:lpstr>
      <vt:lpstr>Wingdings</vt:lpstr>
      <vt:lpstr>微软雅黑</vt:lpstr>
      <vt:lpstr>Impact</vt:lpstr>
      <vt:lpstr>Calibri</vt:lpstr>
      <vt:lpstr>Century Gothic</vt:lpstr>
      <vt:lpstr>Calibri</vt:lpstr>
      <vt:lpstr>仿宋_GB2312</vt:lpstr>
      <vt:lpstr>Agency FB</vt:lpstr>
      <vt:lpstr>Arial Unicode MS</vt:lpstr>
      <vt:lpstr>Times New Roman</vt:lpstr>
      <vt:lpstr>方正正准黑简体</vt:lpstr>
      <vt:lpstr>仿宋</vt:lpstr>
      <vt:lpstr>黑体</vt:lpstr>
      <vt:lpstr>Office 主题</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jsj</dc:creator>
  <cp:lastModifiedBy>Administrator</cp:lastModifiedBy>
  <cp:revision>23</cp:revision>
  <dcterms:created xsi:type="dcterms:W3CDTF">2016-07-14T14:18:00Z</dcterms:created>
  <dcterms:modified xsi:type="dcterms:W3CDTF">2017-05-28T13:39:43Z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