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33"/>
  </p:notesMasterIdLst>
  <p:sldIdLst>
    <p:sldId id="256" r:id="rId5"/>
    <p:sldId id="257" r:id="rId6"/>
    <p:sldId id="258" r:id="rId7"/>
    <p:sldId id="264" r:id="rId8"/>
    <p:sldId id="284" r:id="rId9"/>
    <p:sldId id="268" r:id="rId10"/>
    <p:sldId id="269" r:id="rId11"/>
    <p:sldId id="270" r:id="rId12"/>
    <p:sldId id="286" r:id="rId13"/>
    <p:sldId id="265" r:id="rId14"/>
    <p:sldId id="271" r:id="rId15"/>
    <p:sldId id="285" r:id="rId16"/>
    <p:sldId id="272" r:id="rId17"/>
    <p:sldId id="273" r:id="rId18"/>
    <p:sldId id="283" r:id="rId19"/>
    <p:sldId id="274" r:id="rId20"/>
    <p:sldId id="266" r:id="rId21"/>
    <p:sldId id="275" r:id="rId22"/>
    <p:sldId id="282" r:id="rId23"/>
    <p:sldId id="277" r:id="rId24"/>
    <p:sldId id="278" r:id="rId25"/>
    <p:sldId id="267" r:id="rId26"/>
    <p:sldId id="279" r:id="rId27"/>
    <p:sldId id="280" r:id="rId28"/>
    <p:sldId id="281" r:id="rId29"/>
    <p:sldId id="259" r:id="rId30"/>
    <p:sldId id="263" r:id="rId31"/>
    <p:sldId id="260" r:id="rId32"/>
    <p:sldId id="261" r:id="rId34"/>
    <p:sldId id="26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54E"/>
    <a:srgbClr val="20C6F3"/>
    <a:srgbClr val="0194DA"/>
    <a:srgbClr val="6F747A"/>
    <a:srgbClr val="016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48" autoAdjust="0"/>
    <p:restoredTop sz="94660"/>
  </p:normalViewPr>
  <p:slideViewPr>
    <p:cSldViewPr snapToGrid="0">
      <p:cViewPr>
        <p:scale>
          <a:sx n="75" d="100"/>
          <a:sy n="75" d="100"/>
        </p:scale>
        <p:origin x="1764" y="129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notesMaster" Target="notesMasters/notes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5F7B8-9255-474E-B09F-21B1DF6034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24CA8-1A2C-40EA-A874-1F7896D606C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4D5D304-3980-49D4-9CFC-851B98882A9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4D5D304-3980-49D4-9CFC-851B98882A9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4D5D304-3980-49D4-9CFC-851B98882A95}"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16103FE-3A5F-4327-9F57-0C162FE256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7ED4-2844-4AB7-8D84-1FD1C42FA27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103FE-3A5F-4327-9F57-0C162FE2566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67ED4-2844-4AB7-8D84-1FD1C42FA27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CAA50-CD11-4454-8BDD-CCE9C66FE02C}"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3AC2A-9307-4A9D-B349-90387CCC3488}"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6AEFC-9DB5-41A9-8268-467285F643D2}"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631E1-1D6A-4B8E-9C3F-89A95B28CC35}"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jpeg"/><Relationship Id="rId7" Type="http://schemas.openxmlformats.org/officeDocument/2006/relationships/image" Target="../media/image37.emf"/><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png"/><Relationship Id="rId18" Type="http://schemas.openxmlformats.org/officeDocument/2006/relationships/slideLayout" Target="../slideLayouts/slideLayout2.xml"/><Relationship Id="rId17" Type="http://schemas.openxmlformats.org/officeDocument/2006/relationships/image" Target="../media/image47.jpeg"/><Relationship Id="rId16" Type="http://schemas.openxmlformats.org/officeDocument/2006/relationships/image" Target="../media/image46.jpeg"/><Relationship Id="rId15" Type="http://schemas.openxmlformats.org/officeDocument/2006/relationships/image" Target="../media/image45.jpeg"/><Relationship Id="rId14" Type="http://schemas.openxmlformats.org/officeDocument/2006/relationships/image" Target="../media/image44.jpeg"/><Relationship Id="rId13" Type="http://schemas.openxmlformats.org/officeDocument/2006/relationships/image" Target="../media/image43.jpeg"/><Relationship Id="rId12" Type="http://schemas.openxmlformats.org/officeDocument/2006/relationships/image" Target="../media/image42.emf"/><Relationship Id="rId11" Type="http://schemas.openxmlformats.org/officeDocument/2006/relationships/image" Target="../media/image41.jpeg"/><Relationship Id="rId10" Type="http://schemas.openxmlformats.org/officeDocument/2006/relationships/image" Target="../media/image40.jpeg"/><Relationship Id="rId1"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4.xml"/><Relationship Id="rId2" Type="http://schemas.openxmlformats.org/officeDocument/2006/relationships/image" Target="../media/image53.png"/><Relationship Id="rId1"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r="19446" b="17432"/>
          <a:stretch>
            <a:fillRect/>
          </a:stretch>
        </p:blipFill>
        <p:spPr>
          <a:xfrm>
            <a:off x="1" y="0"/>
            <a:ext cx="12192000" cy="6858000"/>
          </a:xfrm>
          <a:prstGeom prst="rect">
            <a:avLst/>
          </a:prstGeom>
        </p:spPr>
      </p:pic>
      <p:sp>
        <p:nvSpPr>
          <p:cNvPr id="3" name="矩形 2"/>
          <p:cNvSpPr/>
          <p:nvPr/>
        </p:nvSpPr>
        <p:spPr>
          <a:xfrm>
            <a:off x="0" y="0"/>
            <a:ext cx="12192001"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0" y="2501869"/>
            <a:ext cx="4533900" cy="4737101"/>
            <a:chOff x="0" y="3514725"/>
            <a:chExt cx="3482493" cy="3638572"/>
          </a:xfrm>
        </p:grpSpPr>
        <p:sp>
          <p:nvSpPr>
            <p:cNvPr id="5" name="直角三角形 4"/>
            <p:cNvSpPr/>
            <p:nvPr/>
          </p:nvSpPr>
          <p:spPr>
            <a:xfrm>
              <a:off x="0" y="5829300"/>
              <a:ext cx="1028700" cy="102870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rot="5400000">
              <a:off x="-514350" y="4029075"/>
              <a:ext cx="2057400" cy="1028700"/>
              <a:chOff x="3571875" y="5829300"/>
              <a:chExt cx="2057400" cy="1028700"/>
            </a:xfrm>
          </p:grpSpPr>
          <p:sp>
            <p:nvSpPr>
              <p:cNvPr id="6" name="直角三角形 5"/>
              <p:cNvSpPr/>
              <p:nvPr/>
            </p:nvSpPr>
            <p:spPr>
              <a:xfrm>
                <a:off x="46005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3571875" y="5829300"/>
                <a:ext cx="1028700" cy="10287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5725" y="4543425"/>
              <a:ext cx="2057400" cy="1028700"/>
              <a:chOff x="3571875" y="5829300"/>
              <a:chExt cx="2057400" cy="1028700"/>
            </a:xfrm>
          </p:grpSpPr>
          <p:sp>
            <p:nvSpPr>
              <p:cNvPr id="10" name="直角三角形 9"/>
              <p:cNvSpPr/>
              <p:nvPr/>
            </p:nvSpPr>
            <p:spPr>
              <a:xfrm>
                <a:off x="460057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flipH="1">
                <a:off x="3571875" y="5829300"/>
                <a:ext cx="1028700" cy="102870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flipV="1">
              <a:off x="85725" y="5638800"/>
              <a:ext cx="2057400" cy="1028700"/>
              <a:chOff x="3571875" y="5829300"/>
              <a:chExt cx="2057400" cy="1028700"/>
            </a:xfrm>
          </p:grpSpPr>
          <p:sp>
            <p:nvSpPr>
              <p:cNvPr id="13" name="直角三角形 12"/>
              <p:cNvSpPr/>
              <p:nvPr/>
            </p:nvSpPr>
            <p:spPr>
              <a:xfrm>
                <a:off x="4600575" y="5829300"/>
                <a:ext cx="1028700" cy="10287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flipH="1">
                <a:off x="35718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直角三角形 14"/>
            <p:cNvSpPr/>
            <p:nvPr/>
          </p:nvSpPr>
          <p:spPr>
            <a:xfrm flipH="1">
              <a:off x="111442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a:off x="2228850" y="5638800"/>
              <a:ext cx="514350" cy="51435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8139138" flipV="1">
              <a:off x="2165138" y="6254315"/>
              <a:ext cx="454608" cy="898982"/>
            </a:xfrm>
            <a:custGeom>
              <a:avLst/>
              <a:gdLst>
                <a:gd name="connsiteX0" fmla="*/ 0 w 454608"/>
                <a:gd name="connsiteY0" fmla="*/ 0 h 898982"/>
                <a:gd name="connsiteX1" fmla="*/ 0 w 454608"/>
                <a:gd name="connsiteY1" fmla="*/ 898982 h 898982"/>
                <a:gd name="connsiteX2" fmla="*/ 454608 w 454608"/>
                <a:gd name="connsiteY2" fmla="*/ 454608 h 898982"/>
              </a:gdLst>
              <a:ahLst/>
              <a:cxnLst>
                <a:cxn ang="0">
                  <a:pos x="connsiteX0" y="connsiteY0"/>
                </a:cxn>
                <a:cxn ang="0">
                  <a:pos x="connsiteX1" y="connsiteY1"/>
                </a:cxn>
                <a:cxn ang="0">
                  <a:pos x="connsiteX2" y="connsiteY2"/>
                </a:cxn>
              </a:cxnLst>
              <a:rect l="l" t="t" r="r" b="b"/>
              <a:pathLst>
                <a:path w="454608" h="898982">
                  <a:moveTo>
                    <a:pt x="0" y="0"/>
                  </a:moveTo>
                  <a:lnTo>
                    <a:pt x="0" y="898982"/>
                  </a:lnTo>
                  <a:lnTo>
                    <a:pt x="454608" y="4546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8139138" flipH="1" flipV="1">
              <a:off x="2453793" y="5717414"/>
              <a:ext cx="1028700" cy="1028700"/>
            </a:xfrm>
            <a:custGeom>
              <a:avLst/>
              <a:gdLst>
                <a:gd name="connsiteX0" fmla="*/ 0 w 1028700"/>
                <a:gd name="connsiteY0" fmla="*/ 0 h 1028700"/>
                <a:gd name="connsiteX1" fmla="*/ 1028700 w 1028700"/>
                <a:gd name="connsiteY1" fmla="*/ 1028700 h 1028700"/>
                <a:gd name="connsiteX2" fmla="*/ 144658 w 1028700"/>
                <a:gd name="connsiteY2" fmla="*/ 1028700 h 1028700"/>
                <a:gd name="connsiteX3" fmla="*/ 0 w 1028700"/>
                <a:gd name="connsiteY3" fmla="*/ 887299 h 1028700"/>
              </a:gdLst>
              <a:ahLst/>
              <a:cxnLst>
                <a:cxn ang="0">
                  <a:pos x="connsiteX0" y="connsiteY0"/>
                </a:cxn>
                <a:cxn ang="0">
                  <a:pos x="connsiteX1" y="connsiteY1"/>
                </a:cxn>
                <a:cxn ang="0">
                  <a:pos x="connsiteX2" y="connsiteY2"/>
                </a:cxn>
                <a:cxn ang="0">
                  <a:pos x="connsiteX3" y="connsiteY3"/>
                </a:cxn>
              </a:cxnLst>
              <a:rect l="l" t="t" r="r" b="b"/>
              <a:pathLst>
                <a:path w="1028700" h="1028700">
                  <a:moveTo>
                    <a:pt x="0" y="0"/>
                  </a:moveTo>
                  <a:lnTo>
                    <a:pt x="1028700" y="1028700"/>
                  </a:lnTo>
                  <a:lnTo>
                    <a:pt x="144658" y="1028700"/>
                  </a:lnTo>
                  <a:lnTo>
                    <a:pt x="0" y="887299"/>
                  </a:lnTo>
                  <a:close/>
                </a:path>
              </a:pathLst>
            </a:cu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5507444" y="3000275"/>
            <a:ext cx="6386830" cy="2219231"/>
            <a:chOff x="680294" y="3701848"/>
            <a:chExt cx="6386830" cy="2219231"/>
          </a:xfrm>
        </p:grpSpPr>
        <p:sp>
          <p:nvSpPr>
            <p:cNvPr id="26" name="文本框 25"/>
            <p:cNvSpPr txBox="1"/>
            <p:nvPr/>
          </p:nvSpPr>
          <p:spPr>
            <a:xfrm>
              <a:off x="680296" y="4676958"/>
              <a:ext cx="4831651" cy="923330"/>
            </a:xfrm>
            <a:prstGeom prst="rect">
              <a:avLst/>
            </a:prstGeom>
            <a:noFill/>
          </p:spPr>
          <p:txBody>
            <a:bodyPr wrap="square" rtlCol="0">
              <a:spAutoFit/>
            </a:bodyPr>
            <a:lstStyle/>
            <a:p>
              <a:r>
                <a:rPr lang="en-US" altLang="zh-CN" sz="5400" dirty="0" smtClean="0">
                  <a:solidFill>
                    <a:schemeClr val="bg1"/>
                  </a:solidFill>
                  <a:latin typeface="Agency FB" panose="020B0503020202020204" pitchFamily="34" charset="0"/>
                </a:rPr>
                <a:t>BUSINESS  TEMPLATE</a:t>
              </a:r>
              <a:endParaRPr lang="zh-CN" altLang="en-US" sz="5400" dirty="0">
                <a:solidFill>
                  <a:schemeClr val="bg1"/>
                </a:solidFill>
                <a:latin typeface="Agency FB" panose="020B0503020202020204" pitchFamily="34" charset="0"/>
              </a:endParaRPr>
            </a:p>
          </p:txBody>
        </p:sp>
        <p:sp>
          <p:nvSpPr>
            <p:cNvPr id="27" name="文本框 26"/>
            <p:cNvSpPr txBox="1"/>
            <p:nvPr/>
          </p:nvSpPr>
          <p:spPr>
            <a:xfrm>
              <a:off x="680297" y="5520969"/>
              <a:ext cx="2736397" cy="400110"/>
            </a:xfrm>
            <a:prstGeom prst="rect">
              <a:avLst/>
            </a:prstGeom>
            <a:noFill/>
          </p:spPr>
          <p:txBody>
            <a:bodyPr wrap="square" rtlCol="0">
              <a:spAutoFit/>
            </a:bodyPr>
            <a:lstStyle/>
            <a:p>
              <a:r>
                <a:rPr lang="en-US" altLang="zh-CN" sz="2000" dirty="0" smtClean="0">
                  <a:solidFill>
                    <a:schemeClr val="bg1"/>
                  </a:solidFill>
                  <a:latin typeface="Agency FB" panose="020B0503020202020204" pitchFamily="34" charset="0"/>
                  <a:ea typeface="微软雅黑" panose="020B0503020204020204" pitchFamily="34" charset="-122"/>
                </a:rPr>
                <a:t>ADD YOUR TITLE HERE</a:t>
              </a:r>
              <a:endParaRPr lang="zh-CN" altLang="en-US" sz="2000" dirty="0">
                <a:solidFill>
                  <a:schemeClr val="bg1"/>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680294" y="3701848"/>
              <a:ext cx="6386830" cy="1168400"/>
            </a:xfrm>
            <a:prstGeom prst="rect">
              <a:avLst/>
            </a:prstGeom>
            <a:noFill/>
          </p:spPr>
          <p:txBody>
            <a:bodyPr wrap="square" rtlCol="0">
              <a:spAutoFit/>
            </a:bodyPr>
            <a:lstStyle/>
            <a:p>
              <a:r>
                <a:rPr lang="zh-CN" altLang="en-US" sz="6600" b="1" dirty="0">
                  <a:solidFill>
                    <a:srgbClr val="20C6F3"/>
                  </a:solidFill>
                  <a:latin typeface="微软雅黑" panose="020B0503020204020204" pitchFamily="34" charset="-122"/>
                  <a:ea typeface="微软雅黑" panose="020B0503020204020204" pitchFamily="34" charset="-122"/>
                </a:rPr>
                <a:t>招商加盟计划书</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r="7467"/>
          <a:stretch>
            <a:fillRect/>
          </a:stretch>
        </p:blipFill>
        <p:spPr>
          <a:xfrm>
            <a:off x="0" y="0"/>
            <a:ext cx="12192000" cy="6858000"/>
          </a:xfrm>
          <a:prstGeom prst="rect">
            <a:avLst/>
          </a:prstGeom>
        </p:spPr>
      </p:pic>
      <p:sp>
        <p:nvSpPr>
          <p:cNvPr id="13" name="矩形 12"/>
          <p:cNvSpPr/>
          <p:nvPr/>
        </p:nvSpPr>
        <p:spPr>
          <a:xfrm>
            <a:off x="0" y="0"/>
            <a:ext cx="12192000" cy="686521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95191" y="2028824"/>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003972" y="2027660"/>
            <a:ext cx="2582439" cy="2582439"/>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文本框 14"/>
          <p:cNvSpPr txBox="1"/>
          <p:nvPr/>
        </p:nvSpPr>
        <p:spPr>
          <a:xfrm>
            <a:off x="5732164" y="2562105"/>
            <a:ext cx="3694834" cy="1107996"/>
          </a:xfrm>
          <a:prstGeom prst="rect">
            <a:avLst/>
          </a:prstGeom>
          <a:noFill/>
        </p:spPr>
        <p:txBody>
          <a:bodyPr wrap="square" rtlCol="0">
            <a:spAutoFit/>
          </a:bodyPr>
          <a:lstStyle/>
          <a:p>
            <a:r>
              <a:rPr lang="zh-CN" altLang="en-US" sz="6600" b="1" dirty="0" smtClean="0">
                <a:solidFill>
                  <a:srgbClr val="20C6F3"/>
                </a:solidFill>
                <a:latin typeface="微软雅黑" panose="020B0503020204020204" pitchFamily="34" charset="-122"/>
                <a:ea typeface="微软雅黑" panose="020B0503020204020204" pitchFamily="34" charset="-122"/>
              </a:rPr>
              <a:t>产品服务</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787937" y="3580175"/>
            <a:ext cx="3449937" cy="400110"/>
          </a:xfrm>
          <a:prstGeom prst="rect">
            <a:avLst/>
          </a:prstGeom>
          <a:noFill/>
        </p:spPr>
        <p:txBody>
          <a:bodyPr wrap="square" rtlCol="0">
            <a:spAutoFit/>
          </a:bodyPr>
          <a:lstStyle/>
          <a:p>
            <a:pPr algn="dist"/>
            <a:r>
              <a:rPr lang="en-US" altLang="zh-CN" sz="2000" dirty="0" smtClean="0">
                <a:solidFill>
                  <a:srgbClr val="20C6F3"/>
                </a:solidFill>
                <a:latin typeface="微软雅黑" panose="020B0503020204020204" pitchFamily="34" charset="-122"/>
                <a:ea typeface="微软雅黑" panose="020B0503020204020204" pitchFamily="34" charset="-122"/>
              </a:rPr>
              <a:t>ADD YOUR TITLE HERE</a:t>
            </a:r>
            <a:endParaRPr lang="zh-CN" altLang="en-US" sz="2000" dirty="0">
              <a:solidFill>
                <a:srgbClr val="20C6F3"/>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产品系列</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矩形 11"/>
          <p:cNvSpPr/>
          <p:nvPr/>
        </p:nvSpPr>
        <p:spPr>
          <a:xfrm>
            <a:off x="7130501" y="2204007"/>
            <a:ext cx="4195636"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文本框 12"/>
          <p:cNvSpPr txBox="1"/>
          <p:nvPr/>
        </p:nvSpPr>
        <p:spPr>
          <a:xfrm>
            <a:off x="7117801" y="1817062"/>
            <a:ext cx="1025922"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外观说明</a:t>
            </a:r>
            <a:endParaRPr lang="zh-CN" altLang="en-US" sz="2000" dirty="0">
              <a:latin typeface="微软雅黑" panose="020B0503020204020204" pitchFamily="34" charset="-122"/>
              <a:ea typeface="微软雅黑" panose="020B0503020204020204" pitchFamily="34" charset="-122"/>
            </a:endParaRPr>
          </a:p>
        </p:txBody>
      </p:sp>
      <p:sp>
        <p:nvSpPr>
          <p:cNvPr id="14" name="矩形 13"/>
          <p:cNvSpPr/>
          <p:nvPr/>
        </p:nvSpPr>
        <p:spPr>
          <a:xfrm>
            <a:off x="7117801" y="3705836"/>
            <a:ext cx="4274945"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文本框 14"/>
          <p:cNvSpPr txBox="1"/>
          <p:nvPr/>
        </p:nvSpPr>
        <p:spPr>
          <a:xfrm>
            <a:off x="7130501" y="3326013"/>
            <a:ext cx="1025922"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性能说明</a:t>
            </a:r>
            <a:endParaRPr lang="zh-CN" altLang="en-US" sz="2000" dirty="0">
              <a:latin typeface="微软雅黑" panose="020B0503020204020204" pitchFamily="34" charset="-122"/>
              <a:ea typeface="微软雅黑" panose="020B0503020204020204" pitchFamily="34" charset="-122"/>
            </a:endParaRPr>
          </a:p>
        </p:txBody>
      </p:sp>
      <p:sp>
        <p:nvSpPr>
          <p:cNvPr id="16" name="矩形 15"/>
          <p:cNvSpPr/>
          <p:nvPr/>
        </p:nvSpPr>
        <p:spPr>
          <a:xfrm>
            <a:off x="7155901" y="5197873"/>
            <a:ext cx="4274945"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文本框 16"/>
          <p:cNvSpPr txBox="1"/>
          <p:nvPr/>
        </p:nvSpPr>
        <p:spPr>
          <a:xfrm>
            <a:off x="7130501" y="4877396"/>
            <a:ext cx="1025922"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价格战略</a:t>
            </a:r>
            <a:endParaRPr lang="zh-CN" altLang="en-US" sz="2000" dirty="0">
              <a:latin typeface="微软雅黑" panose="020B0503020204020204" pitchFamily="34" charset="-122"/>
              <a:ea typeface="微软雅黑" panose="020B0503020204020204" pitchFamily="34" charset="-122"/>
            </a:endParaRPr>
          </a:p>
        </p:txBody>
      </p:sp>
      <p:sp>
        <p:nvSpPr>
          <p:cNvPr id="18" name="椭圆 17"/>
          <p:cNvSpPr/>
          <p:nvPr/>
        </p:nvSpPr>
        <p:spPr>
          <a:xfrm>
            <a:off x="6843481" y="1873148"/>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椭圆 18"/>
          <p:cNvSpPr/>
          <p:nvPr/>
        </p:nvSpPr>
        <p:spPr>
          <a:xfrm>
            <a:off x="6843481" y="3388745"/>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椭圆 19"/>
          <p:cNvSpPr/>
          <p:nvPr/>
        </p:nvSpPr>
        <p:spPr>
          <a:xfrm>
            <a:off x="6843481" y="4940128"/>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1" cstate="screen"/>
          <a:srcRect/>
          <a:stretch>
            <a:fillRect/>
          </a:stretch>
        </p:blipFill>
        <p:spPr>
          <a:xfrm>
            <a:off x="1" y="1873148"/>
            <a:ext cx="6248400" cy="3971056"/>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702061" y="4632637"/>
            <a:ext cx="10636369" cy="1408292"/>
            <a:chOff x="702061" y="4632637"/>
            <a:chExt cx="10636369" cy="1408292"/>
          </a:xfrm>
        </p:grpSpPr>
        <p:sp>
          <p:nvSpPr>
            <p:cNvPr id="13" name="Content Placeholder 2"/>
            <p:cNvSpPr txBox="1"/>
            <p:nvPr/>
          </p:nvSpPr>
          <p:spPr>
            <a:xfrm>
              <a:off x="702061" y="5228486"/>
              <a:ext cx="10636369" cy="812443"/>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我们工作室致力于专业</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模板的发布，课件及汇报</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的美化，并为您提供专业的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itle 13"/>
            <p:cNvSpPr txBox="1"/>
            <p:nvPr/>
          </p:nvSpPr>
          <p:spPr>
            <a:xfrm>
              <a:off x="702061" y="4632637"/>
              <a:ext cx="3353810" cy="708327"/>
            </a:xfrm>
            <a:prstGeom prst="rect">
              <a:avLst/>
            </a:prstGeom>
          </p:spPr>
          <p:txBody>
            <a:bodyPr vert="horz" lIns="121682" tIns="60841" rIns="121682" bIns="60841"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单击此处添加标题</a:t>
              </a:r>
              <a:endParaRPr 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15" name="图片 14"/>
          <p:cNvPicPr>
            <a:picLocks noChangeAspect="1"/>
          </p:cNvPicPr>
          <p:nvPr/>
        </p:nvPicPr>
        <p:blipFill>
          <a:blip r:embed="rId1" cstate="screen"/>
          <a:stretch>
            <a:fillRect/>
          </a:stretch>
        </p:blipFill>
        <p:spPr>
          <a:xfrm>
            <a:off x="7011670" y="1971798"/>
            <a:ext cx="2730065" cy="1989509"/>
          </a:xfrm>
          <a:prstGeom prst="rect">
            <a:avLst/>
          </a:prstGeom>
        </p:spPr>
      </p:pic>
      <p:pic>
        <p:nvPicPr>
          <p:cNvPr id="16" name="图片 15"/>
          <p:cNvPicPr>
            <a:picLocks noChangeAspect="1"/>
          </p:cNvPicPr>
          <p:nvPr/>
        </p:nvPicPr>
        <p:blipFill rotWithShape="1">
          <a:blip r:embed="rId2" cstate="screen"/>
          <a:srcRect/>
          <a:stretch>
            <a:fillRect/>
          </a:stretch>
        </p:blipFill>
        <p:spPr>
          <a:xfrm>
            <a:off x="4875284" y="-1"/>
            <a:ext cx="2445171" cy="1983699"/>
          </a:xfrm>
          <a:prstGeom prst="rect">
            <a:avLst/>
          </a:prstGeom>
        </p:spPr>
      </p:pic>
      <p:pic>
        <p:nvPicPr>
          <p:cNvPr id="17" name="图片 16"/>
          <p:cNvPicPr>
            <a:picLocks noChangeAspect="1"/>
          </p:cNvPicPr>
          <p:nvPr/>
        </p:nvPicPr>
        <p:blipFill rotWithShape="1">
          <a:blip r:embed="rId3" cstate="screen"/>
          <a:srcRect/>
          <a:stretch>
            <a:fillRect/>
          </a:stretch>
        </p:blipFill>
        <p:spPr>
          <a:xfrm>
            <a:off x="2430126" y="1983700"/>
            <a:ext cx="2459064" cy="1977609"/>
          </a:xfrm>
          <a:prstGeom prst="rect">
            <a:avLst/>
          </a:prstGeom>
        </p:spPr>
      </p:pic>
      <p:pic>
        <p:nvPicPr>
          <p:cNvPr id="18" name="图片 17"/>
          <p:cNvPicPr>
            <a:picLocks noChangeAspect="1"/>
          </p:cNvPicPr>
          <p:nvPr/>
        </p:nvPicPr>
        <p:blipFill rotWithShape="1">
          <a:blip r:embed="rId4" cstate="screen"/>
          <a:srcRect/>
          <a:stretch>
            <a:fillRect/>
          </a:stretch>
        </p:blipFill>
        <p:spPr>
          <a:xfrm>
            <a:off x="-3859" y="-11849"/>
            <a:ext cx="2449752" cy="1995550"/>
          </a:xfrm>
          <a:prstGeom prst="rect">
            <a:avLst/>
          </a:prstGeom>
        </p:spPr>
      </p:pic>
      <p:sp>
        <p:nvSpPr>
          <p:cNvPr id="19" name="Rectangle 24"/>
          <p:cNvSpPr/>
          <p:nvPr/>
        </p:nvSpPr>
        <p:spPr>
          <a:xfrm>
            <a:off x="-3858" y="1983701"/>
            <a:ext cx="2433984" cy="1977609"/>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3190" dirty="0">
              <a:solidFill>
                <a:prstClr val="white"/>
              </a:solidFill>
              <a:latin typeface="微软雅黑" panose="020B0503020204020204" pitchFamily="34" charset="-122"/>
            </a:endParaRPr>
          </a:p>
        </p:txBody>
      </p:sp>
      <p:sp>
        <p:nvSpPr>
          <p:cNvPr id="20" name="Content Placeholder 2"/>
          <p:cNvSpPr txBox="1"/>
          <p:nvPr/>
        </p:nvSpPr>
        <p:spPr>
          <a:xfrm>
            <a:off x="346962" y="2292704"/>
            <a:ext cx="1690827" cy="724647"/>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3600" b="1" dirty="0" smtClean="0">
                <a:solidFill>
                  <a:schemeClr val="bg1"/>
                </a:solidFill>
                <a:latin typeface="微软雅黑" panose="020B0503020204020204" pitchFamily="34" charset="-122"/>
                <a:ea typeface="微软雅黑" panose="020B0503020204020204" pitchFamily="34" charset="-122"/>
              </a:rPr>
              <a:t>产品一</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1" name="Rectangle 26"/>
          <p:cNvSpPr/>
          <p:nvPr/>
        </p:nvSpPr>
        <p:spPr>
          <a:xfrm>
            <a:off x="4879876" y="1983701"/>
            <a:ext cx="2433983" cy="1977609"/>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3190" dirty="0">
              <a:solidFill>
                <a:prstClr val="white"/>
              </a:solidFill>
              <a:latin typeface="微软雅黑" panose="020B0503020204020204" pitchFamily="34" charset="-122"/>
            </a:endParaRPr>
          </a:p>
        </p:txBody>
      </p:sp>
      <p:sp>
        <p:nvSpPr>
          <p:cNvPr id="22" name="Rectangle 29"/>
          <p:cNvSpPr/>
          <p:nvPr/>
        </p:nvSpPr>
        <p:spPr>
          <a:xfrm>
            <a:off x="9746111" y="1983701"/>
            <a:ext cx="2433984" cy="1977609"/>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3190" dirty="0">
              <a:solidFill>
                <a:prstClr val="white"/>
              </a:solidFill>
              <a:latin typeface="微软雅黑" panose="020B0503020204020204" pitchFamily="34" charset="-122"/>
            </a:endParaRPr>
          </a:p>
        </p:txBody>
      </p:sp>
      <p:sp>
        <p:nvSpPr>
          <p:cNvPr id="23" name="Rectangle 41"/>
          <p:cNvSpPr/>
          <p:nvPr/>
        </p:nvSpPr>
        <p:spPr>
          <a:xfrm>
            <a:off x="2441307" y="6092"/>
            <a:ext cx="2433982" cy="1977609"/>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3190" dirty="0">
              <a:solidFill>
                <a:prstClr val="white"/>
              </a:solidFill>
              <a:latin typeface="微软雅黑" panose="020B0503020204020204" pitchFamily="34" charset="-122"/>
            </a:endParaRPr>
          </a:p>
        </p:txBody>
      </p:sp>
      <p:sp>
        <p:nvSpPr>
          <p:cNvPr id="24" name="Rectangle 8"/>
          <p:cNvSpPr/>
          <p:nvPr/>
        </p:nvSpPr>
        <p:spPr>
          <a:xfrm>
            <a:off x="7312128" y="6092"/>
            <a:ext cx="2433984" cy="1977609"/>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3190" dirty="0">
              <a:solidFill>
                <a:prstClr val="white"/>
              </a:solidFill>
              <a:latin typeface="微软雅黑" panose="020B0503020204020204" pitchFamily="34" charset="-122"/>
            </a:endParaRPr>
          </a:p>
        </p:txBody>
      </p:sp>
      <p:pic>
        <p:nvPicPr>
          <p:cNvPr id="25" name="图片 24"/>
          <p:cNvPicPr>
            <a:picLocks noChangeAspect="1"/>
          </p:cNvPicPr>
          <p:nvPr/>
        </p:nvPicPr>
        <p:blipFill rotWithShape="1">
          <a:blip r:embed="rId5" cstate="screen"/>
          <a:srcRect/>
          <a:stretch>
            <a:fillRect/>
          </a:stretch>
        </p:blipFill>
        <p:spPr>
          <a:xfrm>
            <a:off x="9737782" y="-3809"/>
            <a:ext cx="2445169" cy="1986382"/>
          </a:xfrm>
          <a:prstGeom prst="rect">
            <a:avLst/>
          </a:prstGeom>
        </p:spPr>
      </p:pic>
      <p:sp>
        <p:nvSpPr>
          <p:cNvPr id="26" name="Content Placeholder 2"/>
          <p:cNvSpPr txBox="1"/>
          <p:nvPr/>
        </p:nvSpPr>
        <p:spPr>
          <a:xfrm>
            <a:off x="346963" y="2924765"/>
            <a:ext cx="1819515" cy="688435"/>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dirty="0">
                <a:solidFill>
                  <a:schemeClr val="bg1"/>
                </a:solidFill>
                <a:latin typeface="微软雅黑" panose="020B0503020204020204" pitchFamily="34" charset="-122"/>
                <a:ea typeface="微软雅黑" panose="020B0503020204020204" pitchFamily="34" charset="-122"/>
              </a:rPr>
              <a:t>我们工作室致力于专业</a:t>
            </a:r>
            <a:r>
              <a:rPr lang="en-US" altLang="zh-CN" dirty="0" smtClean="0">
                <a:solidFill>
                  <a:schemeClr val="bg1"/>
                </a:solidFill>
                <a:latin typeface="微软雅黑" panose="020B0503020204020204" pitchFamily="34" charset="-122"/>
                <a:ea typeface="微软雅黑" panose="020B0503020204020204" pitchFamily="34" charset="-122"/>
              </a:rPr>
              <a:t>PPT</a:t>
            </a:r>
            <a:r>
              <a:rPr lang="zh-CN" altLang="en-US" dirty="0">
                <a:solidFill>
                  <a:schemeClr val="bg1"/>
                </a:solidFill>
                <a:latin typeface="微软雅黑" panose="020B0503020204020204" pitchFamily="34" charset="-122"/>
                <a:ea typeface="微软雅黑" panose="020B0503020204020204" pitchFamily="34" charset="-122"/>
              </a:rPr>
              <a:t>模板的</a:t>
            </a:r>
            <a:r>
              <a:rPr lang="zh-CN" altLang="en-US" dirty="0" smtClean="0">
                <a:solidFill>
                  <a:schemeClr val="bg1"/>
                </a:solidFill>
                <a:latin typeface="微软雅黑" panose="020B0503020204020204" pitchFamily="34" charset="-122"/>
                <a:ea typeface="微软雅黑" panose="020B0503020204020204" pitchFamily="34" charset="-122"/>
              </a:rPr>
              <a:t>发布</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Content Placeholder 2"/>
          <p:cNvSpPr txBox="1"/>
          <p:nvPr/>
        </p:nvSpPr>
        <p:spPr>
          <a:xfrm>
            <a:off x="5185558" y="2292704"/>
            <a:ext cx="1690827" cy="724647"/>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3600" b="1" dirty="0" smtClean="0">
                <a:solidFill>
                  <a:schemeClr val="bg1"/>
                </a:solidFill>
                <a:latin typeface="微软雅黑" panose="020B0503020204020204" pitchFamily="34" charset="-122"/>
                <a:ea typeface="微软雅黑" panose="020B0503020204020204" pitchFamily="34" charset="-122"/>
              </a:rPr>
              <a:t>产品三</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28" name="Content Placeholder 2"/>
          <p:cNvSpPr txBox="1"/>
          <p:nvPr/>
        </p:nvSpPr>
        <p:spPr>
          <a:xfrm>
            <a:off x="5185559" y="2924765"/>
            <a:ext cx="1819515" cy="688435"/>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dirty="0">
                <a:solidFill>
                  <a:schemeClr val="bg1"/>
                </a:solidFill>
                <a:latin typeface="微软雅黑" panose="020B0503020204020204" pitchFamily="34" charset="-122"/>
                <a:ea typeface="微软雅黑" panose="020B0503020204020204" pitchFamily="34" charset="-122"/>
              </a:rPr>
              <a:t>我们工作室致力于专业</a:t>
            </a:r>
            <a:r>
              <a:rPr lang="en-US" altLang="zh-CN" dirty="0" smtClean="0">
                <a:solidFill>
                  <a:schemeClr val="bg1"/>
                </a:solidFill>
                <a:latin typeface="微软雅黑" panose="020B0503020204020204" pitchFamily="34" charset="-122"/>
                <a:ea typeface="微软雅黑" panose="020B0503020204020204" pitchFamily="34" charset="-122"/>
              </a:rPr>
              <a:t>PPT</a:t>
            </a:r>
            <a:r>
              <a:rPr lang="zh-CN" altLang="en-US" dirty="0">
                <a:solidFill>
                  <a:schemeClr val="bg1"/>
                </a:solidFill>
                <a:latin typeface="微软雅黑" panose="020B0503020204020204" pitchFamily="34" charset="-122"/>
                <a:ea typeface="微软雅黑" panose="020B0503020204020204" pitchFamily="34" charset="-122"/>
              </a:rPr>
              <a:t>模板的</a:t>
            </a:r>
            <a:r>
              <a:rPr lang="zh-CN" altLang="en-US" dirty="0" smtClean="0">
                <a:solidFill>
                  <a:schemeClr val="bg1"/>
                </a:solidFill>
                <a:latin typeface="微软雅黑" panose="020B0503020204020204" pitchFamily="34" charset="-122"/>
                <a:ea typeface="微软雅黑" panose="020B0503020204020204" pitchFamily="34" charset="-122"/>
              </a:rPr>
              <a:t>发布</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Content Placeholder 2"/>
          <p:cNvSpPr txBox="1"/>
          <p:nvPr/>
        </p:nvSpPr>
        <p:spPr>
          <a:xfrm>
            <a:off x="10054013" y="2292704"/>
            <a:ext cx="1690827" cy="724647"/>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3600" b="1" dirty="0" smtClean="0">
                <a:solidFill>
                  <a:schemeClr val="bg1"/>
                </a:solidFill>
                <a:latin typeface="微软雅黑" panose="020B0503020204020204" pitchFamily="34" charset="-122"/>
                <a:ea typeface="微软雅黑" panose="020B0503020204020204" pitchFamily="34" charset="-122"/>
              </a:rPr>
              <a:t>产品五</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0" name="Content Placeholder 2"/>
          <p:cNvSpPr txBox="1"/>
          <p:nvPr/>
        </p:nvSpPr>
        <p:spPr>
          <a:xfrm>
            <a:off x="10054014" y="2924765"/>
            <a:ext cx="1819515" cy="688435"/>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dirty="0">
                <a:solidFill>
                  <a:schemeClr val="bg1"/>
                </a:solidFill>
                <a:latin typeface="微软雅黑" panose="020B0503020204020204" pitchFamily="34" charset="-122"/>
                <a:ea typeface="微软雅黑" panose="020B0503020204020204" pitchFamily="34" charset="-122"/>
              </a:rPr>
              <a:t>我们工作室致力于专业</a:t>
            </a:r>
            <a:r>
              <a:rPr lang="en-US" altLang="zh-CN" dirty="0" smtClean="0">
                <a:solidFill>
                  <a:schemeClr val="bg1"/>
                </a:solidFill>
                <a:latin typeface="微软雅黑" panose="020B0503020204020204" pitchFamily="34" charset="-122"/>
                <a:ea typeface="微软雅黑" panose="020B0503020204020204" pitchFamily="34" charset="-122"/>
              </a:rPr>
              <a:t>PPT</a:t>
            </a:r>
            <a:r>
              <a:rPr lang="zh-CN" altLang="en-US" dirty="0">
                <a:solidFill>
                  <a:schemeClr val="bg1"/>
                </a:solidFill>
                <a:latin typeface="微软雅黑" panose="020B0503020204020204" pitchFamily="34" charset="-122"/>
                <a:ea typeface="微软雅黑" panose="020B0503020204020204" pitchFamily="34" charset="-122"/>
              </a:rPr>
              <a:t>模板的</a:t>
            </a:r>
            <a:r>
              <a:rPr lang="zh-CN" altLang="en-US" dirty="0" smtClean="0">
                <a:solidFill>
                  <a:schemeClr val="bg1"/>
                </a:solidFill>
                <a:latin typeface="微软雅黑" panose="020B0503020204020204" pitchFamily="34" charset="-122"/>
                <a:ea typeface="微软雅黑" panose="020B0503020204020204" pitchFamily="34" charset="-122"/>
              </a:rPr>
              <a:t>发布</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1" name="Content Placeholder 2"/>
          <p:cNvSpPr txBox="1"/>
          <p:nvPr/>
        </p:nvSpPr>
        <p:spPr>
          <a:xfrm>
            <a:off x="2753126" y="359945"/>
            <a:ext cx="1690827" cy="724647"/>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3600" b="1" dirty="0" smtClean="0">
                <a:solidFill>
                  <a:schemeClr val="bg1"/>
                </a:solidFill>
                <a:latin typeface="微软雅黑" panose="020B0503020204020204" pitchFamily="34" charset="-122"/>
                <a:ea typeface="微软雅黑" panose="020B0503020204020204" pitchFamily="34" charset="-122"/>
              </a:rPr>
              <a:t>产品二</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2" name="Content Placeholder 2"/>
          <p:cNvSpPr txBox="1"/>
          <p:nvPr/>
        </p:nvSpPr>
        <p:spPr>
          <a:xfrm>
            <a:off x="2753127" y="992006"/>
            <a:ext cx="1819515" cy="688435"/>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dirty="0">
                <a:solidFill>
                  <a:schemeClr val="bg1"/>
                </a:solidFill>
                <a:latin typeface="微软雅黑" panose="020B0503020204020204" pitchFamily="34" charset="-122"/>
                <a:ea typeface="微软雅黑" panose="020B0503020204020204" pitchFamily="34" charset="-122"/>
              </a:rPr>
              <a:t>我们工作室致力于专业</a:t>
            </a:r>
            <a:r>
              <a:rPr lang="en-US" altLang="zh-CN" dirty="0" smtClean="0">
                <a:solidFill>
                  <a:schemeClr val="bg1"/>
                </a:solidFill>
                <a:latin typeface="微软雅黑" panose="020B0503020204020204" pitchFamily="34" charset="-122"/>
                <a:ea typeface="微软雅黑" panose="020B0503020204020204" pitchFamily="34" charset="-122"/>
              </a:rPr>
              <a:t>PPT</a:t>
            </a:r>
            <a:r>
              <a:rPr lang="zh-CN" altLang="en-US" dirty="0">
                <a:solidFill>
                  <a:schemeClr val="bg1"/>
                </a:solidFill>
                <a:latin typeface="微软雅黑" panose="020B0503020204020204" pitchFamily="34" charset="-122"/>
                <a:ea typeface="微软雅黑" panose="020B0503020204020204" pitchFamily="34" charset="-122"/>
              </a:rPr>
              <a:t>模板的</a:t>
            </a:r>
            <a:r>
              <a:rPr lang="zh-CN" altLang="en-US" dirty="0" smtClean="0">
                <a:solidFill>
                  <a:schemeClr val="bg1"/>
                </a:solidFill>
                <a:latin typeface="微软雅黑" panose="020B0503020204020204" pitchFamily="34" charset="-122"/>
                <a:ea typeface="微软雅黑" panose="020B0503020204020204" pitchFamily="34" charset="-122"/>
              </a:rPr>
              <a:t>发布</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3" name="Content Placeholder 2"/>
          <p:cNvSpPr txBox="1"/>
          <p:nvPr/>
        </p:nvSpPr>
        <p:spPr>
          <a:xfrm>
            <a:off x="7627688" y="359945"/>
            <a:ext cx="1690827" cy="724647"/>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sz="3600" b="1" smtClean="0">
                <a:solidFill>
                  <a:schemeClr val="bg1"/>
                </a:solidFill>
                <a:latin typeface="微软雅黑" panose="020B0503020204020204" pitchFamily="34" charset="-122"/>
                <a:ea typeface="微软雅黑" panose="020B0503020204020204" pitchFamily="34" charset="-122"/>
              </a:rPr>
              <a:t>产品四</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4" name="Content Placeholder 2"/>
          <p:cNvSpPr txBox="1"/>
          <p:nvPr/>
        </p:nvSpPr>
        <p:spPr>
          <a:xfrm>
            <a:off x="7627689" y="992006"/>
            <a:ext cx="1819515" cy="688435"/>
          </a:xfrm>
          <a:prstGeom prst="rect">
            <a:avLst/>
          </a:prstGeom>
        </p:spPr>
        <p:txBody>
          <a:bodyPr vert="horz" lIns="121682" tIns="60841" rIns="121682" bIns="60841"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zh-CN" altLang="en-US" dirty="0">
                <a:solidFill>
                  <a:schemeClr val="bg1"/>
                </a:solidFill>
                <a:latin typeface="微软雅黑" panose="020B0503020204020204" pitchFamily="34" charset="-122"/>
                <a:ea typeface="微软雅黑" panose="020B0503020204020204" pitchFamily="34" charset="-122"/>
              </a:rPr>
              <a:t>我们工作室致力于专业</a:t>
            </a:r>
            <a:r>
              <a:rPr lang="en-US" altLang="zh-CN" dirty="0" smtClean="0">
                <a:solidFill>
                  <a:schemeClr val="bg1"/>
                </a:solidFill>
                <a:latin typeface="微软雅黑" panose="020B0503020204020204" pitchFamily="34" charset="-122"/>
                <a:ea typeface="微软雅黑" panose="020B0503020204020204" pitchFamily="34" charset="-122"/>
              </a:rPr>
              <a:t>PPT</a:t>
            </a:r>
            <a:r>
              <a:rPr lang="zh-CN" altLang="en-US" dirty="0">
                <a:solidFill>
                  <a:schemeClr val="bg1"/>
                </a:solidFill>
                <a:latin typeface="微软雅黑" panose="020B0503020204020204" pitchFamily="34" charset="-122"/>
                <a:ea typeface="微软雅黑" panose="020B0503020204020204" pitchFamily="34" charset="-122"/>
              </a:rPr>
              <a:t>模板的</a:t>
            </a:r>
            <a:r>
              <a:rPr lang="zh-CN" altLang="en-US" dirty="0" smtClean="0">
                <a:solidFill>
                  <a:schemeClr val="bg1"/>
                </a:solidFill>
                <a:latin typeface="微软雅黑" panose="020B0503020204020204" pitchFamily="34" charset="-122"/>
                <a:ea typeface="微软雅黑" panose="020B0503020204020204" pitchFamily="34" charset="-122"/>
              </a:rPr>
              <a:t>发布</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主打产品</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矩形 11"/>
          <p:cNvSpPr/>
          <p:nvPr/>
        </p:nvSpPr>
        <p:spPr>
          <a:xfrm>
            <a:off x="0" y="3616960"/>
            <a:ext cx="12192000" cy="3241040"/>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nvSpPr>
        <p:spPr>
          <a:xfrm>
            <a:off x="6357982" y="2451592"/>
            <a:ext cx="1747793" cy="954107"/>
          </a:xfrm>
          <a:prstGeom prst="rect">
            <a:avLst/>
          </a:prstGeom>
        </p:spPr>
        <p:txBody>
          <a:bodyPr wrap="square">
            <a:spAutoFit/>
          </a:bodyPr>
          <a:lstStyle/>
          <a:p>
            <a:r>
              <a:rPr lang="zh-CN" altLang="en-US" sz="2800" b="1" dirty="0" smtClean="0">
                <a:solidFill>
                  <a:srgbClr val="00AFF0"/>
                </a:solidFill>
                <a:latin typeface="微软雅黑" panose="020B0503020204020204" pitchFamily="34" charset="-122"/>
                <a:ea typeface="微软雅黑" panose="020B0503020204020204" pitchFamily="34" charset="-122"/>
              </a:rPr>
              <a:t>匠心精神</a:t>
            </a:r>
            <a:endParaRPr lang="en-US" altLang="zh-CN" sz="2800" b="1" dirty="0" smtClean="0">
              <a:solidFill>
                <a:srgbClr val="00AFF0"/>
              </a:solidFill>
              <a:latin typeface="微软雅黑" panose="020B0503020204020204" pitchFamily="34" charset="-122"/>
              <a:ea typeface="微软雅黑" panose="020B0503020204020204" pitchFamily="34" charset="-122"/>
            </a:endParaRPr>
          </a:p>
          <a:p>
            <a:r>
              <a:rPr lang="zh-CN" altLang="en-US" sz="2800" b="1" dirty="0">
                <a:solidFill>
                  <a:srgbClr val="00AFF0"/>
                </a:solidFill>
                <a:latin typeface="微软雅黑" panose="020B0503020204020204" pitchFamily="34" charset="-122"/>
                <a:ea typeface="微软雅黑" panose="020B0503020204020204" pitchFamily="34" charset="-122"/>
              </a:rPr>
              <a:t>汗水凝结</a:t>
            </a:r>
            <a:endParaRPr lang="zh-CN" altLang="en-US" sz="2800" b="1" dirty="0">
              <a:solidFill>
                <a:srgbClr val="00AFF0"/>
              </a:solidFill>
              <a:latin typeface="微软雅黑" panose="020B0503020204020204" pitchFamily="34" charset="-122"/>
              <a:ea typeface="微软雅黑" panose="020B0503020204020204" pitchFamily="34" charset="-122"/>
            </a:endParaRPr>
          </a:p>
        </p:txBody>
      </p:sp>
      <p:sp>
        <p:nvSpPr>
          <p:cNvPr id="14" name="矩形 13"/>
          <p:cNvSpPr/>
          <p:nvPr/>
        </p:nvSpPr>
        <p:spPr>
          <a:xfrm>
            <a:off x="6357982" y="4148545"/>
            <a:ext cx="5286248" cy="1077218"/>
          </a:xfrm>
          <a:prstGeom prst="rect">
            <a:avLst/>
          </a:prstGeom>
        </p:spPr>
        <p:txBody>
          <a:bodyPr wrap="square">
            <a:spAutoFit/>
          </a:bodyPr>
          <a:lstStyle/>
          <a:p>
            <a:r>
              <a:rPr lang="zh-CN" altLang="en-US" sz="1600" dirty="0">
                <a:solidFill>
                  <a:prstClr val="white"/>
                </a:solidFill>
                <a:latin typeface="微软雅黑" panose="020B0503020204020204" pitchFamily="34" charset="-122"/>
                <a:ea typeface="微软雅黑" panose="020B0503020204020204" pitchFamily="34" charset="-122"/>
              </a:rPr>
              <a:t>我们工作室致力于专业</a:t>
            </a:r>
            <a:r>
              <a:rPr lang="en-US" altLang="zh-CN" sz="1600" dirty="0">
                <a:solidFill>
                  <a:prstClr val="white"/>
                </a:solidFill>
                <a:latin typeface="微软雅黑" panose="020B0503020204020204" pitchFamily="34" charset="-122"/>
                <a:ea typeface="微软雅黑" panose="020B0503020204020204" pitchFamily="34" charset="-122"/>
              </a:rPr>
              <a:t>PPT</a:t>
            </a:r>
            <a:r>
              <a:rPr lang="zh-CN" altLang="en-US" sz="1600" dirty="0">
                <a:solidFill>
                  <a:prstClr val="white"/>
                </a:solidFill>
                <a:latin typeface="微软雅黑" panose="020B0503020204020204" pitchFamily="34" charset="-122"/>
                <a:ea typeface="微软雅黑" panose="020B0503020204020204" pitchFamily="34" charset="-122"/>
              </a:rPr>
              <a:t>模板的发布，课件及汇报</a:t>
            </a:r>
            <a:r>
              <a:rPr lang="en-US" altLang="zh-CN" sz="1600" dirty="0">
                <a:solidFill>
                  <a:prstClr val="white"/>
                </a:solidFill>
                <a:latin typeface="微软雅黑" panose="020B0503020204020204" pitchFamily="34" charset="-122"/>
                <a:ea typeface="微软雅黑" panose="020B0503020204020204" pitchFamily="34" charset="-122"/>
              </a:rPr>
              <a:t>PPT</a:t>
            </a:r>
            <a:r>
              <a:rPr lang="zh-CN" altLang="en-US" sz="1600" dirty="0">
                <a:solidFill>
                  <a:prstClr val="white"/>
                </a:solidFill>
                <a:latin typeface="微软雅黑" panose="020B0503020204020204" pitchFamily="34" charset="-122"/>
                <a:ea typeface="微软雅黑" panose="020B0503020204020204" pitchFamily="34" charset="-122"/>
              </a:rPr>
              <a:t>的美化，并为您提供专业的</a:t>
            </a:r>
            <a:r>
              <a:rPr lang="en-US" altLang="zh-CN" sz="1600" dirty="0">
                <a:solidFill>
                  <a:prstClr val="white"/>
                </a:solidFill>
                <a:latin typeface="微软雅黑" panose="020B0503020204020204" pitchFamily="34" charset="-122"/>
                <a:ea typeface="微软雅黑" panose="020B0503020204020204" pitchFamily="34" charset="-122"/>
              </a:rPr>
              <a:t>PPT</a:t>
            </a:r>
            <a:r>
              <a:rPr lang="zh-CN" altLang="en-US" sz="1600" dirty="0">
                <a:solidFill>
                  <a:prstClr val="white"/>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600" dirty="0">
                <a:solidFill>
                  <a:prstClr val="white"/>
                </a:solidFill>
                <a:latin typeface="微软雅黑" panose="020B0503020204020204" pitchFamily="34" charset="-122"/>
                <a:ea typeface="微软雅黑" panose="020B0503020204020204" pitchFamily="34" charset="-122"/>
              </a:rPr>
              <a:t>,</a:t>
            </a:r>
            <a:r>
              <a:rPr lang="zh-CN" altLang="en-US" sz="1600" dirty="0">
                <a:solidFill>
                  <a:prstClr val="white"/>
                </a:solidFill>
                <a:latin typeface="微软雅黑" panose="020B0503020204020204" pitchFamily="34" charset="-122"/>
                <a:ea typeface="微软雅黑" panose="020B0503020204020204" pitchFamily="34" charset="-122"/>
              </a:rPr>
              <a:t>让您的每一次亮相都信心澎湃。</a:t>
            </a:r>
            <a:endParaRPr lang="en-US" altLang="zh-CN" sz="1600" dirty="0">
              <a:solidFill>
                <a:prstClr val="white"/>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18237" y="874064"/>
            <a:ext cx="5091975" cy="5485791"/>
            <a:chOff x="718237" y="874064"/>
            <a:chExt cx="5091975" cy="5485791"/>
          </a:xfrm>
        </p:grpSpPr>
        <p:grpSp>
          <p:nvGrpSpPr>
            <p:cNvPr id="16" name="组合 15"/>
            <p:cNvGrpSpPr/>
            <p:nvPr/>
          </p:nvGrpSpPr>
          <p:grpSpPr>
            <a:xfrm>
              <a:off x="718237" y="874064"/>
              <a:ext cx="5091975" cy="5485791"/>
              <a:chOff x="612473" y="1032399"/>
              <a:chExt cx="4921508" cy="5302140"/>
            </a:xfrm>
          </p:grpSpPr>
          <p:pic>
            <p:nvPicPr>
              <p:cNvPr id="20" name="图片 19"/>
              <p:cNvPicPr>
                <a:picLocks noChangeAspect="1"/>
              </p:cNvPicPr>
              <p:nvPr/>
            </p:nvPicPr>
            <p:blipFill>
              <a:blip r:embed="rId1" cstate="email"/>
              <a:stretch>
                <a:fillRect/>
              </a:stretch>
            </p:blipFill>
            <p:spPr>
              <a:xfrm flipH="1">
                <a:off x="612473" y="1032399"/>
                <a:ext cx="4921508" cy="5302140"/>
              </a:xfrm>
              <a:prstGeom prst="rect">
                <a:avLst/>
              </a:prstGeom>
            </p:spPr>
          </p:pic>
          <p:pic>
            <p:nvPicPr>
              <p:cNvPr id="21" name="图片 20"/>
              <p:cNvPicPr>
                <a:picLocks noChangeAspect="1"/>
              </p:cNvPicPr>
              <p:nvPr/>
            </p:nvPicPr>
            <p:blipFill>
              <a:blip r:embed="rId2" cstate="email"/>
              <a:stretch>
                <a:fillRect/>
              </a:stretch>
            </p:blipFill>
            <p:spPr>
              <a:xfrm>
                <a:off x="1572702" y="1677266"/>
                <a:ext cx="3328704" cy="3121423"/>
              </a:xfrm>
              <a:prstGeom prst="rect">
                <a:avLst/>
              </a:prstGeom>
            </p:spPr>
          </p:pic>
        </p:grpSp>
        <p:sp>
          <p:nvSpPr>
            <p:cNvPr id="17" name="直角三角形 1"/>
            <p:cNvSpPr/>
            <p:nvPr/>
          </p:nvSpPr>
          <p:spPr>
            <a:xfrm>
              <a:off x="1711726" y="1541267"/>
              <a:ext cx="3444001" cy="3229540"/>
            </a:xfrm>
            <a:custGeom>
              <a:avLst/>
              <a:gdLst>
                <a:gd name="connsiteX0" fmla="*/ 0 w 3444001"/>
                <a:gd name="connsiteY0" fmla="*/ 3229540 h 3229540"/>
                <a:gd name="connsiteX1" fmla="*/ 0 w 3444001"/>
                <a:gd name="connsiteY1" fmla="*/ 0 h 3229540"/>
                <a:gd name="connsiteX2" fmla="*/ 3444001 w 3444001"/>
                <a:gd name="connsiteY2" fmla="*/ 3229540 h 3229540"/>
                <a:gd name="connsiteX3" fmla="*/ 0 w 3444001"/>
                <a:gd name="connsiteY3" fmla="*/ 3229540 h 3229540"/>
                <a:gd name="connsiteX0-1" fmla="*/ 320040 w 3444001"/>
                <a:gd name="connsiteY0-2" fmla="*/ 3016180 h 3229540"/>
                <a:gd name="connsiteX1-3" fmla="*/ 0 w 3444001"/>
                <a:gd name="connsiteY1-4" fmla="*/ 0 h 3229540"/>
                <a:gd name="connsiteX2-5" fmla="*/ 3444001 w 3444001"/>
                <a:gd name="connsiteY2-6" fmla="*/ 3229540 h 3229540"/>
                <a:gd name="connsiteX3-7" fmla="*/ 320040 w 3444001"/>
                <a:gd name="connsiteY3-8" fmla="*/ 3016180 h 3229540"/>
                <a:gd name="connsiteX0-9" fmla="*/ 182880 w 3444001"/>
                <a:gd name="connsiteY0-10" fmla="*/ 3000940 h 3229540"/>
                <a:gd name="connsiteX1-11" fmla="*/ 0 w 3444001"/>
                <a:gd name="connsiteY1-12" fmla="*/ 0 h 3229540"/>
                <a:gd name="connsiteX2-13" fmla="*/ 3444001 w 3444001"/>
                <a:gd name="connsiteY2-14" fmla="*/ 3229540 h 3229540"/>
                <a:gd name="connsiteX3-15" fmla="*/ 182880 w 3444001"/>
                <a:gd name="connsiteY3-16" fmla="*/ 3000940 h 3229540"/>
              </a:gdLst>
              <a:ahLst/>
              <a:cxnLst>
                <a:cxn ang="0">
                  <a:pos x="connsiteX0-1" y="connsiteY0-2"/>
                </a:cxn>
                <a:cxn ang="0">
                  <a:pos x="connsiteX1-3" y="connsiteY1-4"/>
                </a:cxn>
                <a:cxn ang="0">
                  <a:pos x="connsiteX2-5" y="connsiteY2-6"/>
                </a:cxn>
                <a:cxn ang="0">
                  <a:pos x="connsiteX3-7" y="connsiteY3-8"/>
                </a:cxn>
              </a:cxnLst>
              <a:rect l="l" t="t" r="r" b="b"/>
              <a:pathLst>
                <a:path w="3444001" h="3229540">
                  <a:moveTo>
                    <a:pt x="182880" y="3000940"/>
                  </a:moveTo>
                  <a:lnTo>
                    <a:pt x="0" y="0"/>
                  </a:lnTo>
                  <a:lnTo>
                    <a:pt x="3444001" y="3229540"/>
                  </a:lnTo>
                  <a:lnTo>
                    <a:pt x="182880" y="3000940"/>
                  </a:lnTo>
                  <a:close/>
                </a:path>
              </a:pathLst>
            </a:cu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直角三角形 4"/>
            <p:cNvSpPr/>
            <p:nvPr/>
          </p:nvSpPr>
          <p:spPr>
            <a:xfrm flipH="1" flipV="1">
              <a:off x="1709420" y="1544303"/>
              <a:ext cx="3446780" cy="3231475"/>
            </a:xfrm>
            <a:custGeom>
              <a:avLst/>
              <a:gdLst>
                <a:gd name="connsiteX0" fmla="*/ 0 w 2049780"/>
                <a:gd name="connsiteY0" fmla="*/ 1209056 h 1209056"/>
                <a:gd name="connsiteX1" fmla="*/ 0 w 2049780"/>
                <a:gd name="connsiteY1" fmla="*/ 0 h 1209056"/>
                <a:gd name="connsiteX2" fmla="*/ 2049780 w 2049780"/>
                <a:gd name="connsiteY2" fmla="*/ 1209056 h 1209056"/>
                <a:gd name="connsiteX3" fmla="*/ 0 w 2049780"/>
                <a:gd name="connsiteY3" fmla="*/ 1209056 h 1209056"/>
                <a:gd name="connsiteX0-1" fmla="*/ 0 w 2842260"/>
                <a:gd name="connsiteY0-2" fmla="*/ 1209056 h 2070116"/>
                <a:gd name="connsiteX1-3" fmla="*/ 0 w 2842260"/>
                <a:gd name="connsiteY1-4" fmla="*/ 0 h 2070116"/>
                <a:gd name="connsiteX2-5" fmla="*/ 2842260 w 2842260"/>
                <a:gd name="connsiteY2-6" fmla="*/ 2070116 h 2070116"/>
                <a:gd name="connsiteX3-7" fmla="*/ 0 w 2842260"/>
                <a:gd name="connsiteY3-8" fmla="*/ 1209056 h 2070116"/>
                <a:gd name="connsiteX0-9" fmla="*/ 0 w 3162300"/>
                <a:gd name="connsiteY0-10" fmla="*/ 1102376 h 2070116"/>
                <a:gd name="connsiteX1-11" fmla="*/ 320040 w 3162300"/>
                <a:gd name="connsiteY1-12" fmla="*/ 0 h 2070116"/>
                <a:gd name="connsiteX2-13" fmla="*/ 3162300 w 3162300"/>
                <a:gd name="connsiteY2-14" fmla="*/ 2070116 h 2070116"/>
                <a:gd name="connsiteX3-15" fmla="*/ 0 w 3162300"/>
                <a:gd name="connsiteY3-16" fmla="*/ 1102376 h 2070116"/>
                <a:gd name="connsiteX0-17" fmla="*/ 259080 w 3421380"/>
                <a:gd name="connsiteY0-18" fmla="*/ 2260616 h 3228356"/>
                <a:gd name="connsiteX1-19" fmla="*/ 0 w 3421380"/>
                <a:gd name="connsiteY1-20" fmla="*/ 0 h 3228356"/>
                <a:gd name="connsiteX2-21" fmla="*/ 3421380 w 3421380"/>
                <a:gd name="connsiteY2-22" fmla="*/ 3228356 h 3228356"/>
                <a:gd name="connsiteX3-23" fmla="*/ 259080 w 3421380"/>
                <a:gd name="connsiteY3-24" fmla="*/ 2260616 h 3228356"/>
                <a:gd name="connsiteX0-25" fmla="*/ 228600 w 3421380"/>
                <a:gd name="connsiteY0-26" fmla="*/ 2252996 h 3228356"/>
                <a:gd name="connsiteX1-27" fmla="*/ 0 w 3421380"/>
                <a:gd name="connsiteY1-28" fmla="*/ 0 h 3228356"/>
                <a:gd name="connsiteX2-29" fmla="*/ 3421380 w 3421380"/>
                <a:gd name="connsiteY2-30" fmla="*/ 3228356 h 3228356"/>
                <a:gd name="connsiteX3-31" fmla="*/ 228600 w 3421380"/>
                <a:gd name="connsiteY3-32" fmla="*/ 2252996 h 3228356"/>
                <a:gd name="connsiteX0-33" fmla="*/ 228600 w 3429000"/>
                <a:gd name="connsiteY0-34" fmla="*/ 2252996 h 3220736"/>
                <a:gd name="connsiteX1-35" fmla="*/ 0 w 3429000"/>
                <a:gd name="connsiteY1-36" fmla="*/ 0 h 3220736"/>
                <a:gd name="connsiteX2-37" fmla="*/ 3429000 w 3429000"/>
                <a:gd name="connsiteY2-38" fmla="*/ 3220736 h 3220736"/>
                <a:gd name="connsiteX3-39" fmla="*/ 228600 w 3429000"/>
                <a:gd name="connsiteY3-40" fmla="*/ 2252996 h 3220736"/>
                <a:gd name="connsiteX0-41" fmla="*/ 220980 w 3421380"/>
                <a:gd name="connsiteY0-42" fmla="*/ 2245376 h 3213116"/>
                <a:gd name="connsiteX1-43" fmla="*/ 0 w 3421380"/>
                <a:gd name="connsiteY1-44" fmla="*/ 0 h 3213116"/>
                <a:gd name="connsiteX2-45" fmla="*/ 3421380 w 3421380"/>
                <a:gd name="connsiteY2-46" fmla="*/ 3213116 h 3213116"/>
                <a:gd name="connsiteX3-47" fmla="*/ 220980 w 3421380"/>
                <a:gd name="connsiteY3-48" fmla="*/ 2245376 h 3213116"/>
                <a:gd name="connsiteX0-49" fmla="*/ 197831 w 3398231"/>
                <a:gd name="connsiteY0-50" fmla="*/ 2245376 h 3213116"/>
                <a:gd name="connsiteX1-51" fmla="*/ 0 w 3398231"/>
                <a:gd name="connsiteY1-52" fmla="*/ 0 h 3213116"/>
                <a:gd name="connsiteX2-53" fmla="*/ 3398231 w 3398231"/>
                <a:gd name="connsiteY2-54" fmla="*/ 3213116 h 3213116"/>
                <a:gd name="connsiteX3-55" fmla="*/ 197831 w 3398231"/>
                <a:gd name="connsiteY3-56" fmla="*/ 2245376 h 3213116"/>
                <a:gd name="connsiteX0-57" fmla="*/ 220980 w 3421380"/>
                <a:gd name="connsiteY0-58" fmla="*/ 2291675 h 3259415"/>
                <a:gd name="connsiteX1-59" fmla="*/ 0 w 3421380"/>
                <a:gd name="connsiteY1-60" fmla="*/ 0 h 3259415"/>
                <a:gd name="connsiteX2-61" fmla="*/ 3421380 w 3421380"/>
                <a:gd name="connsiteY2-62" fmla="*/ 3259415 h 3259415"/>
                <a:gd name="connsiteX3-63" fmla="*/ 220980 w 3421380"/>
                <a:gd name="connsiteY3-64" fmla="*/ 2291675 h 3259415"/>
                <a:gd name="connsiteX0-65" fmla="*/ 220980 w 3441700"/>
                <a:gd name="connsiteY0-66" fmla="*/ 2291675 h 3269575"/>
                <a:gd name="connsiteX1-67" fmla="*/ 0 w 3441700"/>
                <a:gd name="connsiteY1-68" fmla="*/ 0 h 3269575"/>
                <a:gd name="connsiteX2-69" fmla="*/ 3441700 w 3441700"/>
                <a:gd name="connsiteY2-70" fmla="*/ 3269575 h 3269575"/>
                <a:gd name="connsiteX3-71" fmla="*/ 220980 w 3441700"/>
                <a:gd name="connsiteY3-72" fmla="*/ 2291675 h 3269575"/>
                <a:gd name="connsiteX0-73" fmla="*/ 226060 w 3446780"/>
                <a:gd name="connsiteY0-74" fmla="*/ 2256115 h 3234015"/>
                <a:gd name="connsiteX1-75" fmla="*/ 0 w 3446780"/>
                <a:gd name="connsiteY1-76" fmla="*/ 0 h 3234015"/>
                <a:gd name="connsiteX2-77" fmla="*/ 3446780 w 3446780"/>
                <a:gd name="connsiteY2-78" fmla="*/ 3234015 h 3234015"/>
                <a:gd name="connsiteX3-79" fmla="*/ 226060 w 3446780"/>
                <a:gd name="connsiteY3-80" fmla="*/ 2256115 h 3234015"/>
                <a:gd name="connsiteX0-81" fmla="*/ 226060 w 3446780"/>
                <a:gd name="connsiteY0-82" fmla="*/ 2253575 h 3231475"/>
                <a:gd name="connsiteX1-83" fmla="*/ 0 w 3446780"/>
                <a:gd name="connsiteY1-84" fmla="*/ 0 h 3231475"/>
                <a:gd name="connsiteX2-85" fmla="*/ 3446780 w 3446780"/>
                <a:gd name="connsiteY2-86" fmla="*/ 3231475 h 3231475"/>
                <a:gd name="connsiteX3-87" fmla="*/ 226060 w 3446780"/>
                <a:gd name="connsiteY3-88" fmla="*/ 2253575 h 3231475"/>
              </a:gdLst>
              <a:ahLst/>
              <a:cxnLst>
                <a:cxn ang="0">
                  <a:pos x="connsiteX0-1" y="connsiteY0-2"/>
                </a:cxn>
                <a:cxn ang="0">
                  <a:pos x="connsiteX1-3" y="connsiteY1-4"/>
                </a:cxn>
                <a:cxn ang="0">
                  <a:pos x="connsiteX2-5" y="connsiteY2-6"/>
                </a:cxn>
                <a:cxn ang="0">
                  <a:pos x="connsiteX3-7" y="connsiteY3-8"/>
                </a:cxn>
              </a:cxnLst>
              <a:rect l="l" t="t" r="r" b="b"/>
              <a:pathLst>
                <a:path w="3446780" h="3231475">
                  <a:moveTo>
                    <a:pt x="226060" y="2253575"/>
                  </a:moveTo>
                  <a:lnTo>
                    <a:pt x="0" y="0"/>
                  </a:lnTo>
                  <a:lnTo>
                    <a:pt x="3446780" y="3231475"/>
                  </a:lnTo>
                  <a:lnTo>
                    <a:pt x="226060" y="2253575"/>
                  </a:lnTo>
                  <a:close/>
                </a:path>
              </a:pathLst>
            </a:cu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9" name="图片 18"/>
            <p:cNvPicPr>
              <a:picLocks noChangeAspect="1"/>
            </p:cNvPicPr>
            <p:nvPr/>
          </p:nvPicPr>
          <p:blipFill>
            <a:blip r:embed="rId3" cstate="email"/>
            <a:stretch>
              <a:fillRect/>
            </a:stretch>
          </p:blipFill>
          <p:spPr>
            <a:xfrm>
              <a:off x="3018754" y="2806908"/>
              <a:ext cx="823031" cy="1152244"/>
            </a:xfrm>
            <a:prstGeom prst="rect">
              <a:avLst/>
            </a:prstGeom>
            <a:scene3d>
              <a:camera prst="orthographicFront">
                <a:rot lat="0" lon="0" rev="0"/>
              </a:camera>
              <a:lightRig rig="threePt" dir="t"/>
            </a:scene3d>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核心竞争力</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AutoShape 9"/>
          <p:cNvSpPr/>
          <p:nvPr/>
        </p:nvSpPr>
        <p:spPr bwMode="auto">
          <a:xfrm>
            <a:off x="6594176" y="1846075"/>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445469"/>
          </a:solid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4000" b="0" i="0" u="none" strike="noStrike" kern="0" cap="none" spc="0" normalizeH="0" baseline="0" noProof="0" smtClean="0">
              <a:ln>
                <a:noFill/>
              </a:ln>
              <a:solidFill>
                <a:srgbClr val="FFFFFF"/>
              </a:solidFill>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AutoShape 9"/>
          <p:cNvSpPr/>
          <p:nvPr/>
        </p:nvSpPr>
        <p:spPr bwMode="auto">
          <a:xfrm>
            <a:off x="2556447" y="1853029"/>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445469"/>
          </a:solid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4000" b="0" i="0" u="none" strike="noStrike" kern="0" cap="none" spc="0" normalizeH="0" baseline="0" noProof="0" smtClean="0">
              <a:ln>
                <a:noFill/>
              </a:ln>
              <a:solidFill>
                <a:srgbClr val="FFFFFF"/>
              </a:solidFill>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9"/>
          <p:cNvSpPr/>
          <p:nvPr/>
        </p:nvSpPr>
        <p:spPr bwMode="auto">
          <a:xfrm>
            <a:off x="3587570" y="3598401"/>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445469"/>
          </a:solid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4000" b="0" i="0" u="none" strike="noStrike" kern="0" cap="none" spc="0" normalizeH="0" baseline="0" noProof="0" smtClean="0">
              <a:ln>
                <a:noFill/>
              </a:ln>
              <a:solidFill>
                <a:srgbClr val="FFFFFF"/>
              </a:solidFill>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AutoShape 9"/>
          <p:cNvSpPr/>
          <p:nvPr/>
        </p:nvSpPr>
        <p:spPr bwMode="auto">
          <a:xfrm>
            <a:off x="7565442" y="3598400"/>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445469"/>
          </a:solidFill>
          <a:ln w="9525" cap="flat" cmpd="sng">
            <a:no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4000" b="0" i="0" u="none" strike="noStrike" kern="0" cap="none" spc="0" normalizeH="0" baseline="0" noProof="0" smtClean="0">
              <a:ln>
                <a:noFill/>
              </a:ln>
              <a:solidFill>
                <a:srgbClr val="FFFFFF"/>
              </a:solidFill>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9"/>
          <p:cNvSpPr/>
          <p:nvPr/>
        </p:nvSpPr>
        <p:spPr bwMode="auto">
          <a:xfrm>
            <a:off x="1598351" y="3598401"/>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7ACDEF"/>
          </a:solid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13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7" name="AutoShape 9"/>
          <p:cNvSpPr/>
          <p:nvPr/>
        </p:nvSpPr>
        <p:spPr bwMode="auto">
          <a:xfrm>
            <a:off x="5576789" y="3598401"/>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7ACDEF"/>
          </a:solid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13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9"/>
          <p:cNvSpPr/>
          <p:nvPr/>
        </p:nvSpPr>
        <p:spPr bwMode="auto">
          <a:xfrm>
            <a:off x="4568364" y="1854244"/>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7ACDEF"/>
          </a:solid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13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9"/>
          <p:cNvSpPr/>
          <p:nvPr/>
        </p:nvSpPr>
        <p:spPr bwMode="auto">
          <a:xfrm>
            <a:off x="8553378" y="1854244"/>
            <a:ext cx="1921673" cy="2216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lnTo>
                  <a:pt x="21599" y="5400"/>
                </a:lnTo>
                <a:lnTo>
                  <a:pt x="21599" y="16200"/>
                </a:lnTo>
                <a:lnTo>
                  <a:pt x="10799" y="21599"/>
                </a:lnTo>
                <a:lnTo>
                  <a:pt x="0" y="16199"/>
                </a:lnTo>
                <a:lnTo>
                  <a:pt x="0" y="5400"/>
                </a:lnTo>
                <a:close/>
              </a:path>
            </a:pathLst>
          </a:custGeom>
          <a:solidFill>
            <a:srgbClr val="7ACDEF"/>
          </a:solidFill>
          <a:ln w="25400" cap="flat" cmpd="sng">
            <a:solidFill>
              <a:srgbClr val="000000">
                <a:alpha val="0"/>
              </a:srgbClr>
            </a:solidFill>
            <a:prstDash val="solid"/>
            <a:miter lim="0"/>
          </a:ln>
          <a:effectLst/>
        </p:spPr>
        <p:txBody>
          <a:bodyPr lIns="0" tIns="0" rIns="0" bIns="0" anchor="ctr"/>
          <a:lstStyle>
            <a:lvl1pPr defTabSz="584200">
              <a:defRPr sz="5600">
                <a:solidFill>
                  <a:srgbClr val="000000"/>
                </a:solidFill>
                <a:latin typeface="Gill Sans" charset="0"/>
                <a:ea typeface="Gill Sans" charset="0"/>
                <a:cs typeface="Gill Sans" charset="0"/>
                <a:sym typeface="Gill Sans" charset="0"/>
              </a:defRPr>
            </a:lvl1pPr>
            <a:lvl2pPr defTabSz="584200">
              <a:defRPr sz="5600">
                <a:solidFill>
                  <a:srgbClr val="000000"/>
                </a:solidFill>
                <a:latin typeface="Gill Sans" charset="0"/>
                <a:ea typeface="Gill Sans" charset="0"/>
                <a:cs typeface="Gill Sans" charset="0"/>
                <a:sym typeface="Gill Sans" charset="0"/>
              </a:defRPr>
            </a:lvl2pPr>
            <a:lvl3pPr defTabSz="584200">
              <a:defRPr sz="5600">
                <a:solidFill>
                  <a:srgbClr val="000000"/>
                </a:solidFill>
                <a:latin typeface="Gill Sans" charset="0"/>
                <a:ea typeface="Gill Sans" charset="0"/>
                <a:cs typeface="Gill Sans" charset="0"/>
                <a:sym typeface="Gill Sans" charset="0"/>
              </a:defRPr>
            </a:lvl3pPr>
            <a:lvl4pPr defTabSz="584200">
              <a:defRPr sz="5600">
                <a:solidFill>
                  <a:srgbClr val="000000"/>
                </a:solidFill>
                <a:latin typeface="Gill Sans" charset="0"/>
                <a:ea typeface="Gill Sans" charset="0"/>
                <a:cs typeface="Gill Sans" charset="0"/>
                <a:sym typeface="Gill Sans" charset="0"/>
              </a:defRPr>
            </a:lvl4pPr>
            <a:lvl5pPr defTabSz="584200">
              <a:defRPr sz="5600">
                <a:solidFill>
                  <a:srgbClr val="000000"/>
                </a:solidFill>
                <a:latin typeface="Gill Sans" charset="0"/>
                <a:ea typeface="Gill Sans" charset="0"/>
                <a:cs typeface="Gill Sans" charset="0"/>
                <a:sym typeface="Gill Sans" charset="0"/>
              </a:defRPr>
            </a:lvl5pPr>
            <a:lvl6pPr marL="18288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584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marL="0" marR="0" lvl="0" indent="0" algn="ctr" defTabSz="584200" eaLnBrk="1" fontAlgn="auto" latinLnBrk="0" hangingPunct="1">
              <a:lnSpc>
                <a:spcPct val="100000"/>
              </a:lnSpc>
              <a:spcBef>
                <a:spcPts val="0"/>
              </a:spcBef>
              <a:spcAft>
                <a:spcPts val="0"/>
              </a:spcAft>
              <a:buClrTx/>
              <a:buSzTx/>
              <a:buFontTx/>
              <a:buNone/>
              <a:defRPr/>
            </a:pPr>
            <a:endParaRPr kumimoji="0" lang="en-US" sz="13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74"/>
          <p:cNvSpPr>
            <a:spLocks noChangeArrowheads="1"/>
          </p:cNvSpPr>
          <p:nvPr/>
        </p:nvSpPr>
        <p:spPr bwMode="auto">
          <a:xfrm>
            <a:off x="8498165" y="4799905"/>
            <a:ext cx="52712" cy="193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75"/>
          <p:cNvSpPr/>
          <p:nvPr/>
        </p:nvSpPr>
        <p:spPr bwMode="auto">
          <a:xfrm>
            <a:off x="8269753" y="4420389"/>
            <a:ext cx="460340" cy="161646"/>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76"/>
          <p:cNvSpPr/>
          <p:nvPr/>
        </p:nvSpPr>
        <p:spPr bwMode="auto">
          <a:xfrm>
            <a:off x="8322463" y="4613660"/>
            <a:ext cx="460340" cy="158133"/>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77"/>
          <p:cNvSpPr/>
          <p:nvPr/>
        </p:nvSpPr>
        <p:spPr bwMode="auto">
          <a:xfrm>
            <a:off x="7464717" y="2631692"/>
            <a:ext cx="393572" cy="330320"/>
          </a:xfrm>
          <a:custGeom>
            <a:avLst/>
            <a:gdLst>
              <a:gd name="T0" fmla="*/ 134 w 196"/>
              <a:gd name="T1" fmla="*/ 102 h 167"/>
              <a:gd name="T2" fmla="*/ 196 w 196"/>
              <a:gd name="T3" fmla="*/ 34 h 167"/>
              <a:gd name="T4" fmla="*/ 76 w 196"/>
              <a:gd name="T5" fmla="*/ 22 h 167"/>
              <a:gd name="T6" fmla="*/ 0 w 196"/>
              <a:gd name="T7" fmla="*/ 2 h 167"/>
              <a:gd name="T8" fmla="*/ 0 w 196"/>
              <a:gd name="T9" fmla="*/ 137 h 167"/>
              <a:gd name="T10" fmla="*/ 39 w 196"/>
              <a:gd name="T11" fmla="*/ 135 h 167"/>
              <a:gd name="T12" fmla="*/ 191 w 196"/>
              <a:gd name="T13" fmla="*/ 160 h 167"/>
              <a:gd name="T14" fmla="*/ 134 w 196"/>
              <a:gd name="T15" fmla="*/ 102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67">
                <a:moveTo>
                  <a:pt x="134" y="102"/>
                </a:moveTo>
                <a:cubicBezTo>
                  <a:pt x="134" y="87"/>
                  <a:pt x="196" y="34"/>
                  <a:pt x="196" y="34"/>
                </a:cubicBezTo>
                <a:cubicBezTo>
                  <a:pt x="164" y="48"/>
                  <a:pt x="117" y="44"/>
                  <a:pt x="76" y="22"/>
                </a:cubicBezTo>
                <a:cubicBezTo>
                  <a:pt x="35" y="0"/>
                  <a:pt x="0" y="2"/>
                  <a:pt x="0" y="2"/>
                </a:cubicBezTo>
                <a:cubicBezTo>
                  <a:pt x="0" y="137"/>
                  <a:pt x="0" y="137"/>
                  <a:pt x="0" y="137"/>
                </a:cubicBezTo>
                <a:cubicBezTo>
                  <a:pt x="2" y="136"/>
                  <a:pt x="11" y="133"/>
                  <a:pt x="39" y="135"/>
                </a:cubicBezTo>
                <a:cubicBezTo>
                  <a:pt x="73" y="139"/>
                  <a:pt x="160" y="167"/>
                  <a:pt x="191" y="160"/>
                </a:cubicBezTo>
                <a:cubicBezTo>
                  <a:pt x="191" y="160"/>
                  <a:pt x="134" y="112"/>
                  <a:pt x="134" y="10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78"/>
          <p:cNvSpPr>
            <a:spLocks noChangeArrowheads="1"/>
          </p:cNvSpPr>
          <p:nvPr/>
        </p:nvSpPr>
        <p:spPr bwMode="auto">
          <a:xfrm>
            <a:off x="7424682" y="2603648"/>
            <a:ext cx="63822" cy="7385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112"/>
          <p:cNvSpPr>
            <a:spLocks noEditPoints="1"/>
          </p:cNvSpPr>
          <p:nvPr/>
        </p:nvSpPr>
        <p:spPr bwMode="auto">
          <a:xfrm>
            <a:off x="3203125" y="2625465"/>
            <a:ext cx="572789" cy="576303"/>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368"/>
          <p:cNvSpPr/>
          <p:nvPr/>
        </p:nvSpPr>
        <p:spPr bwMode="auto">
          <a:xfrm>
            <a:off x="4319995" y="4831401"/>
            <a:ext cx="182730" cy="207329"/>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369"/>
          <p:cNvSpPr/>
          <p:nvPr/>
        </p:nvSpPr>
        <p:spPr bwMode="auto">
          <a:xfrm>
            <a:off x="4411360" y="4465941"/>
            <a:ext cx="397088" cy="435740"/>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370"/>
          <p:cNvSpPr/>
          <p:nvPr/>
        </p:nvSpPr>
        <p:spPr bwMode="auto">
          <a:xfrm>
            <a:off x="4232145" y="4585418"/>
            <a:ext cx="115965" cy="196786"/>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9" name="组合 28"/>
          <p:cNvGrpSpPr/>
          <p:nvPr/>
        </p:nvGrpSpPr>
        <p:grpSpPr>
          <a:xfrm>
            <a:off x="1368968" y="4104247"/>
            <a:ext cx="2338080" cy="1022488"/>
            <a:chOff x="1432468" y="4103521"/>
            <a:chExt cx="2338080" cy="1022488"/>
          </a:xfrm>
        </p:grpSpPr>
        <p:sp>
          <p:nvSpPr>
            <p:cNvPr id="30" name="TextBox 13"/>
            <p:cNvSpPr txBox="1"/>
            <p:nvPr/>
          </p:nvSpPr>
          <p:spPr>
            <a:xfrm>
              <a:off x="1432468" y="4103521"/>
              <a:ext cx="2338080" cy="369332"/>
            </a:xfrm>
            <a:prstGeom prst="rect">
              <a:avLst/>
            </a:prstGeom>
            <a:noFill/>
          </p:spPr>
          <p:txBody>
            <a:bodyPr wrap="square" lIns="0" tIns="0" rIns="0" bIns="0" rtlCol="0" anchor="t" anchorCtr="0">
              <a:spAutoFit/>
            </a:bodyPr>
            <a:lstStyle/>
            <a:p>
              <a:pPr algn="ctr" defTabSz="1216660">
                <a:spcBef>
                  <a:spcPct val="20000"/>
                </a:spcBef>
                <a:defRPr/>
              </a:pPr>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优势</a:t>
              </a:r>
              <a:r>
                <a:rPr lang="zh-CN" altLang="en-US" sz="24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一</a:t>
              </a:r>
              <a:endParaRPr 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1899388" y="4572011"/>
              <a:ext cx="1408322" cy="553998"/>
            </a:xfrm>
            <a:prstGeom prst="rect">
              <a:avLst/>
            </a:prstGeom>
            <a:noFill/>
          </p:spPr>
          <p:txBody>
            <a:bodyPr wrap="square" lIns="0" tIns="0" rIns="0" bIns="0" rtlCol="0" anchor="t" anchorCtr="0">
              <a:spAutoFit/>
            </a:bodyPr>
            <a:lstStyle/>
            <a:p>
              <a:pPr algn="ctr" defTabSz="1216660">
                <a:spcBef>
                  <a:spcPct val="20000"/>
                </a:spcBef>
                <a:defRPr/>
              </a:pPr>
              <a:r>
                <a:rPr lang="zh-CN" altLang="en-US" sz="1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组合 31"/>
          <p:cNvGrpSpPr/>
          <p:nvPr/>
        </p:nvGrpSpPr>
        <p:grpSpPr>
          <a:xfrm>
            <a:off x="5408466" y="4104247"/>
            <a:ext cx="2338080" cy="1022488"/>
            <a:chOff x="1320725" y="4103521"/>
            <a:chExt cx="2338080" cy="1022488"/>
          </a:xfrm>
        </p:grpSpPr>
        <p:sp>
          <p:nvSpPr>
            <p:cNvPr id="33" name="TextBox 13"/>
            <p:cNvSpPr txBox="1"/>
            <p:nvPr/>
          </p:nvSpPr>
          <p:spPr>
            <a:xfrm>
              <a:off x="1320725" y="4103521"/>
              <a:ext cx="2338080" cy="369332"/>
            </a:xfrm>
            <a:prstGeom prst="rect">
              <a:avLst/>
            </a:prstGeom>
            <a:noFill/>
          </p:spPr>
          <p:txBody>
            <a:bodyPr wrap="square" lIns="0" tIns="0" rIns="0" bIns="0" rtlCol="0" anchor="t" anchorCtr="0">
              <a:spAutoFit/>
            </a:bodyPr>
            <a:lstStyle/>
            <a:p>
              <a:pPr algn="ctr" defTabSz="1216660">
                <a:spcBef>
                  <a:spcPct val="20000"/>
                </a:spcBef>
                <a:defRPr/>
              </a:pPr>
              <a:r>
                <a:rPr lang="zh-CN" altLang="en-US" sz="24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优势三</a:t>
              </a:r>
              <a:endParaRPr 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p:nvPr/>
          </p:nvSpPr>
          <p:spPr>
            <a:xfrm>
              <a:off x="1899388" y="4572011"/>
              <a:ext cx="1408322" cy="553998"/>
            </a:xfrm>
            <a:prstGeom prst="rect">
              <a:avLst/>
            </a:prstGeom>
            <a:noFill/>
          </p:spPr>
          <p:txBody>
            <a:bodyPr wrap="square" lIns="0" tIns="0" rIns="0" bIns="0" rtlCol="0" anchor="t" anchorCtr="0">
              <a:spAutoFit/>
            </a:bodyPr>
            <a:lstStyle/>
            <a:p>
              <a:pPr algn="ctr" defTabSz="1216660">
                <a:spcBef>
                  <a:spcPct val="20000"/>
                </a:spcBef>
                <a:defRPr/>
              </a:pPr>
              <a:r>
                <a:rPr lang="zh-CN" altLang="en-US" sz="1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组合 34"/>
          <p:cNvGrpSpPr/>
          <p:nvPr/>
        </p:nvGrpSpPr>
        <p:grpSpPr>
          <a:xfrm>
            <a:off x="8345174" y="2450169"/>
            <a:ext cx="2338080" cy="1022488"/>
            <a:chOff x="1432468" y="4103521"/>
            <a:chExt cx="2338080" cy="1022488"/>
          </a:xfrm>
        </p:grpSpPr>
        <p:sp>
          <p:nvSpPr>
            <p:cNvPr id="36" name="TextBox 13"/>
            <p:cNvSpPr txBox="1"/>
            <p:nvPr/>
          </p:nvSpPr>
          <p:spPr>
            <a:xfrm>
              <a:off x="1432468" y="4103521"/>
              <a:ext cx="2338080" cy="369332"/>
            </a:xfrm>
            <a:prstGeom prst="rect">
              <a:avLst/>
            </a:prstGeom>
            <a:noFill/>
          </p:spPr>
          <p:txBody>
            <a:bodyPr wrap="square" lIns="0" tIns="0" rIns="0" bIns="0" rtlCol="0" anchor="t" anchorCtr="0">
              <a:spAutoFit/>
            </a:bodyPr>
            <a:lstStyle/>
            <a:p>
              <a:pPr algn="ctr" defTabSz="1216660">
                <a:spcBef>
                  <a:spcPct val="20000"/>
                </a:spcBef>
                <a:defRPr/>
              </a:pPr>
              <a:r>
                <a:rPr lang="zh-CN" altLang="en-US" sz="24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优势四</a:t>
              </a:r>
              <a:endParaRPr 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p:nvPr/>
          </p:nvSpPr>
          <p:spPr>
            <a:xfrm>
              <a:off x="1899388" y="4572011"/>
              <a:ext cx="1408322" cy="553998"/>
            </a:xfrm>
            <a:prstGeom prst="rect">
              <a:avLst/>
            </a:prstGeom>
            <a:noFill/>
          </p:spPr>
          <p:txBody>
            <a:bodyPr wrap="square" lIns="0" tIns="0" rIns="0" bIns="0" rtlCol="0" anchor="t" anchorCtr="0">
              <a:spAutoFit/>
            </a:bodyPr>
            <a:lstStyle/>
            <a:p>
              <a:pPr algn="ctr" defTabSz="1216660">
                <a:spcBef>
                  <a:spcPct val="20000"/>
                </a:spcBef>
                <a:defRPr/>
              </a:pPr>
              <a:r>
                <a:rPr lang="zh-CN" altLang="en-US" sz="1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组合 37"/>
          <p:cNvGrpSpPr/>
          <p:nvPr/>
        </p:nvGrpSpPr>
        <p:grpSpPr>
          <a:xfrm>
            <a:off x="4407749" y="2450169"/>
            <a:ext cx="2338080" cy="1022488"/>
            <a:chOff x="1432468" y="4103521"/>
            <a:chExt cx="2338080" cy="1022488"/>
          </a:xfrm>
        </p:grpSpPr>
        <p:sp>
          <p:nvSpPr>
            <p:cNvPr id="39" name="TextBox 13"/>
            <p:cNvSpPr txBox="1"/>
            <p:nvPr/>
          </p:nvSpPr>
          <p:spPr>
            <a:xfrm>
              <a:off x="1432468" y="4103521"/>
              <a:ext cx="2338080" cy="369332"/>
            </a:xfrm>
            <a:prstGeom prst="rect">
              <a:avLst/>
            </a:prstGeom>
            <a:noFill/>
          </p:spPr>
          <p:txBody>
            <a:bodyPr wrap="square" lIns="0" tIns="0" rIns="0" bIns="0" rtlCol="0" anchor="t" anchorCtr="0">
              <a:spAutoFit/>
            </a:bodyPr>
            <a:lstStyle/>
            <a:p>
              <a:pPr algn="ctr" defTabSz="1216660">
                <a:spcBef>
                  <a:spcPct val="20000"/>
                </a:spcBef>
                <a:defRPr/>
              </a:pPr>
              <a:r>
                <a:rPr lang="zh-CN" altLang="en-US" sz="24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优势二</a:t>
              </a:r>
              <a:endParaRPr 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p:nvPr/>
          </p:nvSpPr>
          <p:spPr>
            <a:xfrm>
              <a:off x="1899388" y="4572011"/>
              <a:ext cx="1408322" cy="553998"/>
            </a:xfrm>
            <a:prstGeom prst="rect">
              <a:avLst/>
            </a:prstGeom>
            <a:noFill/>
          </p:spPr>
          <p:txBody>
            <a:bodyPr wrap="square" lIns="0" tIns="0" rIns="0" bIns="0" rtlCol="0" anchor="t" anchorCtr="0">
              <a:spAutoFit/>
            </a:bodyPr>
            <a:lstStyle/>
            <a:p>
              <a:pPr algn="ctr" defTabSz="1216660">
                <a:spcBef>
                  <a:spcPct val="20000"/>
                </a:spcBef>
                <a:defRPr/>
              </a:pPr>
              <a:r>
                <a:rPr lang="zh-CN" altLang="en-US" sz="12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核心竞争力</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145950" y="1477155"/>
            <a:ext cx="9899687" cy="4488882"/>
            <a:chOff x="1047525" y="1286655"/>
            <a:chExt cx="9899687" cy="4488882"/>
          </a:xfrm>
        </p:grpSpPr>
        <p:grpSp>
          <p:nvGrpSpPr>
            <p:cNvPr id="13" name="组合 12"/>
            <p:cNvGrpSpPr/>
            <p:nvPr/>
          </p:nvGrpSpPr>
          <p:grpSpPr>
            <a:xfrm>
              <a:off x="4652585" y="1973666"/>
              <a:ext cx="2523535" cy="350414"/>
              <a:chOff x="4868609" y="2117683"/>
              <a:chExt cx="2523535" cy="350414"/>
            </a:xfrm>
          </p:grpSpPr>
          <p:cxnSp>
            <p:nvCxnSpPr>
              <p:cNvPr id="31" name="直接连接符 30"/>
              <p:cNvCxnSpPr/>
              <p:nvPr/>
            </p:nvCxnSpPr>
            <p:spPr>
              <a:xfrm flipV="1">
                <a:off x="6163904" y="2132856"/>
                <a:ext cx="0" cy="33524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868609" y="2117683"/>
                <a:ext cx="2523535" cy="1648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7911863" y="3696082"/>
              <a:ext cx="316597" cy="617962"/>
              <a:chOff x="8127887" y="3840099"/>
              <a:chExt cx="316597" cy="617962"/>
            </a:xfrm>
          </p:grpSpPr>
          <p:cxnSp>
            <p:nvCxnSpPr>
              <p:cNvPr id="29" name="直接连接符 28"/>
              <p:cNvCxnSpPr/>
              <p:nvPr/>
            </p:nvCxnSpPr>
            <p:spPr>
              <a:xfrm>
                <a:off x="8127887" y="4149080"/>
                <a:ext cx="316597" cy="206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444484" y="3840099"/>
                <a:ext cx="0" cy="61796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7608168" y="5125072"/>
              <a:ext cx="620291" cy="617962"/>
              <a:chOff x="7824193" y="3840099"/>
              <a:chExt cx="620291" cy="617962"/>
            </a:xfrm>
          </p:grpSpPr>
          <p:cxnSp>
            <p:nvCxnSpPr>
              <p:cNvPr id="27" name="直接连接符 26"/>
              <p:cNvCxnSpPr/>
              <p:nvPr/>
            </p:nvCxnSpPr>
            <p:spPr>
              <a:xfrm>
                <a:off x="7824193" y="4151148"/>
                <a:ext cx="62029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444484" y="3840099"/>
                <a:ext cx="0" cy="61796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645272" y="3695701"/>
              <a:ext cx="335954" cy="617962"/>
              <a:chOff x="8444484" y="3840099"/>
              <a:chExt cx="335954" cy="617962"/>
            </a:xfrm>
          </p:grpSpPr>
          <p:cxnSp>
            <p:nvCxnSpPr>
              <p:cNvPr id="25" name="直接连接符 24"/>
              <p:cNvCxnSpPr/>
              <p:nvPr/>
            </p:nvCxnSpPr>
            <p:spPr>
              <a:xfrm>
                <a:off x="8463841" y="4147012"/>
                <a:ext cx="316597" cy="206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444484" y="3840099"/>
                <a:ext cx="0" cy="61796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644962" y="5125072"/>
              <a:ext cx="620291" cy="617962"/>
              <a:chOff x="8444484" y="3840099"/>
              <a:chExt cx="620291" cy="617962"/>
            </a:xfrm>
          </p:grpSpPr>
          <p:cxnSp>
            <p:nvCxnSpPr>
              <p:cNvPr id="23" name="直接连接符 22"/>
              <p:cNvCxnSpPr/>
              <p:nvPr/>
            </p:nvCxnSpPr>
            <p:spPr>
              <a:xfrm>
                <a:off x="8444484" y="4168330"/>
                <a:ext cx="620291"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444484" y="3840099"/>
                <a:ext cx="0" cy="61796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4674402" y="1286655"/>
              <a:ext cx="2546956" cy="646331"/>
            </a:xfrm>
            <a:prstGeom prst="rect">
              <a:avLst/>
            </a:prstGeom>
          </p:spPr>
          <p:txBody>
            <a:bodyPr wrap="square">
              <a:spAutoFit/>
            </a:bodyPr>
            <a:lstStyle/>
            <a:p>
              <a:r>
                <a:rPr lang="zh-CN" altLang="en-US" sz="1200" dirty="0" smtClean="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endParaRPr lang="zh-CN" altLang="en-US" sz="1200" dirty="0">
                <a:solidFill>
                  <a:prstClr val="black"/>
                </a:solidFill>
              </a:endParaRPr>
            </a:p>
          </p:txBody>
        </p:sp>
        <p:sp>
          <p:nvSpPr>
            <p:cNvPr id="19" name="矩形 18"/>
            <p:cNvSpPr/>
            <p:nvPr/>
          </p:nvSpPr>
          <p:spPr>
            <a:xfrm>
              <a:off x="8400256" y="3715066"/>
              <a:ext cx="2546956" cy="646331"/>
            </a:xfrm>
            <a:prstGeom prst="rect">
              <a:avLst/>
            </a:prstGeom>
          </p:spPr>
          <p:txBody>
            <a:bodyPr wrap="square">
              <a:spAutoFit/>
            </a:bodyPr>
            <a:lstStyle/>
            <a:p>
              <a:r>
                <a:rPr lang="zh-CN" altLang="en-US" sz="1200" dirty="0" smtClean="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endParaRPr lang="zh-CN" altLang="en-US" sz="1200" dirty="0">
                <a:solidFill>
                  <a:prstClr val="black"/>
                </a:solidFill>
              </a:endParaRPr>
            </a:p>
          </p:txBody>
        </p:sp>
        <p:sp>
          <p:nvSpPr>
            <p:cNvPr id="20" name="矩形 19"/>
            <p:cNvSpPr/>
            <p:nvPr/>
          </p:nvSpPr>
          <p:spPr>
            <a:xfrm>
              <a:off x="8400256" y="5129206"/>
              <a:ext cx="2546956" cy="646331"/>
            </a:xfrm>
            <a:prstGeom prst="rect">
              <a:avLst/>
            </a:prstGeom>
          </p:spPr>
          <p:txBody>
            <a:bodyPr wrap="square">
              <a:spAutoFit/>
            </a:bodyPr>
            <a:lstStyle/>
            <a:p>
              <a:r>
                <a:rPr lang="zh-CN" altLang="en-US" sz="1200" dirty="0" smtClean="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endParaRPr lang="zh-CN" altLang="en-US" sz="1200" dirty="0">
                <a:solidFill>
                  <a:prstClr val="black"/>
                </a:solidFill>
              </a:endParaRPr>
            </a:p>
          </p:txBody>
        </p:sp>
        <p:sp>
          <p:nvSpPr>
            <p:cNvPr id="21" name="矩形 20"/>
            <p:cNvSpPr/>
            <p:nvPr/>
          </p:nvSpPr>
          <p:spPr>
            <a:xfrm>
              <a:off x="1047525" y="3682563"/>
              <a:ext cx="2546956" cy="646331"/>
            </a:xfrm>
            <a:prstGeom prst="rect">
              <a:avLst/>
            </a:prstGeom>
          </p:spPr>
          <p:txBody>
            <a:bodyPr wrap="square">
              <a:spAutoFit/>
            </a:bodyPr>
            <a:lstStyle/>
            <a:p>
              <a:r>
                <a:rPr lang="zh-CN" altLang="en-US" sz="1200" dirty="0" smtClean="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endParaRPr lang="zh-CN" altLang="en-US" sz="1200" dirty="0">
                <a:solidFill>
                  <a:prstClr val="black"/>
                </a:solidFill>
              </a:endParaRPr>
            </a:p>
          </p:txBody>
        </p:sp>
        <p:sp>
          <p:nvSpPr>
            <p:cNvPr id="22" name="矩形 21"/>
            <p:cNvSpPr/>
            <p:nvPr/>
          </p:nvSpPr>
          <p:spPr>
            <a:xfrm>
              <a:off x="1047525" y="5096703"/>
              <a:ext cx="2546956" cy="646331"/>
            </a:xfrm>
            <a:prstGeom prst="rect">
              <a:avLst/>
            </a:prstGeom>
          </p:spPr>
          <p:txBody>
            <a:bodyPr wrap="square">
              <a:spAutoFit/>
            </a:bodyPr>
            <a:lstStyle/>
            <a:p>
              <a:r>
                <a:rPr lang="zh-CN" altLang="en-US" sz="1200" dirty="0" smtClean="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endParaRPr lang="zh-CN" altLang="en-US" sz="1200" dirty="0">
                <a:solidFill>
                  <a:prstClr val="black"/>
                </a:solidFill>
              </a:endParaRPr>
            </a:p>
          </p:txBody>
        </p:sp>
      </p:grpSp>
      <p:grpSp>
        <p:nvGrpSpPr>
          <p:cNvPr id="33" name="组合 32"/>
          <p:cNvGrpSpPr/>
          <p:nvPr/>
        </p:nvGrpSpPr>
        <p:grpSpPr>
          <a:xfrm>
            <a:off x="5275005" y="2547749"/>
            <a:ext cx="1542601" cy="1357809"/>
            <a:chOff x="5176580" y="2357249"/>
            <a:chExt cx="1542601" cy="1357809"/>
          </a:xfrm>
        </p:grpSpPr>
        <p:sp>
          <p:nvSpPr>
            <p:cNvPr id="34" name="Freeform 5"/>
            <p:cNvSpPr/>
            <p:nvPr/>
          </p:nvSpPr>
          <p:spPr bwMode="auto">
            <a:xfrm rot="21449206">
              <a:off x="5176580" y="2357249"/>
              <a:ext cx="1542601" cy="1357809"/>
            </a:xfrm>
            <a:custGeom>
              <a:avLst/>
              <a:gdLst>
                <a:gd name="T0" fmla="*/ 138 w 576"/>
                <a:gd name="T1" fmla="*/ 500 h 507"/>
                <a:gd name="T2" fmla="*/ 0 w 576"/>
                <a:gd name="T3" fmla="*/ 246 h 507"/>
                <a:gd name="T4" fmla="*/ 152 w 576"/>
                <a:gd name="T5" fmla="*/ 0 h 507"/>
                <a:gd name="T6" fmla="*/ 438 w 576"/>
                <a:gd name="T7" fmla="*/ 9 h 507"/>
                <a:gd name="T8" fmla="*/ 576 w 576"/>
                <a:gd name="T9" fmla="*/ 263 h 507"/>
                <a:gd name="T10" fmla="*/ 424 w 576"/>
                <a:gd name="T11" fmla="*/ 507 h 507"/>
                <a:gd name="T12" fmla="*/ 138 w 576"/>
                <a:gd name="T13" fmla="*/ 500 h 507"/>
              </a:gdLst>
              <a:ahLst/>
              <a:cxnLst>
                <a:cxn ang="0">
                  <a:pos x="T0" y="T1"/>
                </a:cxn>
                <a:cxn ang="0">
                  <a:pos x="T2" y="T3"/>
                </a:cxn>
                <a:cxn ang="0">
                  <a:pos x="T4" y="T5"/>
                </a:cxn>
                <a:cxn ang="0">
                  <a:pos x="T6" y="T7"/>
                </a:cxn>
                <a:cxn ang="0">
                  <a:pos x="T8" y="T9"/>
                </a:cxn>
                <a:cxn ang="0">
                  <a:pos x="T10" y="T11"/>
                </a:cxn>
                <a:cxn ang="0">
                  <a:pos x="T12" y="T13"/>
                </a:cxn>
              </a:cxnLst>
              <a:rect l="0" t="0" r="r" b="b"/>
              <a:pathLst>
                <a:path w="576" h="507">
                  <a:moveTo>
                    <a:pt x="138" y="500"/>
                  </a:moveTo>
                  <a:lnTo>
                    <a:pt x="0" y="246"/>
                  </a:lnTo>
                  <a:lnTo>
                    <a:pt x="152" y="0"/>
                  </a:lnTo>
                  <a:lnTo>
                    <a:pt x="438" y="9"/>
                  </a:lnTo>
                  <a:lnTo>
                    <a:pt x="576" y="263"/>
                  </a:lnTo>
                  <a:lnTo>
                    <a:pt x="424" y="507"/>
                  </a:lnTo>
                  <a:lnTo>
                    <a:pt x="138" y="500"/>
                  </a:lnTo>
                  <a:close/>
                </a:path>
              </a:pathLst>
            </a:custGeom>
            <a:solidFill>
              <a:srgbClr val="7ACD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文本框 34"/>
            <p:cNvSpPr txBox="1"/>
            <p:nvPr/>
          </p:nvSpPr>
          <p:spPr>
            <a:xfrm>
              <a:off x="5556468" y="2659577"/>
              <a:ext cx="735011" cy="584775"/>
            </a:xfrm>
            <a:prstGeom prst="rect">
              <a:avLst/>
            </a:prstGeom>
            <a:noFill/>
          </p:spPr>
          <p:txBody>
            <a:bodyPr wrap="square" rtlCol="0">
              <a:spAutoFit/>
            </a:bodyPr>
            <a:lstStyle/>
            <a:p>
              <a:r>
                <a:rPr lang="en-US" altLang="zh-CN" sz="3200" b="1" dirty="0" smtClean="0">
                  <a:solidFill>
                    <a:prstClr val="white"/>
                  </a:solidFill>
                  <a:latin typeface="微软雅黑" panose="020B0503020204020204" pitchFamily="34" charset="-122"/>
                  <a:ea typeface="微软雅黑" panose="020B0503020204020204" pitchFamily="34" charset="-122"/>
                </a:rPr>
                <a:t>01</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6442516" y="3309996"/>
            <a:ext cx="1489038" cy="1486359"/>
            <a:chOff x="6344091" y="3119496"/>
            <a:chExt cx="1489038" cy="1486359"/>
          </a:xfrm>
        </p:grpSpPr>
        <p:sp>
          <p:nvSpPr>
            <p:cNvPr id="37" name="Freeform 9"/>
            <p:cNvSpPr/>
            <p:nvPr/>
          </p:nvSpPr>
          <p:spPr bwMode="auto">
            <a:xfrm rot="21449206">
              <a:off x="6344091" y="3119496"/>
              <a:ext cx="1489038" cy="1486359"/>
            </a:xfrm>
            <a:custGeom>
              <a:avLst/>
              <a:gdLst>
                <a:gd name="T0" fmla="*/ 0 w 556"/>
                <a:gd name="T1" fmla="*/ 204 h 555"/>
                <a:gd name="T2" fmla="*/ 203 w 556"/>
                <a:gd name="T3" fmla="*/ 0 h 555"/>
                <a:gd name="T4" fmla="*/ 481 w 556"/>
                <a:gd name="T5" fmla="*/ 74 h 555"/>
                <a:gd name="T6" fmla="*/ 556 w 556"/>
                <a:gd name="T7" fmla="*/ 351 h 555"/>
                <a:gd name="T8" fmla="*/ 353 w 556"/>
                <a:gd name="T9" fmla="*/ 555 h 555"/>
                <a:gd name="T10" fmla="*/ 76 w 556"/>
                <a:gd name="T11" fmla="*/ 482 h 555"/>
                <a:gd name="T12" fmla="*/ 0 w 556"/>
                <a:gd name="T13" fmla="*/ 204 h 555"/>
              </a:gdLst>
              <a:ahLst/>
              <a:cxnLst>
                <a:cxn ang="0">
                  <a:pos x="T0" y="T1"/>
                </a:cxn>
                <a:cxn ang="0">
                  <a:pos x="T2" y="T3"/>
                </a:cxn>
                <a:cxn ang="0">
                  <a:pos x="T4" y="T5"/>
                </a:cxn>
                <a:cxn ang="0">
                  <a:pos x="T6" y="T7"/>
                </a:cxn>
                <a:cxn ang="0">
                  <a:pos x="T8" y="T9"/>
                </a:cxn>
                <a:cxn ang="0">
                  <a:pos x="T10" y="T11"/>
                </a:cxn>
                <a:cxn ang="0">
                  <a:pos x="T12" y="T13"/>
                </a:cxn>
              </a:cxnLst>
              <a:rect l="0" t="0" r="r" b="b"/>
              <a:pathLst>
                <a:path w="556" h="555">
                  <a:moveTo>
                    <a:pt x="0" y="204"/>
                  </a:moveTo>
                  <a:lnTo>
                    <a:pt x="203" y="0"/>
                  </a:lnTo>
                  <a:lnTo>
                    <a:pt x="481" y="74"/>
                  </a:lnTo>
                  <a:lnTo>
                    <a:pt x="556" y="351"/>
                  </a:lnTo>
                  <a:lnTo>
                    <a:pt x="353" y="555"/>
                  </a:lnTo>
                  <a:lnTo>
                    <a:pt x="76" y="482"/>
                  </a:lnTo>
                  <a:lnTo>
                    <a:pt x="0" y="204"/>
                  </a:lnTo>
                  <a:close/>
                </a:path>
              </a:pathLst>
            </a:custGeom>
            <a:solidFill>
              <a:srgbClr val="00AF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文本框 37"/>
            <p:cNvSpPr txBox="1"/>
            <p:nvPr/>
          </p:nvSpPr>
          <p:spPr>
            <a:xfrm>
              <a:off x="6867839" y="3659074"/>
              <a:ext cx="735011" cy="584775"/>
            </a:xfrm>
            <a:prstGeom prst="rect">
              <a:avLst/>
            </a:prstGeom>
            <a:noFill/>
          </p:spPr>
          <p:txBody>
            <a:bodyPr wrap="square" rtlCol="0">
              <a:spAutoFit/>
            </a:bodyPr>
            <a:lstStyle/>
            <a:p>
              <a:r>
                <a:rPr lang="en-US" altLang="zh-CN" sz="3200" b="1" dirty="0" smtClean="0">
                  <a:solidFill>
                    <a:prstClr val="white"/>
                  </a:solidFill>
                  <a:latin typeface="微软雅黑" panose="020B0503020204020204" pitchFamily="34" charset="-122"/>
                  <a:ea typeface="微软雅黑" panose="020B0503020204020204" pitchFamily="34" charset="-122"/>
                </a:rPr>
                <a:t>02</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6080156" y="4619905"/>
            <a:ext cx="1403338" cy="1534566"/>
            <a:chOff x="5981731" y="4429405"/>
            <a:chExt cx="1403338" cy="1534566"/>
          </a:xfrm>
        </p:grpSpPr>
        <p:sp>
          <p:nvSpPr>
            <p:cNvPr id="40" name="Freeform 8"/>
            <p:cNvSpPr/>
            <p:nvPr/>
          </p:nvSpPr>
          <p:spPr bwMode="auto">
            <a:xfrm rot="21449206">
              <a:off x="5981731" y="4429405"/>
              <a:ext cx="1403338" cy="1534566"/>
            </a:xfrm>
            <a:custGeom>
              <a:avLst/>
              <a:gdLst>
                <a:gd name="T0" fmla="*/ 237 w 524"/>
                <a:gd name="T1" fmla="*/ 0 h 573"/>
                <a:gd name="T2" fmla="*/ 498 w 524"/>
                <a:gd name="T3" fmla="*/ 121 h 573"/>
                <a:gd name="T4" fmla="*/ 524 w 524"/>
                <a:gd name="T5" fmla="*/ 407 h 573"/>
                <a:gd name="T6" fmla="*/ 287 w 524"/>
                <a:gd name="T7" fmla="*/ 573 h 573"/>
                <a:gd name="T8" fmla="*/ 26 w 524"/>
                <a:gd name="T9" fmla="*/ 453 h 573"/>
                <a:gd name="T10" fmla="*/ 0 w 524"/>
                <a:gd name="T11" fmla="*/ 166 h 573"/>
                <a:gd name="T12" fmla="*/ 237 w 524"/>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524" h="573">
                  <a:moveTo>
                    <a:pt x="237" y="0"/>
                  </a:moveTo>
                  <a:lnTo>
                    <a:pt x="498" y="121"/>
                  </a:lnTo>
                  <a:lnTo>
                    <a:pt x="524" y="407"/>
                  </a:lnTo>
                  <a:lnTo>
                    <a:pt x="287" y="573"/>
                  </a:lnTo>
                  <a:lnTo>
                    <a:pt x="26" y="453"/>
                  </a:lnTo>
                  <a:lnTo>
                    <a:pt x="0" y="166"/>
                  </a:lnTo>
                  <a:lnTo>
                    <a:pt x="237" y="0"/>
                  </a:lnTo>
                  <a:close/>
                </a:path>
              </a:pathLst>
            </a:custGeom>
            <a:solidFill>
              <a:srgbClr val="7ACDEF"/>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41" name="文本框 40"/>
            <p:cNvSpPr txBox="1"/>
            <p:nvPr/>
          </p:nvSpPr>
          <p:spPr>
            <a:xfrm>
              <a:off x="6351330" y="5079638"/>
              <a:ext cx="735011" cy="584775"/>
            </a:xfrm>
            <a:prstGeom prst="rect">
              <a:avLst/>
            </a:prstGeom>
            <a:noFill/>
          </p:spPr>
          <p:txBody>
            <a:bodyPr wrap="square" rtlCol="0">
              <a:spAutoFit/>
            </a:bodyPr>
            <a:lstStyle/>
            <a:p>
              <a:r>
                <a:rPr lang="en-US" altLang="zh-CN" sz="3200" b="1" dirty="0" smtClean="0">
                  <a:solidFill>
                    <a:prstClr val="white"/>
                  </a:solidFill>
                  <a:latin typeface="微软雅黑" panose="020B0503020204020204" pitchFamily="34" charset="-122"/>
                  <a:ea typeface="微软雅黑" panose="020B0503020204020204" pitchFamily="34" charset="-122"/>
                </a:rPr>
                <a:t>03</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168756" y="3320429"/>
            <a:ext cx="1529212" cy="1440832"/>
            <a:chOff x="4070331" y="3129929"/>
            <a:chExt cx="1529212" cy="1440832"/>
          </a:xfrm>
        </p:grpSpPr>
        <p:sp>
          <p:nvSpPr>
            <p:cNvPr id="43" name="Freeform 6"/>
            <p:cNvSpPr/>
            <p:nvPr/>
          </p:nvSpPr>
          <p:spPr bwMode="auto">
            <a:xfrm rot="21449206">
              <a:off x="4070331" y="3129929"/>
              <a:ext cx="1529212" cy="1440832"/>
            </a:xfrm>
            <a:custGeom>
              <a:avLst/>
              <a:gdLst>
                <a:gd name="T0" fmla="*/ 464 w 571"/>
                <a:gd name="T1" fmla="*/ 493 h 538"/>
                <a:gd name="T2" fmla="*/ 180 w 571"/>
                <a:gd name="T3" fmla="*/ 538 h 538"/>
                <a:gd name="T4" fmla="*/ 0 w 571"/>
                <a:gd name="T5" fmla="*/ 313 h 538"/>
                <a:gd name="T6" fmla="*/ 104 w 571"/>
                <a:gd name="T7" fmla="*/ 45 h 538"/>
                <a:gd name="T8" fmla="*/ 391 w 571"/>
                <a:gd name="T9" fmla="*/ 0 h 538"/>
                <a:gd name="T10" fmla="*/ 571 w 571"/>
                <a:gd name="T11" fmla="*/ 225 h 538"/>
                <a:gd name="T12" fmla="*/ 464 w 571"/>
                <a:gd name="T13" fmla="*/ 493 h 538"/>
              </a:gdLst>
              <a:ahLst/>
              <a:cxnLst>
                <a:cxn ang="0">
                  <a:pos x="T0" y="T1"/>
                </a:cxn>
                <a:cxn ang="0">
                  <a:pos x="T2" y="T3"/>
                </a:cxn>
                <a:cxn ang="0">
                  <a:pos x="T4" y="T5"/>
                </a:cxn>
                <a:cxn ang="0">
                  <a:pos x="T6" y="T7"/>
                </a:cxn>
                <a:cxn ang="0">
                  <a:pos x="T8" y="T9"/>
                </a:cxn>
                <a:cxn ang="0">
                  <a:pos x="T10" y="T11"/>
                </a:cxn>
                <a:cxn ang="0">
                  <a:pos x="T12" y="T13"/>
                </a:cxn>
              </a:cxnLst>
              <a:rect l="0" t="0" r="r" b="b"/>
              <a:pathLst>
                <a:path w="571" h="538">
                  <a:moveTo>
                    <a:pt x="464" y="493"/>
                  </a:moveTo>
                  <a:lnTo>
                    <a:pt x="180" y="538"/>
                  </a:lnTo>
                  <a:lnTo>
                    <a:pt x="0" y="313"/>
                  </a:lnTo>
                  <a:lnTo>
                    <a:pt x="104" y="45"/>
                  </a:lnTo>
                  <a:lnTo>
                    <a:pt x="391" y="0"/>
                  </a:lnTo>
                  <a:lnTo>
                    <a:pt x="571" y="225"/>
                  </a:lnTo>
                  <a:lnTo>
                    <a:pt x="464" y="493"/>
                  </a:lnTo>
                  <a:close/>
                </a:path>
              </a:pathLst>
            </a:custGeom>
            <a:solidFill>
              <a:srgbClr val="00AF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4" name="文本框 43"/>
            <p:cNvSpPr txBox="1"/>
            <p:nvPr/>
          </p:nvSpPr>
          <p:spPr>
            <a:xfrm>
              <a:off x="4385424" y="3659073"/>
              <a:ext cx="735011" cy="584775"/>
            </a:xfrm>
            <a:prstGeom prst="rect">
              <a:avLst/>
            </a:prstGeom>
            <a:noFill/>
          </p:spPr>
          <p:txBody>
            <a:bodyPr wrap="square" rtlCol="0">
              <a:spAutoFit/>
            </a:bodyPr>
            <a:lstStyle/>
            <a:p>
              <a:r>
                <a:rPr lang="en-US" altLang="zh-CN" sz="3200" b="1" dirty="0" smtClean="0">
                  <a:solidFill>
                    <a:prstClr val="white"/>
                  </a:solidFill>
                  <a:latin typeface="微软雅黑" panose="020B0503020204020204" pitchFamily="34" charset="-122"/>
                  <a:ea typeface="微软雅黑" panose="020B0503020204020204" pitchFamily="34" charset="-122"/>
                </a:rPr>
                <a:t>05</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4621994" y="4632024"/>
            <a:ext cx="1446188" cy="1515819"/>
            <a:chOff x="4523569" y="4441524"/>
            <a:chExt cx="1446188" cy="1515819"/>
          </a:xfrm>
        </p:grpSpPr>
        <p:sp>
          <p:nvSpPr>
            <p:cNvPr id="46" name="Freeform 7"/>
            <p:cNvSpPr/>
            <p:nvPr/>
          </p:nvSpPr>
          <p:spPr bwMode="auto">
            <a:xfrm rot="21449206">
              <a:off x="4523569" y="4441524"/>
              <a:ext cx="1446188" cy="1515819"/>
            </a:xfrm>
            <a:custGeom>
              <a:avLst/>
              <a:gdLst>
                <a:gd name="T0" fmla="*/ 540 w 540"/>
                <a:gd name="T1" fmla="*/ 185 h 566"/>
                <a:gd name="T2" fmla="*/ 490 w 540"/>
                <a:gd name="T3" fmla="*/ 467 h 566"/>
                <a:gd name="T4" fmla="*/ 220 w 540"/>
                <a:gd name="T5" fmla="*/ 566 h 566"/>
                <a:gd name="T6" fmla="*/ 0 w 540"/>
                <a:gd name="T7" fmla="*/ 381 h 566"/>
                <a:gd name="T8" fmla="*/ 47 w 540"/>
                <a:gd name="T9" fmla="*/ 97 h 566"/>
                <a:gd name="T10" fmla="*/ 319 w 540"/>
                <a:gd name="T11" fmla="*/ 0 h 566"/>
                <a:gd name="T12" fmla="*/ 540 w 540"/>
                <a:gd name="T13" fmla="*/ 185 h 566"/>
              </a:gdLst>
              <a:ahLst/>
              <a:cxnLst>
                <a:cxn ang="0">
                  <a:pos x="T0" y="T1"/>
                </a:cxn>
                <a:cxn ang="0">
                  <a:pos x="T2" y="T3"/>
                </a:cxn>
                <a:cxn ang="0">
                  <a:pos x="T4" y="T5"/>
                </a:cxn>
                <a:cxn ang="0">
                  <a:pos x="T6" y="T7"/>
                </a:cxn>
                <a:cxn ang="0">
                  <a:pos x="T8" y="T9"/>
                </a:cxn>
                <a:cxn ang="0">
                  <a:pos x="T10" y="T11"/>
                </a:cxn>
                <a:cxn ang="0">
                  <a:pos x="T12" y="T13"/>
                </a:cxn>
              </a:cxnLst>
              <a:rect l="0" t="0" r="r" b="b"/>
              <a:pathLst>
                <a:path w="540" h="566">
                  <a:moveTo>
                    <a:pt x="540" y="185"/>
                  </a:moveTo>
                  <a:lnTo>
                    <a:pt x="490" y="467"/>
                  </a:lnTo>
                  <a:lnTo>
                    <a:pt x="220" y="566"/>
                  </a:lnTo>
                  <a:lnTo>
                    <a:pt x="0" y="381"/>
                  </a:lnTo>
                  <a:lnTo>
                    <a:pt x="47" y="97"/>
                  </a:lnTo>
                  <a:lnTo>
                    <a:pt x="319" y="0"/>
                  </a:lnTo>
                  <a:lnTo>
                    <a:pt x="540" y="185"/>
                  </a:lnTo>
                  <a:close/>
                </a:path>
              </a:pathLst>
            </a:custGeom>
            <a:solidFill>
              <a:srgbClr val="7ACD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文本框 46"/>
            <p:cNvSpPr txBox="1"/>
            <p:nvPr/>
          </p:nvSpPr>
          <p:spPr>
            <a:xfrm>
              <a:off x="4819316" y="5077179"/>
              <a:ext cx="735011" cy="584775"/>
            </a:xfrm>
            <a:prstGeom prst="rect">
              <a:avLst/>
            </a:prstGeom>
            <a:noFill/>
          </p:spPr>
          <p:txBody>
            <a:bodyPr wrap="square" rtlCol="0">
              <a:spAutoFit/>
            </a:bodyPr>
            <a:lstStyle/>
            <a:p>
              <a:r>
                <a:rPr lang="en-US" altLang="zh-CN" sz="3200" b="1" dirty="0" smtClean="0">
                  <a:solidFill>
                    <a:prstClr val="white"/>
                  </a:solidFill>
                  <a:latin typeface="微软雅黑" panose="020B0503020204020204" pitchFamily="34" charset="-122"/>
                  <a:ea typeface="微软雅黑" panose="020B0503020204020204" pitchFamily="34" charset="-122"/>
                </a:rPr>
                <a:t>04</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sp>
        <p:nvSpPr>
          <p:cNvPr id="48" name="Oval 15"/>
          <p:cNvSpPr>
            <a:spLocks noChangeArrowheads="1"/>
          </p:cNvSpPr>
          <p:nvPr/>
        </p:nvSpPr>
        <p:spPr bwMode="auto">
          <a:xfrm rot="21449206">
            <a:off x="5249647" y="3628551"/>
            <a:ext cx="1580095" cy="1574739"/>
          </a:xfrm>
          <a:prstGeom prst="ellipse">
            <a:avLst/>
          </a:prstGeom>
          <a:solidFill>
            <a:srgbClr val="FDFA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49" name="组合 48"/>
          <p:cNvGrpSpPr/>
          <p:nvPr/>
        </p:nvGrpSpPr>
        <p:grpSpPr>
          <a:xfrm>
            <a:off x="5875389" y="3891074"/>
            <a:ext cx="397127" cy="1215330"/>
            <a:chOff x="4246563" y="3611563"/>
            <a:chExt cx="947737" cy="2900363"/>
          </a:xfrm>
        </p:grpSpPr>
        <p:sp>
          <p:nvSpPr>
            <p:cNvPr id="50" name="AutoShape 246"/>
            <p:cNvSpPr>
              <a:spLocks noChangeAspect="1" noChangeArrowheads="1" noTextEdit="1"/>
            </p:cNvSpPr>
            <p:nvPr/>
          </p:nvSpPr>
          <p:spPr bwMode="auto">
            <a:xfrm>
              <a:off x="4246563" y="3630613"/>
              <a:ext cx="92868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248"/>
            <p:cNvSpPr/>
            <p:nvPr/>
          </p:nvSpPr>
          <p:spPr bwMode="auto">
            <a:xfrm>
              <a:off x="4411663" y="4775201"/>
              <a:ext cx="638175" cy="1577975"/>
            </a:xfrm>
            <a:custGeom>
              <a:avLst/>
              <a:gdLst>
                <a:gd name="T0" fmla="*/ 0 w 31"/>
                <a:gd name="T1" fmla="*/ 6 h 80"/>
                <a:gd name="T2" fmla="*/ 2 w 31"/>
                <a:gd name="T3" fmla="*/ 24 h 80"/>
                <a:gd name="T4" fmla="*/ 3 w 31"/>
                <a:gd name="T5" fmla="*/ 33 h 80"/>
                <a:gd name="T6" fmla="*/ 5 w 31"/>
                <a:gd name="T7" fmla="*/ 53 h 80"/>
                <a:gd name="T8" fmla="*/ 8 w 31"/>
                <a:gd name="T9" fmla="*/ 76 h 80"/>
                <a:gd name="T10" fmla="*/ 8 w 31"/>
                <a:gd name="T11" fmla="*/ 80 h 80"/>
                <a:gd name="T12" fmla="*/ 17 w 31"/>
                <a:gd name="T13" fmla="*/ 80 h 80"/>
                <a:gd name="T14" fmla="*/ 17 w 31"/>
                <a:gd name="T15" fmla="*/ 77 h 80"/>
                <a:gd name="T16" fmla="*/ 16 w 31"/>
                <a:gd name="T17" fmla="*/ 74 h 80"/>
                <a:gd name="T18" fmla="*/ 18 w 31"/>
                <a:gd name="T19" fmla="*/ 69 h 80"/>
                <a:gd name="T20" fmla="*/ 16 w 31"/>
                <a:gd name="T21" fmla="*/ 29 h 80"/>
                <a:gd name="T22" fmla="*/ 18 w 31"/>
                <a:gd name="T23" fmla="*/ 37 h 80"/>
                <a:gd name="T24" fmla="*/ 20 w 31"/>
                <a:gd name="T25" fmla="*/ 47 h 80"/>
                <a:gd name="T26" fmla="*/ 20 w 31"/>
                <a:gd name="T27" fmla="*/ 65 h 80"/>
                <a:gd name="T28" fmla="*/ 21 w 31"/>
                <a:gd name="T29" fmla="*/ 72 h 80"/>
                <a:gd name="T30" fmla="*/ 27 w 31"/>
                <a:gd name="T31" fmla="*/ 72 h 80"/>
                <a:gd name="T32" fmla="*/ 29 w 31"/>
                <a:gd name="T33" fmla="*/ 68 h 80"/>
                <a:gd name="T34" fmla="*/ 29 w 31"/>
                <a:gd name="T35" fmla="*/ 64 h 80"/>
                <a:gd name="T36" fmla="*/ 29 w 31"/>
                <a:gd name="T37" fmla="*/ 45 h 80"/>
                <a:gd name="T38" fmla="*/ 29 w 31"/>
                <a:gd name="T39" fmla="*/ 39 h 80"/>
                <a:gd name="T40" fmla="*/ 31 w 31"/>
                <a:gd name="T41" fmla="*/ 15 h 80"/>
                <a:gd name="T42" fmla="*/ 30 w 31"/>
                <a:gd name="T43" fmla="*/ 1 h 80"/>
                <a:gd name="T44" fmla="*/ 2 w 31"/>
                <a:gd name="T45" fmla="*/ 0 h 80"/>
                <a:gd name="T46" fmla="*/ 0 w 31"/>
                <a:gd name="T47"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80">
                  <a:moveTo>
                    <a:pt x="0" y="6"/>
                  </a:moveTo>
                  <a:cubicBezTo>
                    <a:pt x="0" y="6"/>
                    <a:pt x="0" y="21"/>
                    <a:pt x="2" y="24"/>
                  </a:cubicBezTo>
                  <a:cubicBezTo>
                    <a:pt x="3" y="26"/>
                    <a:pt x="3" y="32"/>
                    <a:pt x="3" y="33"/>
                  </a:cubicBezTo>
                  <a:cubicBezTo>
                    <a:pt x="3" y="34"/>
                    <a:pt x="3" y="49"/>
                    <a:pt x="5" y="53"/>
                  </a:cubicBezTo>
                  <a:cubicBezTo>
                    <a:pt x="5" y="53"/>
                    <a:pt x="7" y="75"/>
                    <a:pt x="8" y="76"/>
                  </a:cubicBezTo>
                  <a:cubicBezTo>
                    <a:pt x="8" y="76"/>
                    <a:pt x="6" y="79"/>
                    <a:pt x="8" y="80"/>
                  </a:cubicBezTo>
                  <a:cubicBezTo>
                    <a:pt x="8" y="80"/>
                    <a:pt x="16" y="79"/>
                    <a:pt x="17" y="80"/>
                  </a:cubicBezTo>
                  <a:cubicBezTo>
                    <a:pt x="17" y="80"/>
                    <a:pt x="18" y="78"/>
                    <a:pt x="17" y="77"/>
                  </a:cubicBezTo>
                  <a:cubicBezTo>
                    <a:pt x="17" y="76"/>
                    <a:pt x="16" y="74"/>
                    <a:pt x="16" y="74"/>
                  </a:cubicBezTo>
                  <a:cubicBezTo>
                    <a:pt x="16" y="74"/>
                    <a:pt x="19" y="71"/>
                    <a:pt x="18" y="69"/>
                  </a:cubicBezTo>
                  <a:cubicBezTo>
                    <a:pt x="17" y="68"/>
                    <a:pt x="14" y="32"/>
                    <a:pt x="16" y="29"/>
                  </a:cubicBezTo>
                  <a:cubicBezTo>
                    <a:pt x="16" y="29"/>
                    <a:pt x="17" y="37"/>
                    <a:pt x="18" y="37"/>
                  </a:cubicBezTo>
                  <a:cubicBezTo>
                    <a:pt x="18" y="37"/>
                    <a:pt x="19" y="46"/>
                    <a:pt x="20" y="47"/>
                  </a:cubicBezTo>
                  <a:cubicBezTo>
                    <a:pt x="20" y="47"/>
                    <a:pt x="22" y="63"/>
                    <a:pt x="20" y="65"/>
                  </a:cubicBezTo>
                  <a:cubicBezTo>
                    <a:pt x="20" y="65"/>
                    <a:pt x="18" y="71"/>
                    <a:pt x="21" y="72"/>
                  </a:cubicBezTo>
                  <a:cubicBezTo>
                    <a:pt x="27" y="72"/>
                    <a:pt x="27" y="72"/>
                    <a:pt x="27" y="72"/>
                  </a:cubicBezTo>
                  <a:cubicBezTo>
                    <a:pt x="27" y="72"/>
                    <a:pt x="28" y="69"/>
                    <a:pt x="29" y="68"/>
                  </a:cubicBezTo>
                  <a:cubicBezTo>
                    <a:pt x="29" y="67"/>
                    <a:pt x="29" y="65"/>
                    <a:pt x="29" y="64"/>
                  </a:cubicBezTo>
                  <a:cubicBezTo>
                    <a:pt x="28" y="63"/>
                    <a:pt x="28" y="46"/>
                    <a:pt x="29" y="45"/>
                  </a:cubicBezTo>
                  <a:cubicBezTo>
                    <a:pt x="31" y="43"/>
                    <a:pt x="31" y="41"/>
                    <a:pt x="29" y="39"/>
                  </a:cubicBezTo>
                  <a:cubicBezTo>
                    <a:pt x="29" y="39"/>
                    <a:pt x="31" y="18"/>
                    <a:pt x="31" y="15"/>
                  </a:cubicBezTo>
                  <a:cubicBezTo>
                    <a:pt x="30" y="12"/>
                    <a:pt x="30" y="1"/>
                    <a:pt x="30" y="1"/>
                  </a:cubicBezTo>
                  <a:cubicBezTo>
                    <a:pt x="2" y="0"/>
                    <a:pt x="2" y="0"/>
                    <a:pt x="2" y="0"/>
                  </a:cubicBezTo>
                  <a:lnTo>
                    <a:pt x="0" y="6"/>
                  </a:ln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Freeform 249"/>
            <p:cNvSpPr/>
            <p:nvPr/>
          </p:nvSpPr>
          <p:spPr bwMode="auto">
            <a:xfrm>
              <a:off x="4514850" y="4775201"/>
              <a:ext cx="534987" cy="1577975"/>
            </a:xfrm>
            <a:custGeom>
              <a:avLst/>
              <a:gdLst>
                <a:gd name="T0" fmla="*/ 21 w 26"/>
                <a:gd name="T1" fmla="*/ 64 h 80"/>
                <a:gd name="T2" fmla="*/ 19 w 26"/>
                <a:gd name="T3" fmla="*/ 53 h 80"/>
                <a:gd name="T4" fmla="*/ 15 w 26"/>
                <a:gd name="T5" fmla="*/ 27 h 80"/>
                <a:gd name="T6" fmla="*/ 13 w 26"/>
                <a:gd name="T7" fmla="*/ 18 h 80"/>
                <a:gd name="T8" fmla="*/ 22 w 26"/>
                <a:gd name="T9" fmla="*/ 19 h 80"/>
                <a:gd name="T10" fmla="*/ 25 w 26"/>
                <a:gd name="T11" fmla="*/ 28 h 80"/>
                <a:gd name="T12" fmla="*/ 26 w 26"/>
                <a:gd name="T13" fmla="*/ 15 h 80"/>
                <a:gd name="T14" fmla="*/ 25 w 26"/>
                <a:gd name="T15" fmla="*/ 1 h 80"/>
                <a:gd name="T16" fmla="*/ 6 w 26"/>
                <a:gd name="T17" fmla="*/ 0 h 80"/>
                <a:gd name="T18" fmla="*/ 0 w 26"/>
                <a:gd name="T19" fmla="*/ 3 h 80"/>
                <a:gd name="T20" fmla="*/ 9 w 26"/>
                <a:gd name="T21" fmla="*/ 14 h 80"/>
                <a:gd name="T22" fmla="*/ 0 w 26"/>
                <a:gd name="T23" fmla="*/ 15 h 80"/>
                <a:gd name="T24" fmla="*/ 3 w 26"/>
                <a:gd name="T25" fmla="*/ 16 h 80"/>
                <a:gd name="T26" fmla="*/ 5 w 26"/>
                <a:gd name="T27" fmla="*/ 19 h 80"/>
                <a:gd name="T28" fmla="*/ 0 w 26"/>
                <a:gd name="T29" fmla="*/ 19 h 80"/>
                <a:gd name="T30" fmla="*/ 7 w 26"/>
                <a:gd name="T31" fmla="*/ 22 h 80"/>
                <a:gd name="T32" fmla="*/ 0 w 26"/>
                <a:gd name="T33" fmla="*/ 23 h 80"/>
                <a:gd name="T34" fmla="*/ 5 w 26"/>
                <a:gd name="T35" fmla="*/ 23 h 80"/>
                <a:gd name="T36" fmla="*/ 7 w 26"/>
                <a:gd name="T37" fmla="*/ 43 h 80"/>
                <a:gd name="T38" fmla="*/ 10 w 26"/>
                <a:gd name="T39" fmla="*/ 58 h 80"/>
                <a:gd name="T40" fmla="*/ 9 w 26"/>
                <a:gd name="T41" fmla="*/ 64 h 80"/>
                <a:gd name="T42" fmla="*/ 3 w 26"/>
                <a:gd name="T43" fmla="*/ 30 h 80"/>
                <a:gd name="T44" fmla="*/ 7 w 26"/>
                <a:gd name="T45" fmla="*/ 65 h 80"/>
                <a:gd name="T46" fmla="*/ 9 w 26"/>
                <a:gd name="T47" fmla="*/ 72 h 80"/>
                <a:gd name="T48" fmla="*/ 9 w 26"/>
                <a:gd name="T49" fmla="*/ 76 h 80"/>
                <a:gd name="T50" fmla="*/ 2 w 26"/>
                <a:gd name="T51" fmla="*/ 71 h 80"/>
                <a:gd name="T52" fmla="*/ 3 w 26"/>
                <a:gd name="T53" fmla="*/ 76 h 80"/>
                <a:gd name="T54" fmla="*/ 3 w 26"/>
                <a:gd name="T55" fmla="*/ 80 h 80"/>
                <a:gd name="T56" fmla="*/ 12 w 26"/>
                <a:gd name="T57" fmla="*/ 80 h 80"/>
                <a:gd name="T58" fmla="*/ 13 w 26"/>
                <a:gd name="T59" fmla="*/ 76 h 80"/>
                <a:gd name="T60" fmla="*/ 13 w 26"/>
                <a:gd name="T61" fmla="*/ 74 h 80"/>
                <a:gd name="T62" fmla="*/ 13 w 26"/>
                <a:gd name="T63" fmla="*/ 69 h 80"/>
                <a:gd name="T64" fmla="*/ 11 w 26"/>
                <a:gd name="T65" fmla="*/ 29 h 80"/>
                <a:gd name="T66" fmla="*/ 12 w 26"/>
                <a:gd name="T67" fmla="*/ 37 h 80"/>
                <a:gd name="T68" fmla="*/ 14 w 26"/>
                <a:gd name="T69" fmla="*/ 48 h 80"/>
                <a:gd name="T70" fmla="*/ 15 w 26"/>
                <a:gd name="T71" fmla="*/ 65 h 80"/>
                <a:gd name="T72" fmla="*/ 16 w 26"/>
                <a:gd name="T73" fmla="*/ 72 h 80"/>
                <a:gd name="T74" fmla="*/ 22 w 26"/>
                <a:gd name="T75" fmla="*/ 72 h 80"/>
                <a:gd name="T76" fmla="*/ 24 w 26"/>
                <a:gd name="T77" fmla="*/ 68 h 80"/>
                <a:gd name="T78" fmla="*/ 24 w 26"/>
                <a:gd name="T79" fmla="*/ 64 h 80"/>
                <a:gd name="T80" fmla="*/ 24 w 26"/>
                <a:gd name="T81" fmla="*/ 64 h 80"/>
                <a:gd name="T82" fmla="*/ 21 w 26"/>
                <a:gd name="T83"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80">
                  <a:moveTo>
                    <a:pt x="21" y="64"/>
                  </a:moveTo>
                  <a:cubicBezTo>
                    <a:pt x="21" y="64"/>
                    <a:pt x="19" y="56"/>
                    <a:pt x="19" y="53"/>
                  </a:cubicBezTo>
                  <a:cubicBezTo>
                    <a:pt x="20" y="48"/>
                    <a:pt x="15" y="30"/>
                    <a:pt x="15" y="27"/>
                  </a:cubicBezTo>
                  <a:cubicBezTo>
                    <a:pt x="14" y="25"/>
                    <a:pt x="14" y="19"/>
                    <a:pt x="13" y="18"/>
                  </a:cubicBezTo>
                  <a:cubicBezTo>
                    <a:pt x="12" y="16"/>
                    <a:pt x="20" y="18"/>
                    <a:pt x="22" y="19"/>
                  </a:cubicBezTo>
                  <a:cubicBezTo>
                    <a:pt x="23" y="20"/>
                    <a:pt x="25" y="25"/>
                    <a:pt x="25" y="28"/>
                  </a:cubicBezTo>
                  <a:cubicBezTo>
                    <a:pt x="26" y="22"/>
                    <a:pt x="26" y="16"/>
                    <a:pt x="26" y="15"/>
                  </a:cubicBezTo>
                  <a:cubicBezTo>
                    <a:pt x="25" y="12"/>
                    <a:pt x="25" y="1"/>
                    <a:pt x="25" y="1"/>
                  </a:cubicBezTo>
                  <a:cubicBezTo>
                    <a:pt x="6" y="0"/>
                    <a:pt x="6" y="0"/>
                    <a:pt x="6" y="0"/>
                  </a:cubicBezTo>
                  <a:cubicBezTo>
                    <a:pt x="0" y="3"/>
                    <a:pt x="0" y="3"/>
                    <a:pt x="0" y="3"/>
                  </a:cubicBezTo>
                  <a:cubicBezTo>
                    <a:pt x="3" y="4"/>
                    <a:pt x="12" y="11"/>
                    <a:pt x="9" y="14"/>
                  </a:cubicBezTo>
                  <a:cubicBezTo>
                    <a:pt x="7" y="16"/>
                    <a:pt x="0" y="15"/>
                    <a:pt x="0" y="15"/>
                  </a:cubicBezTo>
                  <a:cubicBezTo>
                    <a:pt x="0" y="15"/>
                    <a:pt x="0" y="15"/>
                    <a:pt x="3" y="16"/>
                  </a:cubicBezTo>
                  <a:cubicBezTo>
                    <a:pt x="6" y="17"/>
                    <a:pt x="5" y="19"/>
                    <a:pt x="5" y="19"/>
                  </a:cubicBezTo>
                  <a:cubicBezTo>
                    <a:pt x="1" y="17"/>
                    <a:pt x="0" y="19"/>
                    <a:pt x="0" y="19"/>
                  </a:cubicBezTo>
                  <a:cubicBezTo>
                    <a:pt x="4" y="20"/>
                    <a:pt x="7" y="22"/>
                    <a:pt x="7" y="22"/>
                  </a:cubicBezTo>
                  <a:cubicBezTo>
                    <a:pt x="2" y="20"/>
                    <a:pt x="0" y="23"/>
                    <a:pt x="0" y="23"/>
                  </a:cubicBezTo>
                  <a:cubicBezTo>
                    <a:pt x="0" y="23"/>
                    <a:pt x="4" y="21"/>
                    <a:pt x="5" y="23"/>
                  </a:cubicBezTo>
                  <a:cubicBezTo>
                    <a:pt x="6" y="26"/>
                    <a:pt x="7" y="40"/>
                    <a:pt x="7" y="43"/>
                  </a:cubicBezTo>
                  <a:cubicBezTo>
                    <a:pt x="7" y="45"/>
                    <a:pt x="9" y="56"/>
                    <a:pt x="10" y="58"/>
                  </a:cubicBezTo>
                  <a:cubicBezTo>
                    <a:pt x="11" y="59"/>
                    <a:pt x="10" y="66"/>
                    <a:pt x="9" y="64"/>
                  </a:cubicBezTo>
                  <a:cubicBezTo>
                    <a:pt x="8" y="63"/>
                    <a:pt x="3" y="30"/>
                    <a:pt x="3" y="30"/>
                  </a:cubicBezTo>
                  <a:cubicBezTo>
                    <a:pt x="7" y="65"/>
                    <a:pt x="7" y="65"/>
                    <a:pt x="7" y="65"/>
                  </a:cubicBezTo>
                  <a:cubicBezTo>
                    <a:pt x="7" y="65"/>
                    <a:pt x="7" y="70"/>
                    <a:pt x="9" y="72"/>
                  </a:cubicBezTo>
                  <a:cubicBezTo>
                    <a:pt x="11" y="75"/>
                    <a:pt x="9" y="76"/>
                    <a:pt x="9" y="76"/>
                  </a:cubicBezTo>
                  <a:cubicBezTo>
                    <a:pt x="8" y="76"/>
                    <a:pt x="4" y="73"/>
                    <a:pt x="2" y="71"/>
                  </a:cubicBezTo>
                  <a:cubicBezTo>
                    <a:pt x="2" y="74"/>
                    <a:pt x="3" y="75"/>
                    <a:pt x="3" y="76"/>
                  </a:cubicBezTo>
                  <a:cubicBezTo>
                    <a:pt x="3" y="76"/>
                    <a:pt x="1" y="79"/>
                    <a:pt x="3" y="80"/>
                  </a:cubicBezTo>
                  <a:cubicBezTo>
                    <a:pt x="3" y="80"/>
                    <a:pt x="11" y="79"/>
                    <a:pt x="12" y="80"/>
                  </a:cubicBezTo>
                  <a:cubicBezTo>
                    <a:pt x="12" y="80"/>
                    <a:pt x="13" y="77"/>
                    <a:pt x="13" y="76"/>
                  </a:cubicBezTo>
                  <a:cubicBezTo>
                    <a:pt x="12" y="75"/>
                    <a:pt x="13" y="74"/>
                    <a:pt x="13" y="74"/>
                  </a:cubicBezTo>
                  <a:cubicBezTo>
                    <a:pt x="13" y="74"/>
                    <a:pt x="14" y="71"/>
                    <a:pt x="13" y="69"/>
                  </a:cubicBezTo>
                  <a:cubicBezTo>
                    <a:pt x="12" y="68"/>
                    <a:pt x="9" y="32"/>
                    <a:pt x="11" y="29"/>
                  </a:cubicBezTo>
                  <a:cubicBezTo>
                    <a:pt x="11" y="29"/>
                    <a:pt x="12" y="37"/>
                    <a:pt x="12" y="37"/>
                  </a:cubicBezTo>
                  <a:cubicBezTo>
                    <a:pt x="12" y="37"/>
                    <a:pt x="13" y="47"/>
                    <a:pt x="14" y="48"/>
                  </a:cubicBezTo>
                  <a:cubicBezTo>
                    <a:pt x="14" y="48"/>
                    <a:pt x="16" y="63"/>
                    <a:pt x="15" y="65"/>
                  </a:cubicBezTo>
                  <a:cubicBezTo>
                    <a:pt x="15" y="65"/>
                    <a:pt x="13" y="71"/>
                    <a:pt x="16" y="72"/>
                  </a:cubicBezTo>
                  <a:cubicBezTo>
                    <a:pt x="22" y="72"/>
                    <a:pt x="22" y="72"/>
                    <a:pt x="22" y="72"/>
                  </a:cubicBezTo>
                  <a:cubicBezTo>
                    <a:pt x="22" y="72"/>
                    <a:pt x="23" y="69"/>
                    <a:pt x="24" y="68"/>
                  </a:cubicBezTo>
                  <a:cubicBezTo>
                    <a:pt x="24" y="67"/>
                    <a:pt x="24" y="65"/>
                    <a:pt x="24" y="64"/>
                  </a:cubicBezTo>
                  <a:cubicBezTo>
                    <a:pt x="24" y="64"/>
                    <a:pt x="24" y="64"/>
                    <a:pt x="24" y="64"/>
                  </a:cubicBezTo>
                  <a:cubicBezTo>
                    <a:pt x="22" y="64"/>
                    <a:pt x="21" y="64"/>
                    <a:pt x="21" y="6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Freeform 250"/>
            <p:cNvSpPr/>
            <p:nvPr/>
          </p:nvSpPr>
          <p:spPr bwMode="auto">
            <a:xfrm>
              <a:off x="4576763" y="6294438"/>
              <a:ext cx="206375" cy="217488"/>
            </a:xfrm>
            <a:custGeom>
              <a:avLst/>
              <a:gdLst>
                <a:gd name="T0" fmla="*/ 2 w 10"/>
                <a:gd name="T1" fmla="*/ 2 h 11"/>
                <a:gd name="T2" fmla="*/ 2 w 10"/>
                <a:gd name="T3" fmla="*/ 6 h 11"/>
                <a:gd name="T4" fmla="*/ 0 w 10"/>
                <a:gd name="T5" fmla="*/ 10 h 11"/>
                <a:gd name="T6" fmla="*/ 6 w 10"/>
                <a:gd name="T7" fmla="*/ 10 h 11"/>
                <a:gd name="T8" fmla="*/ 9 w 10"/>
                <a:gd name="T9" fmla="*/ 8 h 11"/>
                <a:gd name="T10" fmla="*/ 9 w 10"/>
                <a:gd name="T11" fmla="*/ 2 h 11"/>
                <a:gd name="T12" fmla="*/ 2 w 10"/>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2" y="2"/>
                  </a:moveTo>
                  <a:cubicBezTo>
                    <a:pt x="2" y="2"/>
                    <a:pt x="2" y="5"/>
                    <a:pt x="2" y="6"/>
                  </a:cubicBezTo>
                  <a:cubicBezTo>
                    <a:pt x="1" y="6"/>
                    <a:pt x="0" y="8"/>
                    <a:pt x="0" y="10"/>
                  </a:cubicBezTo>
                  <a:cubicBezTo>
                    <a:pt x="0" y="10"/>
                    <a:pt x="4" y="11"/>
                    <a:pt x="6" y="10"/>
                  </a:cubicBezTo>
                  <a:cubicBezTo>
                    <a:pt x="9" y="10"/>
                    <a:pt x="10" y="10"/>
                    <a:pt x="9" y="8"/>
                  </a:cubicBezTo>
                  <a:cubicBezTo>
                    <a:pt x="9" y="6"/>
                    <a:pt x="8" y="4"/>
                    <a:pt x="9" y="2"/>
                  </a:cubicBezTo>
                  <a:cubicBezTo>
                    <a:pt x="10" y="0"/>
                    <a:pt x="2" y="1"/>
                    <a:pt x="2"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Freeform 251"/>
            <p:cNvSpPr/>
            <p:nvPr/>
          </p:nvSpPr>
          <p:spPr bwMode="auto">
            <a:xfrm>
              <a:off x="4803775" y="6137276"/>
              <a:ext cx="225425" cy="255588"/>
            </a:xfrm>
            <a:custGeom>
              <a:avLst/>
              <a:gdLst>
                <a:gd name="T0" fmla="*/ 3 w 11"/>
                <a:gd name="T1" fmla="*/ 2 h 13"/>
                <a:gd name="T2" fmla="*/ 2 w 11"/>
                <a:gd name="T3" fmla="*/ 6 h 13"/>
                <a:gd name="T4" fmla="*/ 2 w 11"/>
                <a:gd name="T5" fmla="*/ 11 h 13"/>
                <a:gd name="T6" fmla="*/ 9 w 11"/>
                <a:gd name="T7" fmla="*/ 13 h 13"/>
                <a:gd name="T8" fmla="*/ 10 w 11"/>
                <a:gd name="T9" fmla="*/ 5 h 13"/>
                <a:gd name="T10" fmla="*/ 7 w 11"/>
                <a:gd name="T11" fmla="*/ 0 h 13"/>
                <a:gd name="T12" fmla="*/ 3 w 11"/>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1" h="13">
                  <a:moveTo>
                    <a:pt x="3" y="2"/>
                  </a:moveTo>
                  <a:cubicBezTo>
                    <a:pt x="3" y="2"/>
                    <a:pt x="2" y="5"/>
                    <a:pt x="2" y="6"/>
                  </a:cubicBezTo>
                  <a:cubicBezTo>
                    <a:pt x="2" y="6"/>
                    <a:pt x="0" y="10"/>
                    <a:pt x="2" y="11"/>
                  </a:cubicBezTo>
                  <a:cubicBezTo>
                    <a:pt x="4" y="13"/>
                    <a:pt x="8" y="13"/>
                    <a:pt x="9" y="13"/>
                  </a:cubicBezTo>
                  <a:cubicBezTo>
                    <a:pt x="9" y="13"/>
                    <a:pt x="11" y="6"/>
                    <a:pt x="10" y="5"/>
                  </a:cubicBezTo>
                  <a:cubicBezTo>
                    <a:pt x="9" y="4"/>
                    <a:pt x="7" y="0"/>
                    <a:pt x="7" y="0"/>
                  </a:cubicBezTo>
                  <a:cubicBezTo>
                    <a:pt x="8" y="0"/>
                    <a:pt x="3" y="2"/>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252"/>
            <p:cNvSpPr/>
            <p:nvPr/>
          </p:nvSpPr>
          <p:spPr bwMode="auto">
            <a:xfrm>
              <a:off x="4926013" y="4183063"/>
              <a:ext cx="268287" cy="828675"/>
            </a:xfrm>
            <a:custGeom>
              <a:avLst/>
              <a:gdLst>
                <a:gd name="T0" fmla="*/ 3 w 13"/>
                <a:gd name="T1" fmla="*/ 36 h 42"/>
                <a:gd name="T2" fmla="*/ 5 w 13"/>
                <a:gd name="T3" fmla="*/ 42 h 42"/>
                <a:gd name="T4" fmla="*/ 7 w 13"/>
                <a:gd name="T5" fmla="*/ 36 h 42"/>
                <a:gd name="T6" fmla="*/ 11 w 13"/>
                <a:gd name="T7" fmla="*/ 35 h 42"/>
                <a:gd name="T8" fmla="*/ 11 w 13"/>
                <a:gd name="T9" fmla="*/ 30 h 42"/>
                <a:gd name="T10" fmla="*/ 12 w 13"/>
                <a:gd name="T11" fmla="*/ 28 h 42"/>
                <a:gd name="T12" fmla="*/ 11 w 13"/>
                <a:gd name="T13" fmla="*/ 25 h 42"/>
                <a:gd name="T14" fmla="*/ 10 w 13"/>
                <a:gd name="T15" fmla="*/ 7 h 42"/>
                <a:gd name="T16" fmla="*/ 8 w 13"/>
                <a:gd name="T17" fmla="*/ 0 h 42"/>
                <a:gd name="T18" fmla="*/ 0 w 13"/>
                <a:gd name="T19" fmla="*/ 24 h 42"/>
                <a:gd name="T20" fmla="*/ 3 w 13"/>
                <a:gd name="T2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2">
                  <a:moveTo>
                    <a:pt x="3" y="36"/>
                  </a:moveTo>
                  <a:cubicBezTo>
                    <a:pt x="5" y="42"/>
                    <a:pt x="5" y="42"/>
                    <a:pt x="5" y="42"/>
                  </a:cubicBezTo>
                  <a:cubicBezTo>
                    <a:pt x="5" y="42"/>
                    <a:pt x="8" y="37"/>
                    <a:pt x="7" y="36"/>
                  </a:cubicBezTo>
                  <a:cubicBezTo>
                    <a:pt x="7" y="35"/>
                    <a:pt x="9" y="37"/>
                    <a:pt x="11" y="35"/>
                  </a:cubicBezTo>
                  <a:cubicBezTo>
                    <a:pt x="13" y="32"/>
                    <a:pt x="11" y="30"/>
                    <a:pt x="11" y="30"/>
                  </a:cubicBezTo>
                  <a:cubicBezTo>
                    <a:pt x="12" y="28"/>
                    <a:pt x="12" y="28"/>
                    <a:pt x="12" y="28"/>
                  </a:cubicBezTo>
                  <a:cubicBezTo>
                    <a:pt x="11" y="25"/>
                    <a:pt x="11" y="25"/>
                    <a:pt x="11" y="25"/>
                  </a:cubicBezTo>
                  <a:cubicBezTo>
                    <a:pt x="11" y="25"/>
                    <a:pt x="10" y="8"/>
                    <a:pt x="10" y="7"/>
                  </a:cubicBezTo>
                  <a:cubicBezTo>
                    <a:pt x="10" y="6"/>
                    <a:pt x="9" y="0"/>
                    <a:pt x="8" y="0"/>
                  </a:cubicBezTo>
                  <a:cubicBezTo>
                    <a:pt x="8" y="0"/>
                    <a:pt x="0" y="22"/>
                    <a:pt x="0" y="24"/>
                  </a:cubicBezTo>
                  <a:cubicBezTo>
                    <a:pt x="0" y="25"/>
                    <a:pt x="3" y="36"/>
                    <a:pt x="3" y="36"/>
                  </a:cubicBez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253"/>
            <p:cNvSpPr/>
            <p:nvPr/>
          </p:nvSpPr>
          <p:spPr bwMode="auto">
            <a:xfrm>
              <a:off x="4246563" y="4164013"/>
              <a:ext cx="227012" cy="808038"/>
            </a:xfrm>
            <a:custGeom>
              <a:avLst/>
              <a:gdLst>
                <a:gd name="T0" fmla="*/ 6 w 11"/>
                <a:gd name="T1" fmla="*/ 0 h 41"/>
                <a:gd name="T2" fmla="*/ 5 w 11"/>
                <a:gd name="T3" fmla="*/ 8 h 41"/>
                <a:gd name="T4" fmla="*/ 1 w 11"/>
                <a:gd name="T5" fmla="*/ 20 h 41"/>
                <a:gd name="T6" fmla="*/ 1 w 11"/>
                <a:gd name="T7" fmla="*/ 27 h 41"/>
                <a:gd name="T8" fmla="*/ 3 w 11"/>
                <a:gd name="T9" fmla="*/ 32 h 41"/>
                <a:gd name="T10" fmla="*/ 3 w 11"/>
                <a:gd name="T11" fmla="*/ 36 h 41"/>
                <a:gd name="T12" fmla="*/ 6 w 11"/>
                <a:gd name="T13" fmla="*/ 41 h 41"/>
                <a:gd name="T14" fmla="*/ 11 w 11"/>
                <a:gd name="T15" fmla="*/ 34 h 41"/>
                <a:gd name="T16" fmla="*/ 11 w 11"/>
                <a:gd name="T17" fmla="*/ 27 h 41"/>
                <a:gd name="T18" fmla="*/ 9 w 11"/>
                <a:gd name="T19" fmla="*/ 4 h 41"/>
                <a:gd name="T20" fmla="*/ 6 w 11"/>
                <a:gd name="T2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1">
                  <a:moveTo>
                    <a:pt x="6" y="0"/>
                  </a:moveTo>
                  <a:cubicBezTo>
                    <a:pt x="6" y="0"/>
                    <a:pt x="5" y="6"/>
                    <a:pt x="5" y="8"/>
                  </a:cubicBezTo>
                  <a:cubicBezTo>
                    <a:pt x="4" y="10"/>
                    <a:pt x="2" y="19"/>
                    <a:pt x="1" y="20"/>
                  </a:cubicBezTo>
                  <a:cubicBezTo>
                    <a:pt x="0" y="21"/>
                    <a:pt x="0" y="26"/>
                    <a:pt x="1" y="27"/>
                  </a:cubicBezTo>
                  <a:cubicBezTo>
                    <a:pt x="3" y="28"/>
                    <a:pt x="3" y="31"/>
                    <a:pt x="3" y="32"/>
                  </a:cubicBezTo>
                  <a:cubicBezTo>
                    <a:pt x="3" y="33"/>
                    <a:pt x="1" y="34"/>
                    <a:pt x="3" y="36"/>
                  </a:cubicBezTo>
                  <a:cubicBezTo>
                    <a:pt x="5" y="37"/>
                    <a:pt x="3" y="41"/>
                    <a:pt x="6" y="41"/>
                  </a:cubicBezTo>
                  <a:cubicBezTo>
                    <a:pt x="11" y="34"/>
                    <a:pt x="11" y="34"/>
                    <a:pt x="11" y="34"/>
                  </a:cubicBezTo>
                  <a:cubicBezTo>
                    <a:pt x="11" y="27"/>
                    <a:pt x="11" y="27"/>
                    <a:pt x="11" y="27"/>
                  </a:cubicBezTo>
                  <a:cubicBezTo>
                    <a:pt x="11" y="27"/>
                    <a:pt x="11" y="8"/>
                    <a:pt x="9" y="4"/>
                  </a:cubicBezTo>
                  <a:cubicBezTo>
                    <a:pt x="6" y="0"/>
                    <a:pt x="6" y="0"/>
                    <a:pt x="6" y="0"/>
                  </a:cubicBez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254"/>
            <p:cNvSpPr/>
            <p:nvPr/>
          </p:nvSpPr>
          <p:spPr bwMode="auto">
            <a:xfrm>
              <a:off x="4865688" y="4222751"/>
              <a:ext cx="287337" cy="592138"/>
            </a:xfrm>
            <a:custGeom>
              <a:avLst/>
              <a:gdLst>
                <a:gd name="T0" fmla="*/ 5 w 14"/>
                <a:gd name="T1" fmla="*/ 23 h 30"/>
                <a:gd name="T2" fmla="*/ 7 w 14"/>
                <a:gd name="T3" fmla="*/ 21 h 30"/>
                <a:gd name="T4" fmla="*/ 7 w 14"/>
                <a:gd name="T5" fmla="*/ 20 h 30"/>
                <a:gd name="T6" fmla="*/ 12 w 14"/>
                <a:gd name="T7" fmla="*/ 20 h 30"/>
                <a:gd name="T8" fmla="*/ 7 w 14"/>
                <a:gd name="T9" fmla="*/ 18 h 30"/>
                <a:gd name="T10" fmla="*/ 9 w 14"/>
                <a:gd name="T11" fmla="*/ 15 h 30"/>
                <a:gd name="T12" fmla="*/ 10 w 14"/>
                <a:gd name="T13" fmla="*/ 10 h 30"/>
                <a:gd name="T14" fmla="*/ 10 w 14"/>
                <a:gd name="T15" fmla="*/ 0 h 30"/>
                <a:gd name="T16" fmla="*/ 6 w 14"/>
                <a:gd name="T17" fmla="*/ 10 h 30"/>
                <a:gd name="T18" fmla="*/ 2 w 14"/>
                <a:gd name="T19" fmla="*/ 22 h 30"/>
                <a:gd name="T20" fmla="*/ 5 w 14"/>
                <a:gd name="T21" fmla="*/ 30 h 30"/>
                <a:gd name="T22" fmla="*/ 7 w 14"/>
                <a:gd name="T23" fmla="*/ 29 h 30"/>
                <a:gd name="T24" fmla="*/ 6 w 14"/>
                <a:gd name="T25" fmla="*/ 23 h 30"/>
                <a:gd name="T26" fmla="*/ 12 w 14"/>
                <a:gd name="T27" fmla="*/ 26 h 30"/>
                <a:gd name="T28" fmla="*/ 13 w 14"/>
                <a:gd name="T29" fmla="*/ 28 h 30"/>
                <a:gd name="T30" fmla="*/ 14 w 14"/>
                <a:gd name="T31" fmla="*/ 26 h 30"/>
                <a:gd name="T32" fmla="*/ 14 w 14"/>
                <a:gd name="T33" fmla="*/ 25 h 30"/>
                <a:gd name="T34" fmla="*/ 5 w 14"/>
                <a:gd name="T3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30">
                  <a:moveTo>
                    <a:pt x="5" y="23"/>
                  </a:moveTo>
                  <a:cubicBezTo>
                    <a:pt x="5" y="23"/>
                    <a:pt x="6" y="21"/>
                    <a:pt x="7" y="21"/>
                  </a:cubicBezTo>
                  <a:cubicBezTo>
                    <a:pt x="7" y="21"/>
                    <a:pt x="6" y="20"/>
                    <a:pt x="7" y="20"/>
                  </a:cubicBezTo>
                  <a:cubicBezTo>
                    <a:pt x="8" y="19"/>
                    <a:pt x="9" y="18"/>
                    <a:pt x="12" y="20"/>
                  </a:cubicBezTo>
                  <a:cubicBezTo>
                    <a:pt x="12" y="20"/>
                    <a:pt x="11" y="18"/>
                    <a:pt x="7" y="18"/>
                  </a:cubicBezTo>
                  <a:cubicBezTo>
                    <a:pt x="7" y="18"/>
                    <a:pt x="7" y="15"/>
                    <a:pt x="9" y="15"/>
                  </a:cubicBezTo>
                  <a:cubicBezTo>
                    <a:pt x="11" y="14"/>
                    <a:pt x="9" y="11"/>
                    <a:pt x="10" y="10"/>
                  </a:cubicBezTo>
                  <a:cubicBezTo>
                    <a:pt x="12" y="8"/>
                    <a:pt x="10" y="0"/>
                    <a:pt x="10" y="0"/>
                  </a:cubicBezTo>
                  <a:cubicBezTo>
                    <a:pt x="6" y="10"/>
                    <a:pt x="6" y="10"/>
                    <a:pt x="6" y="10"/>
                  </a:cubicBezTo>
                  <a:cubicBezTo>
                    <a:pt x="4" y="15"/>
                    <a:pt x="2" y="21"/>
                    <a:pt x="2" y="22"/>
                  </a:cubicBezTo>
                  <a:cubicBezTo>
                    <a:pt x="3" y="23"/>
                    <a:pt x="0" y="29"/>
                    <a:pt x="5" y="30"/>
                  </a:cubicBezTo>
                  <a:cubicBezTo>
                    <a:pt x="6" y="29"/>
                    <a:pt x="7" y="29"/>
                    <a:pt x="7" y="29"/>
                  </a:cubicBezTo>
                  <a:cubicBezTo>
                    <a:pt x="7" y="29"/>
                    <a:pt x="5" y="23"/>
                    <a:pt x="6" y="23"/>
                  </a:cubicBezTo>
                  <a:cubicBezTo>
                    <a:pt x="6" y="23"/>
                    <a:pt x="12" y="24"/>
                    <a:pt x="12" y="26"/>
                  </a:cubicBezTo>
                  <a:cubicBezTo>
                    <a:pt x="12" y="26"/>
                    <a:pt x="13" y="27"/>
                    <a:pt x="13" y="28"/>
                  </a:cubicBezTo>
                  <a:cubicBezTo>
                    <a:pt x="14" y="26"/>
                    <a:pt x="14" y="26"/>
                    <a:pt x="14" y="26"/>
                  </a:cubicBezTo>
                  <a:cubicBezTo>
                    <a:pt x="14" y="25"/>
                    <a:pt x="14" y="25"/>
                    <a:pt x="14" y="25"/>
                  </a:cubicBezTo>
                  <a:cubicBezTo>
                    <a:pt x="12" y="24"/>
                    <a:pt x="8" y="22"/>
                    <a:pt x="5" y="23"/>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255"/>
            <p:cNvSpPr/>
            <p:nvPr/>
          </p:nvSpPr>
          <p:spPr bwMode="auto">
            <a:xfrm>
              <a:off x="4967288" y="4833938"/>
              <a:ext cx="103187" cy="60325"/>
            </a:xfrm>
            <a:custGeom>
              <a:avLst/>
              <a:gdLst>
                <a:gd name="T0" fmla="*/ 0 w 5"/>
                <a:gd name="T1" fmla="*/ 0 h 3"/>
                <a:gd name="T2" fmla="*/ 0 w 5"/>
                <a:gd name="T3" fmla="*/ 1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cubicBezTo>
                    <a:pt x="0" y="0"/>
                    <a:pt x="0" y="1"/>
                    <a:pt x="0" y="1"/>
                  </a:cubicBezTo>
                  <a:cubicBezTo>
                    <a:pt x="2" y="1"/>
                    <a:pt x="3" y="1"/>
                    <a:pt x="5" y="3"/>
                  </a:cubicBezTo>
                  <a:cubicBezTo>
                    <a:pt x="5" y="3"/>
                    <a:pt x="4" y="0"/>
                    <a:pt x="0"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256"/>
            <p:cNvSpPr/>
            <p:nvPr/>
          </p:nvSpPr>
          <p:spPr bwMode="auto">
            <a:xfrm>
              <a:off x="4370388" y="4044951"/>
              <a:ext cx="720725" cy="828675"/>
            </a:xfrm>
            <a:custGeom>
              <a:avLst/>
              <a:gdLst>
                <a:gd name="T0" fmla="*/ 2 w 35"/>
                <a:gd name="T1" fmla="*/ 30 h 42"/>
                <a:gd name="T2" fmla="*/ 3 w 35"/>
                <a:gd name="T3" fmla="*/ 36 h 42"/>
                <a:gd name="T4" fmla="*/ 9 w 35"/>
                <a:gd name="T5" fmla="*/ 38 h 42"/>
                <a:gd name="T6" fmla="*/ 29 w 35"/>
                <a:gd name="T7" fmla="*/ 37 h 42"/>
                <a:gd name="T8" fmla="*/ 30 w 35"/>
                <a:gd name="T9" fmla="*/ 34 h 42"/>
                <a:gd name="T10" fmla="*/ 30 w 35"/>
                <a:gd name="T11" fmla="*/ 27 h 42"/>
                <a:gd name="T12" fmla="*/ 33 w 35"/>
                <a:gd name="T13" fmla="*/ 18 h 42"/>
                <a:gd name="T14" fmla="*/ 35 w 35"/>
                <a:gd name="T15" fmla="*/ 7 h 42"/>
                <a:gd name="T16" fmla="*/ 23 w 35"/>
                <a:gd name="T17" fmla="*/ 0 h 42"/>
                <a:gd name="T18" fmla="*/ 17 w 35"/>
                <a:gd name="T19" fmla="*/ 0 h 42"/>
                <a:gd name="T20" fmla="*/ 12 w 35"/>
                <a:gd name="T21" fmla="*/ 0 h 42"/>
                <a:gd name="T22" fmla="*/ 0 w 35"/>
                <a:gd name="T23" fmla="*/ 6 h 42"/>
                <a:gd name="T24" fmla="*/ 4 w 35"/>
                <a:gd name="T25" fmla="*/ 20 h 42"/>
                <a:gd name="T26" fmla="*/ 2 w 35"/>
                <a:gd name="T27"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2" y="30"/>
                  </a:moveTo>
                  <a:cubicBezTo>
                    <a:pt x="2" y="30"/>
                    <a:pt x="4" y="34"/>
                    <a:pt x="3" y="36"/>
                  </a:cubicBezTo>
                  <a:cubicBezTo>
                    <a:pt x="2" y="39"/>
                    <a:pt x="9" y="38"/>
                    <a:pt x="9" y="38"/>
                  </a:cubicBezTo>
                  <a:cubicBezTo>
                    <a:pt x="9" y="38"/>
                    <a:pt x="19" y="42"/>
                    <a:pt x="29" y="37"/>
                  </a:cubicBezTo>
                  <a:cubicBezTo>
                    <a:pt x="29" y="37"/>
                    <a:pt x="30" y="35"/>
                    <a:pt x="30" y="34"/>
                  </a:cubicBezTo>
                  <a:cubicBezTo>
                    <a:pt x="31" y="32"/>
                    <a:pt x="30" y="30"/>
                    <a:pt x="30" y="27"/>
                  </a:cubicBezTo>
                  <a:cubicBezTo>
                    <a:pt x="31" y="25"/>
                    <a:pt x="33" y="21"/>
                    <a:pt x="33" y="18"/>
                  </a:cubicBezTo>
                  <a:cubicBezTo>
                    <a:pt x="33" y="15"/>
                    <a:pt x="35" y="7"/>
                    <a:pt x="35" y="7"/>
                  </a:cubicBezTo>
                  <a:cubicBezTo>
                    <a:pt x="23" y="0"/>
                    <a:pt x="23" y="0"/>
                    <a:pt x="23" y="0"/>
                  </a:cubicBezTo>
                  <a:cubicBezTo>
                    <a:pt x="17" y="0"/>
                    <a:pt x="17" y="0"/>
                    <a:pt x="17" y="0"/>
                  </a:cubicBezTo>
                  <a:cubicBezTo>
                    <a:pt x="12" y="0"/>
                    <a:pt x="12" y="0"/>
                    <a:pt x="12" y="0"/>
                  </a:cubicBezTo>
                  <a:cubicBezTo>
                    <a:pt x="12" y="0"/>
                    <a:pt x="2" y="4"/>
                    <a:pt x="0" y="6"/>
                  </a:cubicBezTo>
                  <a:cubicBezTo>
                    <a:pt x="0" y="6"/>
                    <a:pt x="2" y="12"/>
                    <a:pt x="4" y="20"/>
                  </a:cubicBezTo>
                  <a:cubicBezTo>
                    <a:pt x="5" y="27"/>
                    <a:pt x="2" y="27"/>
                    <a:pt x="2" y="30"/>
                  </a:cubicBez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257"/>
            <p:cNvSpPr/>
            <p:nvPr/>
          </p:nvSpPr>
          <p:spPr bwMode="auto">
            <a:xfrm>
              <a:off x="4494213" y="4676776"/>
              <a:ext cx="61912" cy="79375"/>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3" y="4"/>
                    <a:pt x="3" y="4"/>
                  </a:cubicBezTo>
                  <a:cubicBezTo>
                    <a:pt x="3" y="4"/>
                    <a:pt x="2" y="1"/>
                    <a:pt x="0"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1" name="Freeform 258"/>
            <p:cNvSpPr/>
            <p:nvPr/>
          </p:nvSpPr>
          <p:spPr bwMode="auto">
            <a:xfrm>
              <a:off x="4411663" y="4262438"/>
              <a:ext cx="185737" cy="493713"/>
            </a:xfrm>
            <a:custGeom>
              <a:avLst/>
              <a:gdLst>
                <a:gd name="T0" fmla="*/ 3 w 9"/>
                <a:gd name="T1" fmla="*/ 20 h 25"/>
                <a:gd name="T2" fmla="*/ 4 w 9"/>
                <a:gd name="T3" fmla="*/ 21 h 25"/>
                <a:gd name="T4" fmla="*/ 4 w 9"/>
                <a:gd name="T5" fmla="*/ 19 h 25"/>
                <a:gd name="T6" fmla="*/ 4 w 9"/>
                <a:gd name="T7" fmla="*/ 15 h 25"/>
                <a:gd name="T8" fmla="*/ 9 w 9"/>
                <a:gd name="T9" fmla="*/ 21 h 25"/>
                <a:gd name="T10" fmla="*/ 3 w 9"/>
                <a:gd name="T11" fmla="*/ 7 h 25"/>
                <a:gd name="T12" fmla="*/ 4 w 9"/>
                <a:gd name="T13" fmla="*/ 5 h 25"/>
                <a:gd name="T14" fmla="*/ 0 w 9"/>
                <a:gd name="T15" fmla="*/ 0 h 25"/>
                <a:gd name="T16" fmla="*/ 2 w 9"/>
                <a:gd name="T17" fmla="*/ 9 h 25"/>
                <a:gd name="T18" fmla="*/ 0 w 9"/>
                <a:gd name="T19" fmla="*/ 19 h 25"/>
                <a:gd name="T20" fmla="*/ 3 w 9"/>
                <a:gd name="T21" fmla="*/ 24 h 25"/>
                <a:gd name="T22" fmla="*/ 5 w 9"/>
                <a:gd name="T23" fmla="*/ 25 h 25"/>
                <a:gd name="T24" fmla="*/ 5 w 9"/>
                <a:gd name="T25" fmla="*/ 25 h 25"/>
                <a:gd name="T26" fmla="*/ 3 w 9"/>
                <a:gd name="T2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5">
                  <a:moveTo>
                    <a:pt x="3" y="20"/>
                  </a:moveTo>
                  <a:cubicBezTo>
                    <a:pt x="3" y="20"/>
                    <a:pt x="4" y="20"/>
                    <a:pt x="4" y="21"/>
                  </a:cubicBezTo>
                  <a:cubicBezTo>
                    <a:pt x="4" y="20"/>
                    <a:pt x="4" y="20"/>
                    <a:pt x="4" y="19"/>
                  </a:cubicBezTo>
                  <a:cubicBezTo>
                    <a:pt x="3" y="17"/>
                    <a:pt x="4" y="13"/>
                    <a:pt x="4" y="15"/>
                  </a:cubicBezTo>
                  <a:cubicBezTo>
                    <a:pt x="9" y="21"/>
                    <a:pt x="9" y="21"/>
                    <a:pt x="9" y="21"/>
                  </a:cubicBezTo>
                  <a:cubicBezTo>
                    <a:pt x="8" y="18"/>
                    <a:pt x="3" y="7"/>
                    <a:pt x="3" y="7"/>
                  </a:cubicBezTo>
                  <a:cubicBezTo>
                    <a:pt x="2" y="5"/>
                    <a:pt x="4" y="5"/>
                    <a:pt x="4" y="5"/>
                  </a:cubicBezTo>
                  <a:cubicBezTo>
                    <a:pt x="4" y="5"/>
                    <a:pt x="1" y="2"/>
                    <a:pt x="0" y="0"/>
                  </a:cubicBezTo>
                  <a:cubicBezTo>
                    <a:pt x="0" y="2"/>
                    <a:pt x="1" y="5"/>
                    <a:pt x="2" y="9"/>
                  </a:cubicBezTo>
                  <a:cubicBezTo>
                    <a:pt x="3" y="16"/>
                    <a:pt x="0" y="16"/>
                    <a:pt x="0" y="19"/>
                  </a:cubicBezTo>
                  <a:cubicBezTo>
                    <a:pt x="0" y="19"/>
                    <a:pt x="0" y="23"/>
                    <a:pt x="3" y="24"/>
                  </a:cubicBezTo>
                  <a:cubicBezTo>
                    <a:pt x="4" y="24"/>
                    <a:pt x="5" y="25"/>
                    <a:pt x="5" y="25"/>
                  </a:cubicBezTo>
                  <a:cubicBezTo>
                    <a:pt x="5" y="25"/>
                    <a:pt x="5" y="25"/>
                    <a:pt x="5" y="25"/>
                  </a:cubicBezTo>
                  <a:cubicBezTo>
                    <a:pt x="4" y="24"/>
                    <a:pt x="0" y="20"/>
                    <a:pt x="3" y="2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2" name="Freeform 259"/>
            <p:cNvSpPr/>
            <p:nvPr/>
          </p:nvSpPr>
          <p:spPr bwMode="auto">
            <a:xfrm>
              <a:off x="4845050" y="4143376"/>
              <a:ext cx="225425" cy="631825"/>
            </a:xfrm>
            <a:custGeom>
              <a:avLst/>
              <a:gdLst>
                <a:gd name="T0" fmla="*/ 10 w 11"/>
                <a:gd name="T1" fmla="*/ 13 h 32"/>
                <a:gd name="T2" fmla="*/ 11 w 11"/>
                <a:gd name="T3" fmla="*/ 9 h 32"/>
                <a:gd name="T4" fmla="*/ 10 w 11"/>
                <a:gd name="T5" fmla="*/ 3 h 32"/>
                <a:gd name="T6" fmla="*/ 9 w 11"/>
                <a:gd name="T7" fmla="*/ 6 h 32"/>
                <a:gd name="T8" fmla="*/ 6 w 11"/>
                <a:gd name="T9" fmla="*/ 0 h 32"/>
                <a:gd name="T10" fmla="*/ 9 w 11"/>
                <a:gd name="T11" fmla="*/ 10 h 32"/>
                <a:gd name="T12" fmla="*/ 7 w 11"/>
                <a:gd name="T13" fmla="*/ 15 h 32"/>
                <a:gd name="T14" fmla="*/ 3 w 11"/>
                <a:gd name="T15" fmla="*/ 14 h 32"/>
                <a:gd name="T16" fmla="*/ 6 w 11"/>
                <a:gd name="T17" fmla="*/ 18 h 32"/>
                <a:gd name="T18" fmla="*/ 5 w 11"/>
                <a:gd name="T19" fmla="*/ 21 h 32"/>
                <a:gd name="T20" fmla="*/ 0 w 11"/>
                <a:gd name="T21" fmla="*/ 21 h 32"/>
                <a:gd name="T22" fmla="*/ 5 w 11"/>
                <a:gd name="T23" fmla="*/ 28 h 32"/>
                <a:gd name="T24" fmla="*/ 6 w 11"/>
                <a:gd name="T25" fmla="*/ 32 h 32"/>
                <a:gd name="T26" fmla="*/ 6 w 11"/>
                <a:gd name="T27" fmla="*/ 32 h 32"/>
                <a:gd name="T28" fmla="*/ 7 w 11"/>
                <a:gd name="T29" fmla="*/ 29 h 32"/>
                <a:gd name="T30" fmla="*/ 7 w 11"/>
                <a:gd name="T31" fmla="*/ 22 h 32"/>
                <a:gd name="T32" fmla="*/ 10 w 11"/>
                <a:gd name="T33"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32">
                  <a:moveTo>
                    <a:pt x="10" y="13"/>
                  </a:moveTo>
                  <a:cubicBezTo>
                    <a:pt x="10" y="12"/>
                    <a:pt x="10" y="11"/>
                    <a:pt x="11" y="9"/>
                  </a:cubicBezTo>
                  <a:cubicBezTo>
                    <a:pt x="10" y="7"/>
                    <a:pt x="10" y="3"/>
                    <a:pt x="10" y="3"/>
                  </a:cubicBezTo>
                  <a:cubicBezTo>
                    <a:pt x="9" y="6"/>
                    <a:pt x="9" y="6"/>
                    <a:pt x="9" y="6"/>
                  </a:cubicBezTo>
                  <a:cubicBezTo>
                    <a:pt x="8" y="6"/>
                    <a:pt x="6" y="0"/>
                    <a:pt x="6" y="0"/>
                  </a:cubicBezTo>
                  <a:cubicBezTo>
                    <a:pt x="9" y="10"/>
                    <a:pt x="9" y="10"/>
                    <a:pt x="9" y="10"/>
                  </a:cubicBezTo>
                  <a:cubicBezTo>
                    <a:pt x="9" y="10"/>
                    <a:pt x="9" y="14"/>
                    <a:pt x="7" y="15"/>
                  </a:cubicBezTo>
                  <a:cubicBezTo>
                    <a:pt x="6" y="16"/>
                    <a:pt x="3" y="14"/>
                    <a:pt x="3" y="14"/>
                  </a:cubicBezTo>
                  <a:cubicBezTo>
                    <a:pt x="3" y="16"/>
                    <a:pt x="6" y="18"/>
                    <a:pt x="6" y="18"/>
                  </a:cubicBezTo>
                  <a:cubicBezTo>
                    <a:pt x="6" y="18"/>
                    <a:pt x="6" y="20"/>
                    <a:pt x="5" y="21"/>
                  </a:cubicBezTo>
                  <a:cubicBezTo>
                    <a:pt x="3" y="22"/>
                    <a:pt x="0" y="21"/>
                    <a:pt x="0" y="21"/>
                  </a:cubicBezTo>
                  <a:cubicBezTo>
                    <a:pt x="0" y="21"/>
                    <a:pt x="3" y="26"/>
                    <a:pt x="5" y="28"/>
                  </a:cubicBezTo>
                  <a:cubicBezTo>
                    <a:pt x="7" y="29"/>
                    <a:pt x="6" y="31"/>
                    <a:pt x="6" y="32"/>
                  </a:cubicBezTo>
                  <a:cubicBezTo>
                    <a:pt x="6" y="32"/>
                    <a:pt x="6" y="32"/>
                    <a:pt x="6" y="32"/>
                  </a:cubicBezTo>
                  <a:cubicBezTo>
                    <a:pt x="6" y="32"/>
                    <a:pt x="7" y="30"/>
                    <a:pt x="7" y="29"/>
                  </a:cubicBezTo>
                  <a:cubicBezTo>
                    <a:pt x="8" y="27"/>
                    <a:pt x="7" y="25"/>
                    <a:pt x="7" y="22"/>
                  </a:cubicBezTo>
                  <a:cubicBezTo>
                    <a:pt x="8" y="20"/>
                    <a:pt x="10" y="16"/>
                    <a:pt x="10" y="13"/>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260"/>
            <p:cNvSpPr/>
            <p:nvPr/>
          </p:nvSpPr>
          <p:spPr bwMode="auto">
            <a:xfrm>
              <a:off x="4618038" y="4044951"/>
              <a:ext cx="266700" cy="138113"/>
            </a:xfrm>
            <a:custGeom>
              <a:avLst/>
              <a:gdLst>
                <a:gd name="T0" fmla="*/ 11 w 13"/>
                <a:gd name="T1" fmla="*/ 0 h 7"/>
                <a:gd name="T2" fmla="*/ 5 w 13"/>
                <a:gd name="T3" fmla="*/ 0 h 7"/>
                <a:gd name="T4" fmla="*/ 0 w 13"/>
                <a:gd name="T5" fmla="*/ 0 h 7"/>
                <a:gd name="T6" fmla="*/ 0 w 13"/>
                <a:gd name="T7" fmla="*/ 0 h 7"/>
                <a:gd name="T8" fmla="*/ 0 w 13"/>
                <a:gd name="T9" fmla="*/ 7 h 7"/>
                <a:gd name="T10" fmla="*/ 4 w 13"/>
                <a:gd name="T11" fmla="*/ 4 h 7"/>
                <a:gd name="T12" fmla="*/ 7 w 13"/>
                <a:gd name="T13" fmla="*/ 4 h 7"/>
                <a:gd name="T14" fmla="*/ 10 w 13"/>
                <a:gd name="T15" fmla="*/ 6 h 7"/>
                <a:gd name="T16" fmla="*/ 13 w 13"/>
                <a:gd name="T17" fmla="*/ 1 h 7"/>
                <a:gd name="T18" fmla="*/ 11 w 13"/>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11" y="0"/>
                  </a:moveTo>
                  <a:cubicBezTo>
                    <a:pt x="5" y="0"/>
                    <a:pt x="5" y="0"/>
                    <a:pt x="5" y="0"/>
                  </a:cubicBezTo>
                  <a:cubicBezTo>
                    <a:pt x="0" y="0"/>
                    <a:pt x="0" y="0"/>
                    <a:pt x="0" y="0"/>
                  </a:cubicBezTo>
                  <a:cubicBezTo>
                    <a:pt x="0" y="0"/>
                    <a:pt x="0" y="0"/>
                    <a:pt x="0" y="0"/>
                  </a:cubicBezTo>
                  <a:cubicBezTo>
                    <a:pt x="0" y="7"/>
                    <a:pt x="0" y="7"/>
                    <a:pt x="0" y="7"/>
                  </a:cubicBezTo>
                  <a:cubicBezTo>
                    <a:pt x="4" y="4"/>
                    <a:pt x="4" y="4"/>
                    <a:pt x="4" y="4"/>
                  </a:cubicBezTo>
                  <a:cubicBezTo>
                    <a:pt x="7" y="4"/>
                    <a:pt x="7" y="4"/>
                    <a:pt x="7" y="4"/>
                  </a:cubicBezTo>
                  <a:cubicBezTo>
                    <a:pt x="10" y="6"/>
                    <a:pt x="10" y="6"/>
                    <a:pt x="10" y="6"/>
                  </a:cubicBezTo>
                  <a:cubicBezTo>
                    <a:pt x="10" y="6"/>
                    <a:pt x="12" y="5"/>
                    <a:pt x="13" y="1"/>
                  </a:cubicBezTo>
                  <a:lnTo>
                    <a:pt x="11" y="0"/>
                  </a:ln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261"/>
            <p:cNvSpPr/>
            <p:nvPr/>
          </p:nvSpPr>
          <p:spPr bwMode="auto">
            <a:xfrm>
              <a:off x="4638675" y="3867151"/>
              <a:ext cx="206375" cy="236538"/>
            </a:xfrm>
            <a:custGeom>
              <a:avLst/>
              <a:gdLst>
                <a:gd name="T0" fmla="*/ 0 w 10"/>
                <a:gd name="T1" fmla="*/ 5 h 12"/>
                <a:gd name="T2" fmla="*/ 0 w 10"/>
                <a:gd name="T3" fmla="*/ 7 h 12"/>
                <a:gd name="T4" fmla="*/ 5 w 10"/>
                <a:gd name="T5" fmla="*/ 12 h 12"/>
                <a:gd name="T6" fmla="*/ 8 w 10"/>
                <a:gd name="T7" fmla="*/ 10 h 12"/>
                <a:gd name="T8" fmla="*/ 10 w 10"/>
                <a:gd name="T9" fmla="*/ 7 h 12"/>
                <a:gd name="T10" fmla="*/ 10 w 10"/>
                <a:gd name="T11" fmla="*/ 1 h 12"/>
                <a:gd name="T12" fmla="*/ 0 w 10"/>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5"/>
                  </a:moveTo>
                  <a:cubicBezTo>
                    <a:pt x="0" y="7"/>
                    <a:pt x="0" y="7"/>
                    <a:pt x="0" y="7"/>
                  </a:cubicBezTo>
                  <a:cubicBezTo>
                    <a:pt x="0" y="7"/>
                    <a:pt x="4" y="12"/>
                    <a:pt x="5" y="12"/>
                  </a:cubicBezTo>
                  <a:cubicBezTo>
                    <a:pt x="6" y="12"/>
                    <a:pt x="8" y="10"/>
                    <a:pt x="8" y="10"/>
                  </a:cubicBezTo>
                  <a:cubicBezTo>
                    <a:pt x="10" y="7"/>
                    <a:pt x="10" y="7"/>
                    <a:pt x="10" y="7"/>
                  </a:cubicBezTo>
                  <a:cubicBezTo>
                    <a:pt x="10" y="7"/>
                    <a:pt x="9" y="3"/>
                    <a:pt x="10" y="1"/>
                  </a:cubicBezTo>
                  <a:cubicBezTo>
                    <a:pt x="10" y="0"/>
                    <a:pt x="2" y="4"/>
                    <a:pt x="0" y="5"/>
                  </a:cubicBezTo>
                  <a:close/>
                </a:path>
              </a:pathLst>
            </a:custGeom>
            <a:solidFill>
              <a:srgbClr val="D081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5" name="Freeform 262"/>
            <p:cNvSpPr/>
            <p:nvPr/>
          </p:nvSpPr>
          <p:spPr bwMode="auto">
            <a:xfrm>
              <a:off x="4679950" y="3946526"/>
              <a:ext cx="144462" cy="157163"/>
            </a:xfrm>
            <a:custGeom>
              <a:avLst/>
              <a:gdLst>
                <a:gd name="T0" fmla="*/ 6 w 7"/>
                <a:gd name="T1" fmla="*/ 0 h 8"/>
                <a:gd name="T2" fmla="*/ 4 w 7"/>
                <a:gd name="T3" fmla="*/ 3 h 8"/>
                <a:gd name="T4" fmla="*/ 0 w 7"/>
                <a:gd name="T5" fmla="*/ 5 h 8"/>
                <a:gd name="T6" fmla="*/ 3 w 7"/>
                <a:gd name="T7" fmla="*/ 8 h 8"/>
                <a:gd name="T8" fmla="*/ 6 w 7"/>
                <a:gd name="T9" fmla="*/ 6 h 8"/>
                <a:gd name="T10" fmla="*/ 7 w 7"/>
                <a:gd name="T11" fmla="*/ 4 h 8"/>
                <a:gd name="T12" fmla="*/ 6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6" y="0"/>
                  </a:moveTo>
                  <a:cubicBezTo>
                    <a:pt x="6" y="0"/>
                    <a:pt x="5" y="2"/>
                    <a:pt x="4" y="3"/>
                  </a:cubicBezTo>
                  <a:cubicBezTo>
                    <a:pt x="4" y="4"/>
                    <a:pt x="1" y="5"/>
                    <a:pt x="0" y="5"/>
                  </a:cubicBezTo>
                  <a:cubicBezTo>
                    <a:pt x="1" y="6"/>
                    <a:pt x="2" y="8"/>
                    <a:pt x="3" y="8"/>
                  </a:cubicBezTo>
                  <a:cubicBezTo>
                    <a:pt x="4" y="8"/>
                    <a:pt x="6" y="6"/>
                    <a:pt x="6" y="6"/>
                  </a:cubicBezTo>
                  <a:cubicBezTo>
                    <a:pt x="7" y="4"/>
                    <a:pt x="7" y="4"/>
                    <a:pt x="7" y="4"/>
                  </a:cubicBezTo>
                  <a:cubicBezTo>
                    <a:pt x="6" y="3"/>
                    <a:pt x="6" y="0"/>
                    <a:pt x="6" y="0"/>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6" name="Freeform 263"/>
            <p:cNvSpPr/>
            <p:nvPr/>
          </p:nvSpPr>
          <p:spPr bwMode="auto">
            <a:xfrm>
              <a:off x="4638675" y="4064001"/>
              <a:ext cx="165100" cy="711200"/>
            </a:xfrm>
            <a:custGeom>
              <a:avLst/>
              <a:gdLst>
                <a:gd name="T0" fmla="*/ 0 w 8"/>
                <a:gd name="T1" fmla="*/ 32 h 36"/>
                <a:gd name="T2" fmla="*/ 3 w 8"/>
                <a:gd name="T3" fmla="*/ 36 h 36"/>
                <a:gd name="T4" fmla="*/ 7 w 8"/>
                <a:gd name="T5" fmla="*/ 33 h 36"/>
                <a:gd name="T6" fmla="*/ 7 w 8"/>
                <a:gd name="T7" fmla="*/ 10 h 36"/>
                <a:gd name="T8" fmla="*/ 6 w 8"/>
                <a:gd name="T9" fmla="*/ 5 h 36"/>
                <a:gd name="T10" fmla="*/ 7 w 8"/>
                <a:gd name="T11" fmla="*/ 3 h 36"/>
                <a:gd name="T12" fmla="*/ 4 w 8"/>
                <a:gd name="T13" fmla="*/ 1 h 36"/>
                <a:gd name="T14" fmla="*/ 3 w 8"/>
                <a:gd name="T15" fmla="*/ 4 h 36"/>
                <a:gd name="T16" fmla="*/ 2 w 8"/>
                <a:gd name="T17" fmla="*/ 7 h 36"/>
                <a:gd name="T18" fmla="*/ 1 w 8"/>
                <a:gd name="T19" fmla="*/ 11 h 36"/>
                <a:gd name="T20" fmla="*/ 0 w 8"/>
                <a:gd name="T21"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6">
                  <a:moveTo>
                    <a:pt x="0" y="32"/>
                  </a:moveTo>
                  <a:cubicBezTo>
                    <a:pt x="3" y="36"/>
                    <a:pt x="3" y="36"/>
                    <a:pt x="3" y="36"/>
                  </a:cubicBezTo>
                  <a:cubicBezTo>
                    <a:pt x="7" y="33"/>
                    <a:pt x="7" y="33"/>
                    <a:pt x="7" y="33"/>
                  </a:cubicBezTo>
                  <a:cubicBezTo>
                    <a:pt x="7" y="33"/>
                    <a:pt x="8" y="12"/>
                    <a:pt x="7" y="10"/>
                  </a:cubicBezTo>
                  <a:cubicBezTo>
                    <a:pt x="7" y="9"/>
                    <a:pt x="6" y="5"/>
                    <a:pt x="6" y="5"/>
                  </a:cubicBezTo>
                  <a:cubicBezTo>
                    <a:pt x="7" y="3"/>
                    <a:pt x="7" y="3"/>
                    <a:pt x="7" y="3"/>
                  </a:cubicBezTo>
                  <a:cubicBezTo>
                    <a:pt x="7" y="3"/>
                    <a:pt x="6" y="0"/>
                    <a:pt x="4" y="1"/>
                  </a:cubicBezTo>
                  <a:cubicBezTo>
                    <a:pt x="1" y="2"/>
                    <a:pt x="3" y="4"/>
                    <a:pt x="3" y="4"/>
                  </a:cubicBezTo>
                  <a:cubicBezTo>
                    <a:pt x="2" y="7"/>
                    <a:pt x="2" y="7"/>
                    <a:pt x="2" y="7"/>
                  </a:cubicBezTo>
                  <a:cubicBezTo>
                    <a:pt x="1" y="11"/>
                    <a:pt x="1" y="11"/>
                    <a:pt x="1" y="11"/>
                  </a:cubicBezTo>
                  <a:lnTo>
                    <a:pt x="0" y="32"/>
                  </a:ln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7" name="Freeform 264"/>
            <p:cNvSpPr/>
            <p:nvPr/>
          </p:nvSpPr>
          <p:spPr bwMode="auto">
            <a:xfrm>
              <a:off x="4618038" y="3986213"/>
              <a:ext cx="103187" cy="177800"/>
            </a:xfrm>
            <a:custGeom>
              <a:avLst/>
              <a:gdLst>
                <a:gd name="T0" fmla="*/ 13 w 65"/>
                <a:gd name="T1" fmla="*/ 0 h 112"/>
                <a:gd name="T2" fmla="*/ 0 w 65"/>
                <a:gd name="T3" fmla="*/ 49 h 112"/>
                <a:gd name="T4" fmla="*/ 13 w 65"/>
                <a:gd name="T5" fmla="*/ 112 h 112"/>
                <a:gd name="T6" fmla="*/ 65 w 65"/>
                <a:gd name="T7" fmla="*/ 62 h 112"/>
                <a:gd name="T8" fmla="*/ 13 w 65"/>
                <a:gd name="T9" fmla="*/ 0 h 112"/>
              </a:gdLst>
              <a:ahLst/>
              <a:cxnLst>
                <a:cxn ang="0">
                  <a:pos x="T0" y="T1"/>
                </a:cxn>
                <a:cxn ang="0">
                  <a:pos x="T2" y="T3"/>
                </a:cxn>
                <a:cxn ang="0">
                  <a:pos x="T4" y="T5"/>
                </a:cxn>
                <a:cxn ang="0">
                  <a:pos x="T6" y="T7"/>
                </a:cxn>
                <a:cxn ang="0">
                  <a:pos x="T8" y="T9"/>
                </a:cxn>
              </a:cxnLst>
              <a:rect l="0" t="0" r="r" b="b"/>
              <a:pathLst>
                <a:path w="65" h="112">
                  <a:moveTo>
                    <a:pt x="13" y="0"/>
                  </a:moveTo>
                  <a:lnTo>
                    <a:pt x="0" y="49"/>
                  </a:lnTo>
                  <a:lnTo>
                    <a:pt x="13" y="112"/>
                  </a:lnTo>
                  <a:lnTo>
                    <a:pt x="65" y="62"/>
                  </a:lnTo>
                  <a:lnTo>
                    <a:pt x="13" y="0"/>
                  </a:ln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8" name="Freeform 265"/>
            <p:cNvSpPr/>
            <p:nvPr/>
          </p:nvSpPr>
          <p:spPr bwMode="auto">
            <a:xfrm>
              <a:off x="4597400" y="3611563"/>
              <a:ext cx="307975" cy="295275"/>
            </a:xfrm>
            <a:custGeom>
              <a:avLst/>
              <a:gdLst>
                <a:gd name="T0" fmla="*/ 1 w 15"/>
                <a:gd name="T1" fmla="*/ 4 h 15"/>
                <a:gd name="T2" fmla="*/ 0 w 15"/>
                <a:gd name="T3" fmla="*/ 3 h 15"/>
                <a:gd name="T4" fmla="*/ 4 w 15"/>
                <a:gd name="T5" fmla="*/ 0 h 15"/>
                <a:gd name="T6" fmla="*/ 9 w 15"/>
                <a:gd name="T7" fmla="*/ 0 h 15"/>
                <a:gd name="T8" fmla="*/ 14 w 15"/>
                <a:gd name="T9" fmla="*/ 4 h 15"/>
                <a:gd name="T10" fmla="*/ 14 w 15"/>
                <a:gd name="T11" fmla="*/ 8 h 15"/>
                <a:gd name="T12" fmla="*/ 13 w 15"/>
                <a:gd name="T13" fmla="*/ 13 h 15"/>
                <a:gd name="T14" fmla="*/ 1 w 15"/>
                <a:gd name="T15" fmla="*/ 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 y="4"/>
                  </a:moveTo>
                  <a:cubicBezTo>
                    <a:pt x="1" y="4"/>
                    <a:pt x="0" y="4"/>
                    <a:pt x="0" y="3"/>
                  </a:cubicBezTo>
                  <a:cubicBezTo>
                    <a:pt x="0" y="3"/>
                    <a:pt x="2" y="0"/>
                    <a:pt x="4" y="0"/>
                  </a:cubicBezTo>
                  <a:cubicBezTo>
                    <a:pt x="5" y="0"/>
                    <a:pt x="9" y="0"/>
                    <a:pt x="9" y="0"/>
                  </a:cubicBezTo>
                  <a:cubicBezTo>
                    <a:pt x="9" y="0"/>
                    <a:pt x="12" y="2"/>
                    <a:pt x="14" y="4"/>
                  </a:cubicBezTo>
                  <a:cubicBezTo>
                    <a:pt x="15" y="6"/>
                    <a:pt x="14" y="8"/>
                    <a:pt x="14" y="8"/>
                  </a:cubicBezTo>
                  <a:cubicBezTo>
                    <a:pt x="14" y="8"/>
                    <a:pt x="15" y="12"/>
                    <a:pt x="13" y="13"/>
                  </a:cubicBezTo>
                  <a:cubicBezTo>
                    <a:pt x="13" y="13"/>
                    <a:pt x="8" y="15"/>
                    <a:pt x="1" y="4"/>
                  </a:cubicBezTo>
                  <a:close/>
                </a:path>
              </a:pathLst>
            </a:custGeom>
            <a:solidFill>
              <a:srgbClr val="1212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9" name="Freeform 266"/>
            <p:cNvSpPr/>
            <p:nvPr/>
          </p:nvSpPr>
          <p:spPr bwMode="auto">
            <a:xfrm>
              <a:off x="4762500" y="3986213"/>
              <a:ext cx="122237" cy="177800"/>
            </a:xfrm>
            <a:custGeom>
              <a:avLst/>
              <a:gdLst>
                <a:gd name="T0" fmla="*/ 0 w 6"/>
                <a:gd name="T1" fmla="*/ 5 h 9"/>
                <a:gd name="T2" fmla="*/ 3 w 6"/>
                <a:gd name="T3" fmla="*/ 9 h 9"/>
                <a:gd name="T4" fmla="*/ 6 w 6"/>
                <a:gd name="T5" fmla="*/ 4 h 9"/>
                <a:gd name="T6" fmla="*/ 4 w 6"/>
                <a:gd name="T7" fmla="*/ 0 h 9"/>
                <a:gd name="T8" fmla="*/ 0 w 6"/>
                <a:gd name="T9" fmla="*/ 5 h 9"/>
              </a:gdLst>
              <a:ahLst/>
              <a:cxnLst>
                <a:cxn ang="0">
                  <a:pos x="T0" y="T1"/>
                </a:cxn>
                <a:cxn ang="0">
                  <a:pos x="T2" y="T3"/>
                </a:cxn>
                <a:cxn ang="0">
                  <a:pos x="T4" y="T5"/>
                </a:cxn>
                <a:cxn ang="0">
                  <a:pos x="T6" y="T7"/>
                </a:cxn>
                <a:cxn ang="0">
                  <a:pos x="T8" y="T9"/>
                </a:cxn>
              </a:cxnLst>
              <a:rect l="0" t="0" r="r" b="b"/>
              <a:pathLst>
                <a:path w="6" h="9">
                  <a:moveTo>
                    <a:pt x="0" y="5"/>
                  </a:moveTo>
                  <a:cubicBezTo>
                    <a:pt x="3" y="9"/>
                    <a:pt x="3" y="9"/>
                    <a:pt x="3" y="9"/>
                  </a:cubicBezTo>
                  <a:cubicBezTo>
                    <a:pt x="3" y="9"/>
                    <a:pt x="6" y="4"/>
                    <a:pt x="6" y="4"/>
                  </a:cubicBezTo>
                  <a:cubicBezTo>
                    <a:pt x="6" y="4"/>
                    <a:pt x="3" y="1"/>
                    <a:pt x="4" y="0"/>
                  </a:cubicBezTo>
                  <a:cubicBezTo>
                    <a:pt x="4" y="0"/>
                    <a:pt x="2" y="5"/>
                    <a:pt x="0" y="5"/>
                  </a:cubicBezTo>
                  <a:close/>
                </a:path>
              </a:pathLst>
            </a:custGeom>
            <a:solidFill>
              <a:srgbClr val="F2F2F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0" name="Freeform 267"/>
            <p:cNvSpPr/>
            <p:nvPr/>
          </p:nvSpPr>
          <p:spPr bwMode="auto">
            <a:xfrm>
              <a:off x="4576763" y="3689351"/>
              <a:ext cx="307975" cy="315913"/>
            </a:xfrm>
            <a:custGeom>
              <a:avLst/>
              <a:gdLst>
                <a:gd name="T0" fmla="*/ 2 w 15"/>
                <a:gd name="T1" fmla="*/ 15 h 16"/>
                <a:gd name="T2" fmla="*/ 5 w 15"/>
                <a:gd name="T3" fmla="*/ 16 h 16"/>
                <a:gd name="T4" fmla="*/ 10 w 15"/>
                <a:gd name="T5" fmla="*/ 14 h 16"/>
                <a:gd name="T6" fmla="*/ 11 w 15"/>
                <a:gd name="T7" fmla="*/ 11 h 16"/>
                <a:gd name="T8" fmla="*/ 12 w 15"/>
                <a:gd name="T9" fmla="*/ 11 h 16"/>
                <a:gd name="T10" fmla="*/ 14 w 15"/>
                <a:gd name="T11" fmla="*/ 9 h 16"/>
                <a:gd name="T12" fmla="*/ 14 w 15"/>
                <a:gd name="T13" fmla="*/ 6 h 16"/>
                <a:gd name="T14" fmla="*/ 12 w 15"/>
                <a:gd name="T15" fmla="*/ 6 h 16"/>
                <a:gd name="T16" fmla="*/ 11 w 15"/>
                <a:gd name="T17" fmla="*/ 8 h 16"/>
                <a:gd name="T18" fmla="*/ 10 w 15"/>
                <a:gd name="T19" fmla="*/ 8 h 16"/>
                <a:gd name="T20" fmla="*/ 11 w 15"/>
                <a:gd name="T21" fmla="*/ 6 h 16"/>
                <a:gd name="T22" fmla="*/ 9 w 15"/>
                <a:gd name="T23" fmla="*/ 3 h 16"/>
                <a:gd name="T24" fmla="*/ 10 w 15"/>
                <a:gd name="T25" fmla="*/ 2 h 16"/>
                <a:gd name="T26" fmla="*/ 8 w 15"/>
                <a:gd name="T27" fmla="*/ 0 h 16"/>
                <a:gd name="T28" fmla="*/ 2 w 15"/>
                <a:gd name="T29" fmla="*/ 0 h 16"/>
                <a:gd name="T30" fmla="*/ 0 w 15"/>
                <a:gd name="T31" fmla="*/ 4 h 16"/>
                <a:gd name="T32" fmla="*/ 1 w 15"/>
                <a:gd name="T33" fmla="*/ 6 h 16"/>
                <a:gd name="T34" fmla="*/ 0 w 15"/>
                <a:gd name="T35" fmla="*/ 9 h 16"/>
                <a:gd name="T36" fmla="*/ 1 w 15"/>
                <a:gd name="T37" fmla="*/ 13 h 16"/>
                <a:gd name="T38" fmla="*/ 2 w 15"/>
                <a:gd name="T3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6">
                  <a:moveTo>
                    <a:pt x="2" y="15"/>
                  </a:moveTo>
                  <a:cubicBezTo>
                    <a:pt x="2" y="15"/>
                    <a:pt x="4" y="16"/>
                    <a:pt x="5" y="16"/>
                  </a:cubicBezTo>
                  <a:cubicBezTo>
                    <a:pt x="5" y="16"/>
                    <a:pt x="8" y="16"/>
                    <a:pt x="10" y="14"/>
                  </a:cubicBezTo>
                  <a:cubicBezTo>
                    <a:pt x="11" y="12"/>
                    <a:pt x="11" y="11"/>
                    <a:pt x="11" y="11"/>
                  </a:cubicBezTo>
                  <a:cubicBezTo>
                    <a:pt x="11" y="11"/>
                    <a:pt x="12" y="11"/>
                    <a:pt x="12" y="11"/>
                  </a:cubicBezTo>
                  <a:cubicBezTo>
                    <a:pt x="13" y="11"/>
                    <a:pt x="14" y="9"/>
                    <a:pt x="14" y="9"/>
                  </a:cubicBezTo>
                  <a:cubicBezTo>
                    <a:pt x="14" y="8"/>
                    <a:pt x="15" y="6"/>
                    <a:pt x="14" y="6"/>
                  </a:cubicBezTo>
                  <a:cubicBezTo>
                    <a:pt x="13" y="5"/>
                    <a:pt x="12" y="6"/>
                    <a:pt x="12" y="6"/>
                  </a:cubicBezTo>
                  <a:cubicBezTo>
                    <a:pt x="12" y="6"/>
                    <a:pt x="11" y="8"/>
                    <a:pt x="11" y="8"/>
                  </a:cubicBezTo>
                  <a:cubicBezTo>
                    <a:pt x="10" y="8"/>
                    <a:pt x="10" y="8"/>
                    <a:pt x="10" y="8"/>
                  </a:cubicBezTo>
                  <a:cubicBezTo>
                    <a:pt x="10" y="8"/>
                    <a:pt x="11" y="6"/>
                    <a:pt x="11" y="6"/>
                  </a:cubicBezTo>
                  <a:cubicBezTo>
                    <a:pt x="11" y="6"/>
                    <a:pt x="9" y="4"/>
                    <a:pt x="9" y="3"/>
                  </a:cubicBezTo>
                  <a:cubicBezTo>
                    <a:pt x="9" y="3"/>
                    <a:pt x="10" y="3"/>
                    <a:pt x="10" y="2"/>
                  </a:cubicBezTo>
                  <a:cubicBezTo>
                    <a:pt x="10" y="2"/>
                    <a:pt x="8" y="0"/>
                    <a:pt x="8" y="0"/>
                  </a:cubicBezTo>
                  <a:cubicBezTo>
                    <a:pt x="7" y="0"/>
                    <a:pt x="3" y="0"/>
                    <a:pt x="2" y="0"/>
                  </a:cubicBezTo>
                  <a:cubicBezTo>
                    <a:pt x="2" y="0"/>
                    <a:pt x="0" y="2"/>
                    <a:pt x="0" y="4"/>
                  </a:cubicBezTo>
                  <a:cubicBezTo>
                    <a:pt x="0" y="4"/>
                    <a:pt x="0" y="5"/>
                    <a:pt x="1" y="6"/>
                  </a:cubicBezTo>
                  <a:cubicBezTo>
                    <a:pt x="1" y="6"/>
                    <a:pt x="0" y="7"/>
                    <a:pt x="0" y="9"/>
                  </a:cubicBezTo>
                  <a:cubicBezTo>
                    <a:pt x="0" y="11"/>
                    <a:pt x="1" y="13"/>
                    <a:pt x="1" y="13"/>
                  </a:cubicBezTo>
                  <a:cubicBezTo>
                    <a:pt x="2" y="14"/>
                    <a:pt x="1" y="15"/>
                    <a:pt x="2" y="15"/>
                  </a:cubicBezTo>
                  <a:close/>
                </a:path>
              </a:pathLst>
            </a:custGeom>
            <a:solidFill>
              <a:srgbClr val="F1B1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1" name="Freeform 268"/>
            <p:cNvSpPr/>
            <p:nvPr/>
          </p:nvSpPr>
          <p:spPr bwMode="auto">
            <a:xfrm>
              <a:off x="4618038" y="3689351"/>
              <a:ext cx="266700" cy="315913"/>
            </a:xfrm>
            <a:custGeom>
              <a:avLst/>
              <a:gdLst>
                <a:gd name="T0" fmla="*/ 12 w 13"/>
                <a:gd name="T1" fmla="*/ 6 h 16"/>
                <a:gd name="T2" fmla="*/ 10 w 13"/>
                <a:gd name="T3" fmla="*/ 6 h 16"/>
                <a:gd name="T4" fmla="*/ 9 w 13"/>
                <a:gd name="T5" fmla="*/ 8 h 16"/>
                <a:gd name="T6" fmla="*/ 8 w 13"/>
                <a:gd name="T7" fmla="*/ 8 h 16"/>
                <a:gd name="T8" fmla="*/ 9 w 13"/>
                <a:gd name="T9" fmla="*/ 6 h 16"/>
                <a:gd name="T10" fmla="*/ 7 w 13"/>
                <a:gd name="T11" fmla="*/ 3 h 16"/>
                <a:gd name="T12" fmla="*/ 8 w 13"/>
                <a:gd name="T13" fmla="*/ 2 h 16"/>
                <a:gd name="T14" fmla="*/ 6 w 13"/>
                <a:gd name="T15" fmla="*/ 0 h 16"/>
                <a:gd name="T16" fmla="*/ 5 w 13"/>
                <a:gd name="T17" fmla="*/ 0 h 16"/>
                <a:gd name="T18" fmla="*/ 3 w 13"/>
                <a:gd name="T19" fmla="*/ 4 h 16"/>
                <a:gd name="T20" fmla="*/ 5 w 13"/>
                <a:gd name="T21" fmla="*/ 5 h 16"/>
                <a:gd name="T22" fmla="*/ 5 w 13"/>
                <a:gd name="T23" fmla="*/ 6 h 16"/>
                <a:gd name="T24" fmla="*/ 6 w 13"/>
                <a:gd name="T25" fmla="*/ 7 h 16"/>
                <a:gd name="T26" fmla="*/ 6 w 13"/>
                <a:gd name="T27" fmla="*/ 9 h 16"/>
                <a:gd name="T28" fmla="*/ 4 w 13"/>
                <a:gd name="T29" fmla="*/ 9 h 16"/>
                <a:gd name="T30" fmla="*/ 4 w 13"/>
                <a:gd name="T31" fmla="*/ 13 h 16"/>
                <a:gd name="T32" fmla="*/ 2 w 13"/>
                <a:gd name="T33" fmla="*/ 15 h 16"/>
                <a:gd name="T34" fmla="*/ 0 w 13"/>
                <a:gd name="T35" fmla="*/ 15 h 16"/>
                <a:gd name="T36" fmla="*/ 0 w 13"/>
                <a:gd name="T37" fmla="*/ 15 h 16"/>
                <a:gd name="T38" fmla="*/ 3 w 13"/>
                <a:gd name="T39" fmla="*/ 16 h 16"/>
                <a:gd name="T40" fmla="*/ 8 w 13"/>
                <a:gd name="T41" fmla="*/ 14 h 16"/>
                <a:gd name="T42" fmla="*/ 9 w 13"/>
                <a:gd name="T43" fmla="*/ 11 h 16"/>
                <a:gd name="T44" fmla="*/ 10 w 13"/>
                <a:gd name="T45" fmla="*/ 11 h 16"/>
                <a:gd name="T46" fmla="*/ 12 w 13"/>
                <a:gd name="T47" fmla="*/ 9 h 16"/>
                <a:gd name="T48" fmla="*/ 12 w 13"/>
                <a:gd name="T4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16">
                  <a:moveTo>
                    <a:pt x="12" y="6"/>
                  </a:moveTo>
                  <a:cubicBezTo>
                    <a:pt x="11" y="5"/>
                    <a:pt x="10" y="6"/>
                    <a:pt x="10" y="6"/>
                  </a:cubicBezTo>
                  <a:cubicBezTo>
                    <a:pt x="10" y="6"/>
                    <a:pt x="9" y="8"/>
                    <a:pt x="9" y="8"/>
                  </a:cubicBezTo>
                  <a:cubicBezTo>
                    <a:pt x="8" y="8"/>
                    <a:pt x="8" y="8"/>
                    <a:pt x="8" y="8"/>
                  </a:cubicBezTo>
                  <a:cubicBezTo>
                    <a:pt x="8" y="8"/>
                    <a:pt x="9" y="6"/>
                    <a:pt x="9" y="6"/>
                  </a:cubicBezTo>
                  <a:cubicBezTo>
                    <a:pt x="9" y="6"/>
                    <a:pt x="7" y="4"/>
                    <a:pt x="7" y="3"/>
                  </a:cubicBezTo>
                  <a:cubicBezTo>
                    <a:pt x="7" y="3"/>
                    <a:pt x="8" y="3"/>
                    <a:pt x="8" y="2"/>
                  </a:cubicBezTo>
                  <a:cubicBezTo>
                    <a:pt x="8" y="2"/>
                    <a:pt x="6" y="0"/>
                    <a:pt x="6" y="0"/>
                  </a:cubicBezTo>
                  <a:cubicBezTo>
                    <a:pt x="6" y="0"/>
                    <a:pt x="5" y="0"/>
                    <a:pt x="5" y="0"/>
                  </a:cubicBezTo>
                  <a:cubicBezTo>
                    <a:pt x="4" y="1"/>
                    <a:pt x="3" y="4"/>
                    <a:pt x="3" y="4"/>
                  </a:cubicBezTo>
                  <a:cubicBezTo>
                    <a:pt x="4" y="4"/>
                    <a:pt x="5" y="5"/>
                    <a:pt x="5" y="5"/>
                  </a:cubicBezTo>
                  <a:cubicBezTo>
                    <a:pt x="5" y="5"/>
                    <a:pt x="5" y="6"/>
                    <a:pt x="5" y="6"/>
                  </a:cubicBezTo>
                  <a:cubicBezTo>
                    <a:pt x="5" y="7"/>
                    <a:pt x="6" y="6"/>
                    <a:pt x="6" y="7"/>
                  </a:cubicBezTo>
                  <a:cubicBezTo>
                    <a:pt x="6" y="7"/>
                    <a:pt x="6" y="9"/>
                    <a:pt x="6" y="9"/>
                  </a:cubicBezTo>
                  <a:cubicBezTo>
                    <a:pt x="5" y="10"/>
                    <a:pt x="4" y="9"/>
                    <a:pt x="4" y="9"/>
                  </a:cubicBezTo>
                  <a:cubicBezTo>
                    <a:pt x="5" y="10"/>
                    <a:pt x="4" y="12"/>
                    <a:pt x="4" y="13"/>
                  </a:cubicBezTo>
                  <a:cubicBezTo>
                    <a:pt x="4" y="14"/>
                    <a:pt x="3" y="14"/>
                    <a:pt x="2" y="15"/>
                  </a:cubicBezTo>
                  <a:cubicBezTo>
                    <a:pt x="2" y="15"/>
                    <a:pt x="1" y="15"/>
                    <a:pt x="0" y="15"/>
                  </a:cubicBezTo>
                  <a:cubicBezTo>
                    <a:pt x="0" y="15"/>
                    <a:pt x="0" y="15"/>
                    <a:pt x="0" y="15"/>
                  </a:cubicBezTo>
                  <a:cubicBezTo>
                    <a:pt x="0" y="15"/>
                    <a:pt x="2" y="16"/>
                    <a:pt x="3" y="16"/>
                  </a:cubicBezTo>
                  <a:cubicBezTo>
                    <a:pt x="3" y="16"/>
                    <a:pt x="6" y="16"/>
                    <a:pt x="8" y="14"/>
                  </a:cubicBezTo>
                  <a:cubicBezTo>
                    <a:pt x="9" y="12"/>
                    <a:pt x="9" y="11"/>
                    <a:pt x="9" y="11"/>
                  </a:cubicBezTo>
                  <a:cubicBezTo>
                    <a:pt x="9" y="11"/>
                    <a:pt x="10" y="11"/>
                    <a:pt x="10" y="11"/>
                  </a:cubicBezTo>
                  <a:cubicBezTo>
                    <a:pt x="11" y="11"/>
                    <a:pt x="12" y="9"/>
                    <a:pt x="12" y="9"/>
                  </a:cubicBezTo>
                  <a:cubicBezTo>
                    <a:pt x="12" y="8"/>
                    <a:pt x="13" y="6"/>
                    <a:pt x="12" y="6"/>
                  </a:cubicBezTo>
                  <a:close/>
                </a:path>
              </a:pathLst>
            </a:custGeom>
            <a:solidFill>
              <a:srgbClr val="E99D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2" name="Freeform 269"/>
            <p:cNvSpPr/>
            <p:nvPr/>
          </p:nvSpPr>
          <p:spPr bwMode="auto">
            <a:xfrm>
              <a:off x="4246563" y="4222751"/>
              <a:ext cx="227012" cy="493713"/>
            </a:xfrm>
            <a:custGeom>
              <a:avLst/>
              <a:gdLst>
                <a:gd name="T0" fmla="*/ 7 w 11"/>
                <a:gd name="T1" fmla="*/ 0 h 25"/>
                <a:gd name="T2" fmla="*/ 8 w 11"/>
                <a:gd name="T3" fmla="*/ 11 h 25"/>
                <a:gd name="T4" fmla="*/ 9 w 11"/>
                <a:gd name="T5" fmla="*/ 15 h 25"/>
                <a:gd name="T6" fmla="*/ 6 w 11"/>
                <a:gd name="T7" fmla="*/ 11 h 25"/>
                <a:gd name="T8" fmla="*/ 8 w 11"/>
                <a:gd name="T9" fmla="*/ 16 h 25"/>
                <a:gd name="T10" fmla="*/ 5 w 11"/>
                <a:gd name="T11" fmla="*/ 14 h 25"/>
                <a:gd name="T12" fmla="*/ 8 w 11"/>
                <a:gd name="T13" fmla="*/ 18 h 25"/>
                <a:gd name="T14" fmla="*/ 0 w 11"/>
                <a:gd name="T15" fmla="*/ 19 h 25"/>
                <a:gd name="T16" fmla="*/ 0 w 11"/>
                <a:gd name="T17" fmla="*/ 19 h 25"/>
                <a:gd name="T18" fmla="*/ 8 w 11"/>
                <a:gd name="T19" fmla="*/ 20 h 25"/>
                <a:gd name="T20" fmla="*/ 2 w 11"/>
                <a:gd name="T21" fmla="*/ 23 h 25"/>
                <a:gd name="T22" fmla="*/ 9 w 11"/>
                <a:gd name="T23" fmla="*/ 22 h 25"/>
                <a:gd name="T24" fmla="*/ 11 w 11"/>
                <a:gd name="T25" fmla="*/ 25 h 25"/>
                <a:gd name="T26" fmla="*/ 11 w 11"/>
                <a:gd name="T27" fmla="*/ 24 h 25"/>
                <a:gd name="T28" fmla="*/ 9 w 11"/>
                <a:gd name="T29" fmla="*/ 1 h 25"/>
                <a:gd name="T30" fmla="*/ 7 w 11"/>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7" y="0"/>
                  </a:moveTo>
                  <a:cubicBezTo>
                    <a:pt x="7" y="3"/>
                    <a:pt x="7" y="9"/>
                    <a:pt x="8" y="11"/>
                  </a:cubicBezTo>
                  <a:cubicBezTo>
                    <a:pt x="10" y="13"/>
                    <a:pt x="9" y="15"/>
                    <a:pt x="9" y="15"/>
                  </a:cubicBezTo>
                  <a:cubicBezTo>
                    <a:pt x="6" y="11"/>
                    <a:pt x="6" y="11"/>
                    <a:pt x="6" y="11"/>
                  </a:cubicBezTo>
                  <a:cubicBezTo>
                    <a:pt x="8" y="16"/>
                    <a:pt x="8" y="16"/>
                    <a:pt x="8" y="16"/>
                  </a:cubicBezTo>
                  <a:cubicBezTo>
                    <a:pt x="8" y="16"/>
                    <a:pt x="6" y="15"/>
                    <a:pt x="5" y="14"/>
                  </a:cubicBezTo>
                  <a:cubicBezTo>
                    <a:pt x="5" y="14"/>
                    <a:pt x="6" y="17"/>
                    <a:pt x="8" y="18"/>
                  </a:cubicBezTo>
                  <a:cubicBezTo>
                    <a:pt x="8" y="18"/>
                    <a:pt x="1" y="17"/>
                    <a:pt x="0" y="19"/>
                  </a:cubicBezTo>
                  <a:cubicBezTo>
                    <a:pt x="0" y="19"/>
                    <a:pt x="0" y="19"/>
                    <a:pt x="0" y="19"/>
                  </a:cubicBezTo>
                  <a:cubicBezTo>
                    <a:pt x="0" y="19"/>
                    <a:pt x="4" y="17"/>
                    <a:pt x="8" y="20"/>
                  </a:cubicBezTo>
                  <a:cubicBezTo>
                    <a:pt x="8" y="20"/>
                    <a:pt x="3" y="20"/>
                    <a:pt x="2" y="23"/>
                  </a:cubicBezTo>
                  <a:cubicBezTo>
                    <a:pt x="2" y="23"/>
                    <a:pt x="6" y="20"/>
                    <a:pt x="9" y="22"/>
                  </a:cubicBezTo>
                  <a:cubicBezTo>
                    <a:pt x="11" y="25"/>
                    <a:pt x="11" y="25"/>
                    <a:pt x="11" y="25"/>
                  </a:cubicBezTo>
                  <a:cubicBezTo>
                    <a:pt x="11" y="24"/>
                    <a:pt x="11" y="24"/>
                    <a:pt x="11" y="24"/>
                  </a:cubicBezTo>
                  <a:cubicBezTo>
                    <a:pt x="11" y="24"/>
                    <a:pt x="11" y="5"/>
                    <a:pt x="9" y="1"/>
                  </a:cubicBezTo>
                  <a:cubicBezTo>
                    <a:pt x="8" y="1"/>
                    <a:pt x="8" y="0"/>
                    <a:pt x="7"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3" name="Freeform 270"/>
            <p:cNvSpPr/>
            <p:nvPr/>
          </p:nvSpPr>
          <p:spPr bwMode="auto">
            <a:xfrm>
              <a:off x="4308475" y="4716463"/>
              <a:ext cx="165100" cy="117475"/>
            </a:xfrm>
            <a:custGeom>
              <a:avLst/>
              <a:gdLst>
                <a:gd name="T0" fmla="*/ 0 w 8"/>
                <a:gd name="T1" fmla="*/ 6 h 6"/>
                <a:gd name="T2" fmla="*/ 8 w 8"/>
                <a:gd name="T3" fmla="*/ 2 h 6"/>
                <a:gd name="T4" fmla="*/ 8 w 8"/>
                <a:gd name="T5" fmla="*/ 0 h 6"/>
                <a:gd name="T6" fmla="*/ 0 w 8"/>
                <a:gd name="T7" fmla="*/ 6 h 6"/>
              </a:gdLst>
              <a:ahLst/>
              <a:cxnLst>
                <a:cxn ang="0">
                  <a:pos x="T0" y="T1"/>
                </a:cxn>
                <a:cxn ang="0">
                  <a:pos x="T2" y="T3"/>
                </a:cxn>
                <a:cxn ang="0">
                  <a:pos x="T4" y="T5"/>
                </a:cxn>
                <a:cxn ang="0">
                  <a:pos x="T6" y="T7"/>
                </a:cxn>
              </a:cxnLst>
              <a:rect l="0" t="0" r="r" b="b"/>
              <a:pathLst>
                <a:path w="8" h="6">
                  <a:moveTo>
                    <a:pt x="0" y="6"/>
                  </a:moveTo>
                  <a:cubicBezTo>
                    <a:pt x="0" y="6"/>
                    <a:pt x="5" y="3"/>
                    <a:pt x="8" y="2"/>
                  </a:cubicBezTo>
                  <a:cubicBezTo>
                    <a:pt x="8" y="0"/>
                    <a:pt x="8" y="0"/>
                    <a:pt x="8" y="0"/>
                  </a:cubicBezTo>
                  <a:cubicBezTo>
                    <a:pt x="8" y="0"/>
                    <a:pt x="1" y="4"/>
                    <a:pt x="0" y="6"/>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售后支持</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0" y="2187736"/>
            <a:ext cx="4438650" cy="4161941"/>
            <a:chOff x="0" y="1601788"/>
            <a:chExt cx="5602288" cy="5253037"/>
          </a:xfrm>
          <a:solidFill>
            <a:srgbClr val="00AFF0"/>
          </a:solidFill>
        </p:grpSpPr>
        <p:sp>
          <p:nvSpPr>
            <p:cNvPr id="13" name="Freeform 5"/>
            <p:cNvSpPr>
              <a:spLocks noEditPoints="1"/>
            </p:cNvSpPr>
            <p:nvPr/>
          </p:nvSpPr>
          <p:spPr bwMode="auto">
            <a:xfrm>
              <a:off x="1747838" y="3155950"/>
              <a:ext cx="806450" cy="808037"/>
            </a:xfrm>
            <a:custGeom>
              <a:avLst/>
              <a:gdLst>
                <a:gd name="T0" fmla="*/ 36 w 215"/>
                <a:gd name="T1" fmla="*/ 27 h 215"/>
                <a:gd name="T2" fmla="*/ 36 w 215"/>
                <a:gd name="T3" fmla="*/ 51 h 215"/>
                <a:gd name="T4" fmla="*/ 10 w 215"/>
                <a:gd name="T5" fmla="*/ 61 h 215"/>
                <a:gd name="T6" fmla="*/ 20 w 215"/>
                <a:gd name="T7" fmla="*/ 82 h 215"/>
                <a:gd name="T8" fmla="*/ 0 w 215"/>
                <a:gd name="T9" fmla="*/ 101 h 215"/>
                <a:gd name="T10" fmla="*/ 18 w 215"/>
                <a:gd name="T11" fmla="*/ 119 h 215"/>
                <a:gd name="T12" fmla="*/ 6 w 215"/>
                <a:gd name="T13" fmla="*/ 145 h 215"/>
                <a:gd name="T14" fmla="*/ 28 w 215"/>
                <a:gd name="T15" fmla="*/ 151 h 215"/>
                <a:gd name="T16" fmla="*/ 27 w 215"/>
                <a:gd name="T17" fmla="*/ 179 h 215"/>
                <a:gd name="T18" fmla="*/ 51 w 215"/>
                <a:gd name="T19" fmla="*/ 178 h 215"/>
                <a:gd name="T20" fmla="*/ 60 w 215"/>
                <a:gd name="T21" fmla="*/ 204 h 215"/>
                <a:gd name="T22" fmla="*/ 83 w 215"/>
                <a:gd name="T23" fmla="*/ 195 h 215"/>
                <a:gd name="T24" fmla="*/ 101 w 215"/>
                <a:gd name="T25" fmla="*/ 215 h 215"/>
                <a:gd name="T26" fmla="*/ 117 w 215"/>
                <a:gd name="T27" fmla="*/ 198 h 215"/>
                <a:gd name="T28" fmla="*/ 142 w 215"/>
                <a:gd name="T29" fmla="*/ 210 h 215"/>
                <a:gd name="T30" fmla="*/ 152 w 215"/>
                <a:gd name="T31" fmla="*/ 187 h 215"/>
                <a:gd name="T32" fmla="*/ 179 w 215"/>
                <a:gd name="T33" fmla="*/ 188 h 215"/>
                <a:gd name="T34" fmla="*/ 180 w 215"/>
                <a:gd name="T35" fmla="*/ 164 h 215"/>
                <a:gd name="T36" fmla="*/ 205 w 215"/>
                <a:gd name="T37" fmla="*/ 154 h 215"/>
                <a:gd name="T38" fmla="*/ 196 w 215"/>
                <a:gd name="T39" fmla="*/ 132 h 215"/>
                <a:gd name="T40" fmla="*/ 215 w 215"/>
                <a:gd name="T41" fmla="*/ 113 h 215"/>
                <a:gd name="T42" fmla="*/ 199 w 215"/>
                <a:gd name="T43" fmla="*/ 95 h 215"/>
                <a:gd name="T44" fmla="*/ 209 w 215"/>
                <a:gd name="T45" fmla="*/ 70 h 215"/>
                <a:gd name="T46" fmla="*/ 188 w 215"/>
                <a:gd name="T47" fmla="*/ 62 h 215"/>
                <a:gd name="T48" fmla="*/ 188 w 215"/>
                <a:gd name="T49" fmla="*/ 36 h 215"/>
                <a:gd name="T50" fmla="*/ 165 w 215"/>
                <a:gd name="T51" fmla="*/ 35 h 215"/>
                <a:gd name="T52" fmla="*/ 155 w 215"/>
                <a:gd name="T53" fmla="*/ 10 h 215"/>
                <a:gd name="T54" fmla="*/ 132 w 215"/>
                <a:gd name="T55" fmla="*/ 19 h 215"/>
                <a:gd name="T56" fmla="*/ 114 w 215"/>
                <a:gd name="T57" fmla="*/ 0 h 215"/>
                <a:gd name="T58" fmla="*/ 97 w 215"/>
                <a:gd name="T59" fmla="*/ 16 h 215"/>
                <a:gd name="T60" fmla="*/ 73 w 215"/>
                <a:gd name="T61" fmla="*/ 5 h 215"/>
                <a:gd name="T62" fmla="*/ 63 w 215"/>
                <a:gd name="T63" fmla="*/ 27 h 215"/>
                <a:gd name="T64" fmla="*/ 125 w 215"/>
                <a:gd name="T65" fmla="*/ 94 h 215"/>
                <a:gd name="T66" fmla="*/ 92 w 215"/>
                <a:gd name="T67" fmla="*/ 120 h 215"/>
                <a:gd name="T68" fmla="*/ 125 w 215"/>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5">
                  <a:moveTo>
                    <a:pt x="49" y="16"/>
                  </a:moveTo>
                  <a:cubicBezTo>
                    <a:pt x="36" y="27"/>
                    <a:pt x="36" y="27"/>
                    <a:pt x="36" y="27"/>
                  </a:cubicBezTo>
                  <a:cubicBezTo>
                    <a:pt x="43" y="43"/>
                    <a:pt x="43" y="43"/>
                    <a:pt x="43" y="43"/>
                  </a:cubicBezTo>
                  <a:cubicBezTo>
                    <a:pt x="40" y="46"/>
                    <a:pt x="38" y="48"/>
                    <a:pt x="36" y="51"/>
                  </a:cubicBezTo>
                  <a:cubicBezTo>
                    <a:pt x="19" y="46"/>
                    <a:pt x="19" y="46"/>
                    <a:pt x="19" y="46"/>
                  </a:cubicBezTo>
                  <a:cubicBezTo>
                    <a:pt x="10" y="61"/>
                    <a:pt x="10" y="61"/>
                    <a:pt x="10" y="61"/>
                  </a:cubicBezTo>
                  <a:cubicBezTo>
                    <a:pt x="23" y="74"/>
                    <a:pt x="23" y="74"/>
                    <a:pt x="23" y="74"/>
                  </a:cubicBezTo>
                  <a:cubicBezTo>
                    <a:pt x="22" y="77"/>
                    <a:pt x="21" y="80"/>
                    <a:pt x="20" y="82"/>
                  </a:cubicBezTo>
                  <a:cubicBezTo>
                    <a:pt x="2" y="84"/>
                    <a:pt x="2" y="84"/>
                    <a:pt x="2" y="84"/>
                  </a:cubicBezTo>
                  <a:cubicBezTo>
                    <a:pt x="0" y="101"/>
                    <a:pt x="0" y="101"/>
                    <a:pt x="0" y="101"/>
                  </a:cubicBezTo>
                  <a:cubicBezTo>
                    <a:pt x="17" y="108"/>
                    <a:pt x="17" y="108"/>
                    <a:pt x="17" y="108"/>
                  </a:cubicBezTo>
                  <a:cubicBezTo>
                    <a:pt x="17" y="112"/>
                    <a:pt x="17" y="116"/>
                    <a:pt x="18" y="119"/>
                  </a:cubicBezTo>
                  <a:cubicBezTo>
                    <a:pt x="2" y="128"/>
                    <a:pt x="2" y="128"/>
                    <a:pt x="2" y="128"/>
                  </a:cubicBezTo>
                  <a:cubicBezTo>
                    <a:pt x="6" y="145"/>
                    <a:pt x="6" y="145"/>
                    <a:pt x="6" y="145"/>
                  </a:cubicBezTo>
                  <a:cubicBezTo>
                    <a:pt x="25" y="144"/>
                    <a:pt x="25" y="144"/>
                    <a:pt x="25" y="144"/>
                  </a:cubicBezTo>
                  <a:cubicBezTo>
                    <a:pt x="26" y="147"/>
                    <a:pt x="27" y="149"/>
                    <a:pt x="28" y="151"/>
                  </a:cubicBezTo>
                  <a:cubicBezTo>
                    <a:pt x="17" y="166"/>
                    <a:pt x="17" y="166"/>
                    <a:pt x="17" y="166"/>
                  </a:cubicBezTo>
                  <a:cubicBezTo>
                    <a:pt x="27" y="179"/>
                    <a:pt x="27" y="179"/>
                    <a:pt x="27" y="179"/>
                  </a:cubicBezTo>
                  <a:cubicBezTo>
                    <a:pt x="44" y="172"/>
                    <a:pt x="44" y="172"/>
                    <a:pt x="44" y="172"/>
                  </a:cubicBezTo>
                  <a:cubicBezTo>
                    <a:pt x="46" y="174"/>
                    <a:pt x="49" y="176"/>
                    <a:pt x="51" y="178"/>
                  </a:cubicBezTo>
                  <a:cubicBezTo>
                    <a:pt x="46" y="196"/>
                    <a:pt x="46" y="196"/>
                    <a:pt x="46" y="196"/>
                  </a:cubicBezTo>
                  <a:cubicBezTo>
                    <a:pt x="60" y="204"/>
                    <a:pt x="60" y="204"/>
                    <a:pt x="60" y="204"/>
                  </a:cubicBezTo>
                  <a:cubicBezTo>
                    <a:pt x="73" y="191"/>
                    <a:pt x="73" y="191"/>
                    <a:pt x="73" y="191"/>
                  </a:cubicBezTo>
                  <a:cubicBezTo>
                    <a:pt x="76" y="193"/>
                    <a:pt x="80" y="194"/>
                    <a:pt x="83" y="195"/>
                  </a:cubicBezTo>
                  <a:cubicBezTo>
                    <a:pt x="85" y="213"/>
                    <a:pt x="85" y="213"/>
                    <a:pt x="85" y="213"/>
                  </a:cubicBezTo>
                  <a:cubicBezTo>
                    <a:pt x="101" y="215"/>
                    <a:pt x="101" y="215"/>
                    <a:pt x="101" y="215"/>
                  </a:cubicBezTo>
                  <a:cubicBezTo>
                    <a:pt x="108" y="198"/>
                    <a:pt x="108" y="198"/>
                    <a:pt x="108" y="198"/>
                  </a:cubicBezTo>
                  <a:cubicBezTo>
                    <a:pt x="111" y="198"/>
                    <a:pt x="114" y="198"/>
                    <a:pt x="117" y="198"/>
                  </a:cubicBezTo>
                  <a:cubicBezTo>
                    <a:pt x="126" y="214"/>
                    <a:pt x="126" y="214"/>
                    <a:pt x="126" y="214"/>
                  </a:cubicBezTo>
                  <a:cubicBezTo>
                    <a:pt x="142" y="210"/>
                    <a:pt x="142" y="210"/>
                    <a:pt x="142" y="210"/>
                  </a:cubicBezTo>
                  <a:cubicBezTo>
                    <a:pt x="142" y="192"/>
                    <a:pt x="142" y="192"/>
                    <a:pt x="142" y="192"/>
                  </a:cubicBezTo>
                  <a:cubicBezTo>
                    <a:pt x="146" y="190"/>
                    <a:pt x="149" y="189"/>
                    <a:pt x="152" y="187"/>
                  </a:cubicBezTo>
                  <a:cubicBezTo>
                    <a:pt x="166" y="198"/>
                    <a:pt x="166" y="198"/>
                    <a:pt x="166" y="198"/>
                  </a:cubicBezTo>
                  <a:cubicBezTo>
                    <a:pt x="179" y="188"/>
                    <a:pt x="179" y="188"/>
                    <a:pt x="179" y="188"/>
                  </a:cubicBezTo>
                  <a:cubicBezTo>
                    <a:pt x="173" y="172"/>
                    <a:pt x="173" y="172"/>
                    <a:pt x="173" y="172"/>
                  </a:cubicBezTo>
                  <a:cubicBezTo>
                    <a:pt x="175" y="169"/>
                    <a:pt x="178" y="166"/>
                    <a:pt x="180" y="164"/>
                  </a:cubicBezTo>
                  <a:cubicBezTo>
                    <a:pt x="197" y="168"/>
                    <a:pt x="197" y="168"/>
                    <a:pt x="197" y="168"/>
                  </a:cubicBezTo>
                  <a:cubicBezTo>
                    <a:pt x="205" y="154"/>
                    <a:pt x="205" y="154"/>
                    <a:pt x="205" y="154"/>
                  </a:cubicBezTo>
                  <a:cubicBezTo>
                    <a:pt x="193" y="142"/>
                    <a:pt x="193" y="142"/>
                    <a:pt x="193" y="142"/>
                  </a:cubicBezTo>
                  <a:cubicBezTo>
                    <a:pt x="194" y="139"/>
                    <a:pt x="195" y="135"/>
                    <a:pt x="196" y="132"/>
                  </a:cubicBezTo>
                  <a:cubicBezTo>
                    <a:pt x="213" y="130"/>
                    <a:pt x="213" y="130"/>
                    <a:pt x="213" y="130"/>
                  </a:cubicBezTo>
                  <a:cubicBezTo>
                    <a:pt x="215" y="113"/>
                    <a:pt x="215" y="113"/>
                    <a:pt x="215" y="113"/>
                  </a:cubicBezTo>
                  <a:cubicBezTo>
                    <a:pt x="200" y="107"/>
                    <a:pt x="200" y="107"/>
                    <a:pt x="200" y="107"/>
                  </a:cubicBezTo>
                  <a:cubicBezTo>
                    <a:pt x="200" y="103"/>
                    <a:pt x="200" y="99"/>
                    <a:pt x="199" y="95"/>
                  </a:cubicBezTo>
                  <a:cubicBezTo>
                    <a:pt x="213" y="86"/>
                    <a:pt x="213" y="86"/>
                    <a:pt x="213" y="86"/>
                  </a:cubicBezTo>
                  <a:cubicBezTo>
                    <a:pt x="209" y="70"/>
                    <a:pt x="209" y="70"/>
                    <a:pt x="209" y="70"/>
                  </a:cubicBezTo>
                  <a:cubicBezTo>
                    <a:pt x="192" y="70"/>
                    <a:pt x="192" y="70"/>
                    <a:pt x="192" y="70"/>
                  </a:cubicBezTo>
                  <a:cubicBezTo>
                    <a:pt x="191" y="67"/>
                    <a:pt x="190" y="65"/>
                    <a:pt x="188" y="62"/>
                  </a:cubicBezTo>
                  <a:cubicBezTo>
                    <a:pt x="198" y="49"/>
                    <a:pt x="198" y="49"/>
                    <a:pt x="198" y="49"/>
                  </a:cubicBezTo>
                  <a:cubicBezTo>
                    <a:pt x="188" y="36"/>
                    <a:pt x="188" y="36"/>
                    <a:pt x="188" y="36"/>
                  </a:cubicBezTo>
                  <a:cubicBezTo>
                    <a:pt x="173" y="42"/>
                    <a:pt x="173" y="42"/>
                    <a:pt x="173" y="42"/>
                  </a:cubicBezTo>
                  <a:cubicBezTo>
                    <a:pt x="170" y="39"/>
                    <a:pt x="168" y="37"/>
                    <a:pt x="165" y="35"/>
                  </a:cubicBezTo>
                  <a:cubicBezTo>
                    <a:pt x="170" y="19"/>
                    <a:pt x="170" y="19"/>
                    <a:pt x="170" y="19"/>
                  </a:cubicBezTo>
                  <a:cubicBezTo>
                    <a:pt x="155" y="10"/>
                    <a:pt x="155" y="10"/>
                    <a:pt x="155" y="10"/>
                  </a:cubicBezTo>
                  <a:cubicBezTo>
                    <a:pt x="143" y="22"/>
                    <a:pt x="143" y="22"/>
                    <a:pt x="143" y="22"/>
                  </a:cubicBezTo>
                  <a:cubicBezTo>
                    <a:pt x="140" y="21"/>
                    <a:pt x="136" y="19"/>
                    <a:pt x="132" y="19"/>
                  </a:cubicBezTo>
                  <a:cubicBezTo>
                    <a:pt x="131" y="2"/>
                    <a:pt x="131" y="2"/>
                    <a:pt x="131" y="2"/>
                  </a:cubicBezTo>
                  <a:cubicBezTo>
                    <a:pt x="114" y="0"/>
                    <a:pt x="114" y="0"/>
                    <a:pt x="114" y="0"/>
                  </a:cubicBezTo>
                  <a:cubicBezTo>
                    <a:pt x="107" y="15"/>
                    <a:pt x="107" y="15"/>
                    <a:pt x="107" y="15"/>
                  </a:cubicBezTo>
                  <a:cubicBezTo>
                    <a:pt x="104" y="15"/>
                    <a:pt x="101" y="16"/>
                    <a:pt x="97" y="16"/>
                  </a:cubicBezTo>
                  <a:cubicBezTo>
                    <a:pt x="90" y="1"/>
                    <a:pt x="90" y="1"/>
                    <a:pt x="90" y="1"/>
                  </a:cubicBezTo>
                  <a:cubicBezTo>
                    <a:pt x="73" y="5"/>
                    <a:pt x="73" y="5"/>
                    <a:pt x="73" y="5"/>
                  </a:cubicBezTo>
                  <a:cubicBezTo>
                    <a:pt x="73" y="22"/>
                    <a:pt x="73" y="22"/>
                    <a:pt x="73" y="22"/>
                  </a:cubicBezTo>
                  <a:cubicBezTo>
                    <a:pt x="69" y="24"/>
                    <a:pt x="66" y="26"/>
                    <a:pt x="63" y="27"/>
                  </a:cubicBezTo>
                  <a:lnTo>
                    <a:pt x="49" y="16"/>
                  </a:lnTo>
                  <a:close/>
                  <a:moveTo>
                    <a:pt x="125" y="94"/>
                  </a:moveTo>
                  <a:cubicBezTo>
                    <a:pt x="132" y="103"/>
                    <a:pt x="130" y="117"/>
                    <a:pt x="121" y="124"/>
                  </a:cubicBezTo>
                  <a:cubicBezTo>
                    <a:pt x="112" y="131"/>
                    <a:pt x="99" y="129"/>
                    <a:pt x="92" y="120"/>
                  </a:cubicBezTo>
                  <a:cubicBezTo>
                    <a:pt x="85" y="110"/>
                    <a:pt x="86" y="97"/>
                    <a:pt x="96" y="90"/>
                  </a:cubicBezTo>
                  <a:cubicBezTo>
                    <a:pt x="105" y="83"/>
                    <a:pt x="118" y="85"/>
                    <a:pt x="12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4" name="Freeform 6"/>
            <p:cNvSpPr>
              <a:spLocks noEditPoints="1"/>
            </p:cNvSpPr>
            <p:nvPr/>
          </p:nvSpPr>
          <p:spPr bwMode="auto">
            <a:xfrm>
              <a:off x="4467225" y="2259013"/>
              <a:ext cx="812800" cy="808037"/>
            </a:xfrm>
            <a:custGeom>
              <a:avLst/>
              <a:gdLst>
                <a:gd name="T0" fmla="*/ 36 w 216"/>
                <a:gd name="T1" fmla="*/ 27 h 215"/>
                <a:gd name="T2" fmla="*/ 36 w 216"/>
                <a:gd name="T3" fmla="*/ 51 h 215"/>
                <a:gd name="T4" fmla="*/ 11 w 216"/>
                <a:gd name="T5" fmla="*/ 61 h 215"/>
                <a:gd name="T6" fmla="*/ 21 w 216"/>
                <a:gd name="T7" fmla="*/ 82 h 215"/>
                <a:gd name="T8" fmla="*/ 0 w 216"/>
                <a:gd name="T9" fmla="*/ 101 h 215"/>
                <a:gd name="T10" fmla="*/ 18 w 216"/>
                <a:gd name="T11" fmla="*/ 119 h 215"/>
                <a:gd name="T12" fmla="*/ 7 w 216"/>
                <a:gd name="T13" fmla="*/ 145 h 215"/>
                <a:gd name="T14" fmla="*/ 29 w 216"/>
                <a:gd name="T15" fmla="*/ 151 h 215"/>
                <a:gd name="T16" fmla="*/ 28 w 216"/>
                <a:gd name="T17" fmla="*/ 179 h 215"/>
                <a:gd name="T18" fmla="*/ 51 w 216"/>
                <a:gd name="T19" fmla="*/ 178 h 215"/>
                <a:gd name="T20" fmla="*/ 61 w 216"/>
                <a:gd name="T21" fmla="*/ 204 h 215"/>
                <a:gd name="T22" fmla="*/ 83 w 216"/>
                <a:gd name="T23" fmla="*/ 195 h 215"/>
                <a:gd name="T24" fmla="*/ 102 w 216"/>
                <a:gd name="T25" fmla="*/ 215 h 215"/>
                <a:gd name="T26" fmla="*/ 118 w 216"/>
                <a:gd name="T27" fmla="*/ 198 h 215"/>
                <a:gd name="T28" fmla="*/ 143 w 216"/>
                <a:gd name="T29" fmla="*/ 210 h 215"/>
                <a:gd name="T30" fmla="*/ 153 w 216"/>
                <a:gd name="T31" fmla="*/ 187 h 215"/>
                <a:gd name="T32" fmla="*/ 180 w 216"/>
                <a:gd name="T33" fmla="*/ 188 h 215"/>
                <a:gd name="T34" fmla="*/ 181 w 216"/>
                <a:gd name="T35" fmla="*/ 164 h 215"/>
                <a:gd name="T36" fmla="*/ 206 w 216"/>
                <a:gd name="T37" fmla="*/ 154 h 215"/>
                <a:gd name="T38" fmla="*/ 197 w 216"/>
                <a:gd name="T39" fmla="*/ 132 h 215"/>
                <a:gd name="T40" fmla="*/ 216 w 216"/>
                <a:gd name="T41" fmla="*/ 114 h 215"/>
                <a:gd name="T42" fmla="*/ 200 w 216"/>
                <a:gd name="T43" fmla="*/ 95 h 215"/>
                <a:gd name="T44" fmla="*/ 209 w 216"/>
                <a:gd name="T45" fmla="*/ 70 h 215"/>
                <a:gd name="T46" fmla="*/ 189 w 216"/>
                <a:gd name="T47" fmla="*/ 62 h 215"/>
                <a:gd name="T48" fmla="*/ 189 w 216"/>
                <a:gd name="T49" fmla="*/ 36 h 215"/>
                <a:gd name="T50" fmla="*/ 165 w 216"/>
                <a:gd name="T51" fmla="*/ 35 h 215"/>
                <a:gd name="T52" fmla="*/ 155 w 216"/>
                <a:gd name="T53" fmla="*/ 10 h 215"/>
                <a:gd name="T54" fmla="*/ 133 w 216"/>
                <a:gd name="T55" fmla="*/ 19 h 215"/>
                <a:gd name="T56" fmla="*/ 114 w 216"/>
                <a:gd name="T57" fmla="*/ 0 h 215"/>
                <a:gd name="T58" fmla="*/ 98 w 216"/>
                <a:gd name="T59" fmla="*/ 16 h 215"/>
                <a:gd name="T60" fmla="*/ 73 w 216"/>
                <a:gd name="T61" fmla="*/ 5 h 215"/>
                <a:gd name="T62" fmla="*/ 63 w 216"/>
                <a:gd name="T63" fmla="*/ 27 h 215"/>
                <a:gd name="T64" fmla="*/ 126 w 216"/>
                <a:gd name="T65" fmla="*/ 94 h 215"/>
                <a:gd name="T66" fmla="*/ 92 w 216"/>
                <a:gd name="T67" fmla="*/ 120 h 215"/>
                <a:gd name="T68" fmla="*/ 126 w 216"/>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15">
                  <a:moveTo>
                    <a:pt x="50" y="17"/>
                  </a:moveTo>
                  <a:cubicBezTo>
                    <a:pt x="36" y="27"/>
                    <a:pt x="36" y="27"/>
                    <a:pt x="36" y="27"/>
                  </a:cubicBezTo>
                  <a:cubicBezTo>
                    <a:pt x="43" y="43"/>
                    <a:pt x="43" y="43"/>
                    <a:pt x="43" y="43"/>
                  </a:cubicBezTo>
                  <a:cubicBezTo>
                    <a:pt x="41" y="46"/>
                    <a:pt x="38" y="48"/>
                    <a:pt x="36" y="51"/>
                  </a:cubicBezTo>
                  <a:cubicBezTo>
                    <a:pt x="19" y="46"/>
                    <a:pt x="19" y="46"/>
                    <a:pt x="19" y="46"/>
                  </a:cubicBezTo>
                  <a:cubicBezTo>
                    <a:pt x="11" y="61"/>
                    <a:pt x="11" y="61"/>
                    <a:pt x="11" y="61"/>
                  </a:cubicBezTo>
                  <a:cubicBezTo>
                    <a:pt x="23" y="74"/>
                    <a:pt x="23" y="74"/>
                    <a:pt x="23" y="74"/>
                  </a:cubicBezTo>
                  <a:cubicBezTo>
                    <a:pt x="22" y="77"/>
                    <a:pt x="21" y="80"/>
                    <a:pt x="21" y="82"/>
                  </a:cubicBezTo>
                  <a:cubicBezTo>
                    <a:pt x="3" y="84"/>
                    <a:pt x="3" y="84"/>
                    <a:pt x="3" y="84"/>
                  </a:cubicBezTo>
                  <a:cubicBezTo>
                    <a:pt x="0" y="101"/>
                    <a:pt x="0" y="101"/>
                    <a:pt x="0" y="101"/>
                  </a:cubicBezTo>
                  <a:cubicBezTo>
                    <a:pt x="17" y="108"/>
                    <a:pt x="17" y="108"/>
                    <a:pt x="17" y="108"/>
                  </a:cubicBezTo>
                  <a:cubicBezTo>
                    <a:pt x="17" y="112"/>
                    <a:pt x="18" y="116"/>
                    <a:pt x="18" y="119"/>
                  </a:cubicBezTo>
                  <a:cubicBezTo>
                    <a:pt x="2" y="128"/>
                    <a:pt x="2" y="128"/>
                    <a:pt x="2" y="128"/>
                  </a:cubicBezTo>
                  <a:cubicBezTo>
                    <a:pt x="7" y="145"/>
                    <a:pt x="7" y="145"/>
                    <a:pt x="7" y="145"/>
                  </a:cubicBezTo>
                  <a:cubicBezTo>
                    <a:pt x="25" y="144"/>
                    <a:pt x="25" y="144"/>
                    <a:pt x="25" y="144"/>
                  </a:cubicBezTo>
                  <a:cubicBezTo>
                    <a:pt x="26" y="147"/>
                    <a:pt x="28" y="149"/>
                    <a:pt x="29" y="151"/>
                  </a:cubicBezTo>
                  <a:cubicBezTo>
                    <a:pt x="17" y="166"/>
                    <a:pt x="17" y="166"/>
                    <a:pt x="17" y="166"/>
                  </a:cubicBezTo>
                  <a:cubicBezTo>
                    <a:pt x="28" y="179"/>
                    <a:pt x="28" y="179"/>
                    <a:pt x="28" y="179"/>
                  </a:cubicBezTo>
                  <a:cubicBezTo>
                    <a:pt x="45" y="172"/>
                    <a:pt x="45" y="172"/>
                    <a:pt x="45" y="172"/>
                  </a:cubicBezTo>
                  <a:cubicBezTo>
                    <a:pt x="47" y="174"/>
                    <a:pt x="49" y="176"/>
                    <a:pt x="51" y="178"/>
                  </a:cubicBezTo>
                  <a:cubicBezTo>
                    <a:pt x="46" y="196"/>
                    <a:pt x="46" y="196"/>
                    <a:pt x="46" y="196"/>
                  </a:cubicBezTo>
                  <a:cubicBezTo>
                    <a:pt x="61" y="204"/>
                    <a:pt x="61" y="204"/>
                    <a:pt x="61" y="204"/>
                  </a:cubicBezTo>
                  <a:cubicBezTo>
                    <a:pt x="74" y="191"/>
                    <a:pt x="74" y="191"/>
                    <a:pt x="74" y="191"/>
                  </a:cubicBezTo>
                  <a:cubicBezTo>
                    <a:pt x="77" y="193"/>
                    <a:pt x="80" y="194"/>
                    <a:pt x="83" y="195"/>
                  </a:cubicBezTo>
                  <a:cubicBezTo>
                    <a:pt x="85" y="213"/>
                    <a:pt x="85" y="213"/>
                    <a:pt x="85" y="213"/>
                  </a:cubicBezTo>
                  <a:cubicBezTo>
                    <a:pt x="102" y="215"/>
                    <a:pt x="102" y="215"/>
                    <a:pt x="102" y="215"/>
                  </a:cubicBezTo>
                  <a:cubicBezTo>
                    <a:pt x="109" y="198"/>
                    <a:pt x="109" y="198"/>
                    <a:pt x="109" y="198"/>
                  </a:cubicBezTo>
                  <a:cubicBezTo>
                    <a:pt x="112" y="198"/>
                    <a:pt x="115" y="198"/>
                    <a:pt x="118" y="198"/>
                  </a:cubicBezTo>
                  <a:cubicBezTo>
                    <a:pt x="126" y="214"/>
                    <a:pt x="126" y="214"/>
                    <a:pt x="126" y="214"/>
                  </a:cubicBezTo>
                  <a:cubicBezTo>
                    <a:pt x="143" y="210"/>
                    <a:pt x="143" y="210"/>
                    <a:pt x="143" y="210"/>
                  </a:cubicBezTo>
                  <a:cubicBezTo>
                    <a:pt x="143" y="192"/>
                    <a:pt x="143" y="192"/>
                    <a:pt x="143" y="192"/>
                  </a:cubicBezTo>
                  <a:cubicBezTo>
                    <a:pt x="146" y="190"/>
                    <a:pt x="149" y="189"/>
                    <a:pt x="153" y="187"/>
                  </a:cubicBezTo>
                  <a:cubicBezTo>
                    <a:pt x="166" y="198"/>
                    <a:pt x="166" y="198"/>
                    <a:pt x="166" y="198"/>
                  </a:cubicBezTo>
                  <a:cubicBezTo>
                    <a:pt x="180" y="188"/>
                    <a:pt x="180" y="188"/>
                    <a:pt x="180" y="188"/>
                  </a:cubicBezTo>
                  <a:cubicBezTo>
                    <a:pt x="173" y="172"/>
                    <a:pt x="173" y="172"/>
                    <a:pt x="173" y="172"/>
                  </a:cubicBezTo>
                  <a:cubicBezTo>
                    <a:pt x="176" y="169"/>
                    <a:pt x="178" y="167"/>
                    <a:pt x="181" y="164"/>
                  </a:cubicBezTo>
                  <a:cubicBezTo>
                    <a:pt x="197" y="168"/>
                    <a:pt x="197" y="168"/>
                    <a:pt x="197" y="168"/>
                  </a:cubicBezTo>
                  <a:cubicBezTo>
                    <a:pt x="206" y="154"/>
                    <a:pt x="206" y="154"/>
                    <a:pt x="206" y="154"/>
                  </a:cubicBezTo>
                  <a:cubicBezTo>
                    <a:pt x="193" y="142"/>
                    <a:pt x="193" y="142"/>
                    <a:pt x="193" y="142"/>
                  </a:cubicBezTo>
                  <a:cubicBezTo>
                    <a:pt x="195" y="139"/>
                    <a:pt x="196" y="135"/>
                    <a:pt x="197" y="132"/>
                  </a:cubicBezTo>
                  <a:cubicBezTo>
                    <a:pt x="214" y="130"/>
                    <a:pt x="214" y="130"/>
                    <a:pt x="214" y="130"/>
                  </a:cubicBezTo>
                  <a:cubicBezTo>
                    <a:pt x="216" y="114"/>
                    <a:pt x="216" y="114"/>
                    <a:pt x="216" y="114"/>
                  </a:cubicBezTo>
                  <a:cubicBezTo>
                    <a:pt x="200" y="107"/>
                    <a:pt x="200" y="107"/>
                    <a:pt x="200" y="107"/>
                  </a:cubicBezTo>
                  <a:cubicBezTo>
                    <a:pt x="200" y="103"/>
                    <a:pt x="200" y="99"/>
                    <a:pt x="200" y="95"/>
                  </a:cubicBezTo>
                  <a:cubicBezTo>
                    <a:pt x="214" y="86"/>
                    <a:pt x="214" y="86"/>
                    <a:pt x="214" y="86"/>
                  </a:cubicBezTo>
                  <a:cubicBezTo>
                    <a:pt x="209" y="70"/>
                    <a:pt x="209" y="70"/>
                    <a:pt x="209" y="70"/>
                  </a:cubicBezTo>
                  <a:cubicBezTo>
                    <a:pt x="193" y="70"/>
                    <a:pt x="193" y="70"/>
                    <a:pt x="193" y="70"/>
                  </a:cubicBezTo>
                  <a:cubicBezTo>
                    <a:pt x="192" y="67"/>
                    <a:pt x="190" y="65"/>
                    <a:pt x="189" y="62"/>
                  </a:cubicBezTo>
                  <a:cubicBezTo>
                    <a:pt x="199" y="49"/>
                    <a:pt x="199" y="49"/>
                    <a:pt x="199" y="49"/>
                  </a:cubicBezTo>
                  <a:cubicBezTo>
                    <a:pt x="189" y="36"/>
                    <a:pt x="189" y="36"/>
                    <a:pt x="189" y="36"/>
                  </a:cubicBezTo>
                  <a:cubicBezTo>
                    <a:pt x="173" y="42"/>
                    <a:pt x="173" y="42"/>
                    <a:pt x="173" y="42"/>
                  </a:cubicBezTo>
                  <a:cubicBezTo>
                    <a:pt x="171" y="39"/>
                    <a:pt x="168" y="37"/>
                    <a:pt x="165" y="35"/>
                  </a:cubicBezTo>
                  <a:cubicBezTo>
                    <a:pt x="170" y="19"/>
                    <a:pt x="170" y="19"/>
                    <a:pt x="170" y="19"/>
                  </a:cubicBezTo>
                  <a:cubicBezTo>
                    <a:pt x="155" y="10"/>
                    <a:pt x="155" y="10"/>
                    <a:pt x="155" y="10"/>
                  </a:cubicBezTo>
                  <a:cubicBezTo>
                    <a:pt x="143" y="22"/>
                    <a:pt x="143" y="22"/>
                    <a:pt x="143" y="22"/>
                  </a:cubicBezTo>
                  <a:cubicBezTo>
                    <a:pt x="140" y="21"/>
                    <a:pt x="136" y="20"/>
                    <a:pt x="133" y="19"/>
                  </a:cubicBezTo>
                  <a:cubicBezTo>
                    <a:pt x="131" y="2"/>
                    <a:pt x="131" y="2"/>
                    <a:pt x="131" y="2"/>
                  </a:cubicBezTo>
                  <a:cubicBezTo>
                    <a:pt x="114" y="0"/>
                    <a:pt x="114" y="0"/>
                    <a:pt x="114" y="0"/>
                  </a:cubicBezTo>
                  <a:cubicBezTo>
                    <a:pt x="108" y="15"/>
                    <a:pt x="108" y="15"/>
                    <a:pt x="108" y="15"/>
                  </a:cubicBezTo>
                  <a:cubicBezTo>
                    <a:pt x="104" y="15"/>
                    <a:pt x="101" y="16"/>
                    <a:pt x="98" y="16"/>
                  </a:cubicBezTo>
                  <a:cubicBezTo>
                    <a:pt x="90" y="1"/>
                    <a:pt x="90" y="1"/>
                    <a:pt x="90" y="1"/>
                  </a:cubicBezTo>
                  <a:cubicBezTo>
                    <a:pt x="73" y="5"/>
                    <a:pt x="73" y="5"/>
                    <a:pt x="73" y="5"/>
                  </a:cubicBezTo>
                  <a:cubicBezTo>
                    <a:pt x="73" y="22"/>
                    <a:pt x="73" y="22"/>
                    <a:pt x="73" y="22"/>
                  </a:cubicBezTo>
                  <a:cubicBezTo>
                    <a:pt x="70" y="24"/>
                    <a:pt x="67" y="26"/>
                    <a:pt x="63" y="27"/>
                  </a:cubicBezTo>
                  <a:lnTo>
                    <a:pt x="50" y="17"/>
                  </a:lnTo>
                  <a:close/>
                  <a:moveTo>
                    <a:pt x="126" y="94"/>
                  </a:moveTo>
                  <a:cubicBezTo>
                    <a:pt x="133" y="103"/>
                    <a:pt x="131" y="117"/>
                    <a:pt x="122" y="124"/>
                  </a:cubicBezTo>
                  <a:cubicBezTo>
                    <a:pt x="112" y="131"/>
                    <a:pt x="99" y="129"/>
                    <a:pt x="92" y="120"/>
                  </a:cubicBezTo>
                  <a:cubicBezTo>
                    <a:pt x="85" y="110"/>
                    <a:pt x="87" y="97"/>
                    <a:pt x="96" y="90"/>
                  </a:cubicBezTo>
                  <a:cubicBezTo>
                    <a:pt x="105" y="83"/>
                    <a:pt x="119" y="85"/>
                    <a:pt x="126"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5" name="Freeform 7"/>
            <p:cNvSpPr>
              <a:spLocks noEditPoints="1"/>
            </p:cNvSpPr>
            <p:nvPr/>
          </p:nvSpPr>
          <p:spPr bwMode="auto">
            <a:xfrm>
              <a:off x="3344863" y="3916363"/>
              <a:ext cx="806450" cy="808037"/>
            </a:xfrm>
            <a:custGeom>
              <a:avLst/>
              <a:gdLst>
                <a:gd name="T0" fmla="*/ 36 w 215"/>
                <a:gd name="T1" fmla="*/ 27 h 215"/>
                <a:gd name="T2" fmla="*/ 36 w 215"/>
                <a:gd name="T3" fmla="*/ 51 h 215"/>
                <a:gd name="T4" fmla="*/ 10 w 215"/>
                <a:gd name="T5" fmla="*/ 61 h 215"/>
                <a:gd name="T6" fmla="*/ 20 w 215"/>
                <a:gd name="T7" fmla="*/ 82 h 215"/>
                <a:gd name="T8" fmla="*/ 0 w 215"/>
                <a:gd name="T9" fmla="*/ 101 h 215"/>
                <a:gd name="T10" fmla="*/ 18 w 215"/>
                <a:gd name="T11" fmla="*/ 119 h 215"/>
                <a:gd name="T12" fmla="*/ 6 w 215"/>
                <a:gd name="T13" fmla="*/ 145 h 215"/>
                <a:gd name="T14" fmla="*/ 28 w 215"/>
                <a:gd name="T15" fmla="*/ 151 h 215"/>
                <a:gd name="T16" fmla="*/ 27 w 215"/>
                <a:gd name="T17" fmla="*/ 179 h 215"/>
                <a:gd name="T18" fmla="*/ 51 w 215"/>
                <a:gd name="T19" fmla="*/ 178 h 215"/>
                <a:gd name="T20" fmla="*/ 60 w 215"/>
                <a:gd name="T21" fmla="*/ 204 h 215"/>
                <a:gd name="T22" fmla="*/ 83 w 215"/>
                <a:gd name="T23" fmla="*/ 195 h 215"/>
                <a:gd name="T24" fmla="*/ 101 w 215"/>
                <a:gd name="T25" fmla="*/ 215 h 215"/>
                <a:gd name="T26" fmla="*/ 117 w 215"/>
                <a:gd name="T27" fmla="*/ 198 h 215"/>
                <a:gd name="T28" fmla="*/ 142 w 215"/>
                <a:gd name="T29" fmla="*/ 210 h 215"/>
                <a:gd name="T30" fmla="*/ 152 w 215"/>
                <a:gd name="T31" fmla="*/ 187 h 215"/>
                <a:gd name="T32" fmla="*/ 179 w 215"/>
                <a:gd name="T33" fmla="*/ 188 h 215"/>
                <a:gd name="T34" fmla="*/ 180 w 215"/>
                <a:gd name="T35" fmla="*/ 164 h 215"/>
                <a:gd name="T36" fmla="*/ 205 w 215"/>
                <a:gd name="T37" fmla="*/ 154 h 215"/>
                <a:gd name="T38" fmla="*/ 196 w 215"/>
                <a:gd name="T39" fmla="*/ 132 h 215"/>
                <a:gd name="T40" fmla="*/ 215 w 215"/>
                <a:gd name="T41" fmla="*/ 113 h 215"/>
                <a:gd name="T42" fmla="*/ 199 w 215"/>
                <a:gd name="T43" fmla="*/ 95 h 215"/>
                <a:gd name="T44" fmla="*/ 209 w 215"/>
                <a:gd name="T45" fmla="*/ 70 h 215"/>
                <a:gd name="T46" fmla="*/ 188 w 215"/>
                <a:gd name="T47" fmla="*/ 62 h 215"/>
                <a:gd name="T48" fmla="*/ 188 w 215"/>
                <a:gd name="T49" fmla="*/ 35 h 215"/>
                <a:gd name="T50" fmla="*/ 165 w 215"/>
                <a:gd name="T51" fmla="*/ 35 h 215"/>
                <a:gd name="T52" fmla="*/ 155 w 215"/>
                <a:gd name="T53" fmla="*/ 10 h 215"/>
                <a:gd name="T54" fmla="*/ 132 w 215"/>
                <a:gd name="T55" fmla="*/ 18 h 215"/>
                <a:gd name="T56" fmla="*/ 114 w 215"/>
                <a:gd name="T57" fmla="*/ 0 h 215"/>
                <a:gd name="T58" fmla="*/ 97 w 215"/>
                <a:gd name="T59" fmla="*/ 16 h 215"/>
                <a:gd name="T60" fmla="*/ 73 w 215"/>
                <a:gd name="T61" fmla="*/ 5 h 215"/>
                <a:gd name="T62" fmla="*/ 63 w 215"/>
                <a:gd name="T63" fmla="*/ 27 h 215"/>
                <a:gd name="T64" fmla="*/ 125 w 215"/>
                <a:gd name="T65" fmla="*/ 94 h 215"/>
                <a:gd name="T66" fmla="*/ 92 w 215"/>
                <a:gd name="T67" fmla="*/ 120 h 215"/>
                <a:gd name="T68" fmla="*/ 125 w 215"/>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5">
                  <a:moveTo>
                    <a:pt x="49" y="16"/>
                  </a:moveTo>
                  <a:cubicBezTo>
                    <a:pt x="36" y="27"/>
                    <a:pt x="36" y="27"/>
                    <a:pt x="36" y="27"/>
                  </a:cubicBezTo>
                  <a:cubicBezTo>
                    <a:pt x="42" y="43"/>
                    <a:pt x="42" y="43"/>
                    <a:pt x="42" y="43"/>
                  </a:cubicBezTo>
                  <a:cubicBezTo>
                    <a:pt x="40" y="46"/>
                    <a:pt x="38" y="48"/>
                    <a:pt x="36" y="51"/>
                  </a:cubicBezTo>
                  <a:cubicBezTo>
                    <a:pt x="19" y="46"/>
                    <a:pt x="19" y="46"/>
                    <a:pt x="19" y="46"/>
                  </a:cubicBezTo>
                  <a:cubicBezTo>
                    <a:pt x="10" y="61"/>
                    <a:pt x="10" y="61"/>
                    <a:pt x="10" y="61"/>
                  </a:cubicBezTo>
                  <a:cubicBezTo>
                    <a:pt x="23" y="74"/>
                    <a:pt x="23" y="74"/>
                    <a:pt x="23" y="74"/>
                  </a:cubicBezTo>
                  <a:cubicBezTo>
                    <a:pt x="22" y="77"/>
                    <a:pt x="21" y="79"/>
                    <a:pt x="20" y="82"/>
                  </a:cubicBezTo>
                  <a:cubicBezTo>
                    <a:pt x="2" y="84"/>
                    <a:pt x="2" y="84"/>
                    <a:pt x="2" y="84"/>
                  </a:cubicBezTo>
                  <a:cubicBezTo>
                    <a:pt x="0" y="101"/>
                    <a:pt x="0" y="101"/>
                    <a:pt x="0" y="101"/>
                  </a:cubicBezTo>
                  <a:cubicBezTo>
                    <a:pt x="17" y="108"/>
                    <a:pt x="17" y="108"/>
                    <a:pt x="17" y="108"/>
                  </a:cubicBezTo>
                  <a:cubicBezTo>
                    <a:pt x="17" y="112"/>
                    <a:pt x="17" y="116"/>
                    <a:pt x="18" y="119"/>
                  </a:cubicBezTo>
                  <a:cubicBezTo>
                    <a:pt x="2" y="128"/>
                    <a:pt x="2" y="128"/>
                    <a:pt x="2" y="128"/>
                  </a:cubicBezTo>
                  <a:cubicBezTo>
                    <a:pt x="6" y="145"/>
                    <a:pt x="6" y="145"/>
                    <a:pt x="6" y="145"/>
                  </a:cubicBezTo>
                  <a:cubicBezTo>
                    <a:pt x="25" y="144"/>
                    <a:pt x="25" y="144"/>
                    <a:pt x="25" y="144"/>
                  </a:cubicBezTo>
                  <a:cubicBezTo>
                    <a:pt x="26" y="147"/>
                    <a:pt x="27" y="149"/>
                    <a:pt x="28" y="151"/>
                  </a:cubicBezTo>
                  <a:cubicBezTo>
                    <a:pt x="17" y="166"/>
                    <a:pt x="17" y="166"/>
                    <a:pt x="17" y="166"/>
                  </a:cubicBezTo>
                  <a:cubicBezTo>
                    <a:pt x="27" y="179"/>
                    <a:pt x="27" y="179"/>
                    <a:pt x="27" y="179"/>
                  </a:cubicBezTo>
                  <a:cubicBezTo>
                    <a:pt x="44" y="172"/>
                    <a:pt x="44" y="172"/>
                    <a:pt x="44" y="172"/>
                  </a:cubicBezTo>
                  <a:cubicBezTo>
                    <a:pt x="46" y="174"/>
                    <a:pt x="49" y="176"/>
                    <a:pt x="51" y="178"/>
                  </a:cubicBezTo>
                  <a:cubicBezTo>
                    <a:pt x="46" y="196"/>
                    <a:pt x="46" y="196"/>
                    <a:pt x="46" y="196"/>
                  </a:cubicBezTo>
                  <a:cubicBezTo>
                    <a:pt x="60" y="204"/>
                    <a:pt x="60" y="204"/>
                    <a:pt x="60" y="204"/>
                  </a:cubicBezTo>
                  <a:cubicBezTo>
                    <a:pt x="73" y="191"/>
                    <a:pt x="73" y="191"/>
                    <a:pt x="73" y="191"/>
                  </a:cubicBezTo>
                  <a:cubicBezTo>
                    <a:pt x="76" y="193"/>
                    <a:pt x="79" y="194"/>
                    <a:pt x="83" y="195"/>
                  </a:cubicBezTo>
                  <a:cubicBezTo>
                    <a:pt x="84" y="213"/>
                    <a:pt x="84" y="213"/>
                    <a:pt x="84" y="213"/>
                  </a:cubicBezTo>
                  <a:cubicBezTo>
                    <a:pt x="101" y="215"/>
                    <a:pt x="101" y="215"/>
                    <a:pt x="101" y="215"/>
                  </a:cubicBezTo>
                  <a:cubicBezTo>
                    <a:pt x="108" y="198"/>
                    <a:pt x="108" y="198"/>
                    <a:pt x="108" y="198"/>
                  </a:cubicBezTo>
                  <a:cubicBezTo>
                    <a:pt x="111" y="198"/>
                    <a:pt x="114" y="198"/>
                    <a:pt x="117" y="198"/>
                  </a:cubicBezTo>
                  <a:cubicBezTo>
                    <a:pt x="126" y="214"/>
                    <a:pt x="126" y="214"/>
                    <a:pt x="126" y="214"/>
                  </a:cubicBezTo>
                  <a:cubicBezTo>
                    <a:pt x="142" y="210"/>
                    <a:pt x="142" y="210"/>
                    <a:pt x="142" y="210"/>
                  </a:cubicBezTo>
                  <a:cubicBezTo>
                    <a:pt x="142" y="192"/>
                    <a:pt x="142" y="192"/>
                    <a:pt x="142" y="192"/>
                  </a:cubicBezTo>
                  <a:cubicBezTo>
                    <a:pt x="146" y="190"/>
                    <a:pt x="149" y="189"/>
                    <a:pt x="152" y="187"/>
                  </a:cubicBezTo>
                  <a:cubicBezTo>
                    <a:pt x="166" y="198"/>
                    <a:pt x="166" y="198"/>
                    <a:pt x="166" y="198"/>
                  </a:cubicBezTo>
                  <a:cubicBezTo>
                    <a:pt x="179" y="188"/>
                    <a:pt x="179" y="188"/>
                    <a:pt x="179" y="188"/>
                  </a:cubicBezTo>
                  <a:cubicBezTo>
                    <a:pt x="173" y="172"/>
                    <a:pt x="173" y="172"/>
                    <a:pt x="173" y="172"/>
                  </a:cubicBezTo>
                  <a:cubicBezTo>
                    <a:pt x="175" y="169"/>
                    <a:pt x="178" y="166"/>
                    <a:pt x="180" y="164"/>
                  </a:cubicBezTo>
                  <a:cubicBezTo>
                    <a:pt x="197" y="168"/>
                    <a:pt x="197" y="168"/>
                    <a:pt x="197" y="168"/>
                  </a:cubicBezTo>
                  <a:cubicBezTo>
                    <a:pt x="205" y="154"/>
                    <a:pt x="205" y="154"/>
                    <a:pt x="205" y="154"/>
                  </a:cubicBezTo>
                  <a:cubicBezTo>
                    <a:pt x="193" y="142"/>
                    <a:pt x="193" y="142"/>
                    <a:pt x="193" y="142"/>
                  </a:cubicBezTo>
                  <a:cubicBezTo>
                    <a:pt x="194" y="139"/>
                    <a:pt x="195" y="135"/>
                    <a:pt x="196" y="132"/>
                  </a:cubicBezTo>
                  <a:cubicBezTo>
                    <a:pt x="213" y="130"/>
                    <a:pt x="213" y="130"/>
                    <a:pt x="213" y="130"/>
                  </a:cubicBezTo>
                  <a:cubicBezTo>
                    <a:pt x="215" y="113"/>
                    <a:pt x="215" y="113"/>
                    <a:pt x="215" y="113"/>
                  </a:cubicBezTo>
                  <a:cubicBezTo>
                    <a:pt x="200" y="107"/>
                    <a:pt x="200" y="107"/>
                    <a:pt x="200" y="107"/>
                  </a:cubicBezTo>
                  <a:cubicBezTo>
                    <a:pt x="200" y="103"/>
                    <a:pt x="200" y="99"/>
                    <a:pt x="199" y="95"/>
                  </a:cubicBezTo>
                  <a:cubicBezTo>
                    <a:pt x="213" y="86"/>
                    <a:pt x="213" y="86"/>
                    <a:pt x="213" y="86"/>
                  </a:cubicBezTo>
                  <a:cubicBezTo>
                    <a:pt x="209" y="70"/>
                    <a:pt x="209" y="70"/>
                    <a:pt x="209" y="70"/>
                  </a:cubicBezTo>
                  <a:cubicBezTo>
                    <a:pt x="192" y="70"/>
                    <a:pt x="192" y="70"/>
                    <a:pt x="192" y="70"/>
                  </a:cubicBezTo>
                  <a:cubicBezTo>
                    <a:pt x="191" y="67"/>
                    <a:pt x="190" y="65"/>
                    <a:pt x="188" y="62"/>
                  </a:cubicBezTo>
                  <a:cubicBezTo>
                    <a:pt x="198" y="49"/>
                    <a:pt x="198" y="49"/>
                    <a:pt x="198" y="49"/>
                  </a:cubicBezTo>
                  <a:cubicBezTo>
                    <a:pt x="188" y="35"/>
                    <a:pt x="188" y="35"/>
                    <a:pt x="188" y="35"/>
                  </a:cubicBezTo>
                  <a:cubicBezTo>
                    <a:pt x="173" y="42"/>
                    <a:pt x="173" y="42"/>
                    <a:pt x="173" y="42"/>
                  </a:cubicBezTo>
                  <a:cubicBezTo>
                    <a:pt x="170" y="39"/>
                    <a:pt x="168" y="37"/>
                    <a:pt x="165" y="35"/>
                  </a:cubicBezTo>
                  <a:cubicBezTo>
                    <a:pt x="169" y="19"/>
                    <a:pt x="169" y="19"/>
                    <a:pt x="169" y="19"/>
                  </a:cubicBezTo>
                  <a:cubicBezTo>
                    <a:pt x="155" y="10"/>
                    <a:pt x="155" y="10"/>
                    <a:pt x="155" y="10"/>
                  </a:cubicBezTo>
                  <a:cubicBezTo>
                    <a:pt x="143" y="22"/>
                    <a:pt x="143" y="22"/>
                    <a:pt x="143" y="22"/>
                  </a:cubicBezTo>
                  <a:cubicBezTo>
                    <a:pt x="139" y="21"/>
                    <a:pt x="136" y="19"/>
                    <a:pt x="132" y="18"/>
                  </a:cubicBezTo>
                  <a:cubicBezTo>
                    <a:pt x="131" y="2"/>
                    <a:pt x="131" y="2"/>
                    <a:pt x="131" y="2"/>
                  </a:cubicBezTo>
                  <a:cubicBezTo>
                    <a:pt x="114" y="0"/>
                    <a:pt x="114" y="0"/>
                    <a:pt x="114" y="0"/>
                  </a:cubicBezTo>
                  <a:cubicBezTo>
                    <a:pt x="107" y="15"/>
                    <a:pt x="107" y="15"/>
                    <a:pt x="107" y="15"/>
                  </a:cubicBezTo>
                  <a:cubicBezTo>
                    <a:pt x="104" y="15"/>
                    <a:pt x="101" y="16"/>
                    <a:pt x="97" y="16"/>
                  </a:cubicBezTo>
                  <a:cubicBezTo>
                    <a:pt x="89" y="1"/>
                    <a:pt x="89" y="1"/>
                    <a:pt x="89" y="1"/>
                  </a:cubicBezTo>
                  <a:cubicBezTo>
                    <a:pt x="73" y="5"/>
                    <a:pt x="73" y="5"/>
                    <a:pt x="73" y="5"/>
                  </a:cubicBezTo>
                  <a:cubicBezTo>
                    <a:pt x="73" y="22"/>
                    <a:pt x="73" y="22"/>
                    <a:pt x="73" y="22"/>
                  </a:cubicBezTo>
                  <a:cubicBezTo>
                    <a:pt x="69" y="24"/>
                    <a:pt x="66" y="26"/>
                    <a:pt x="63" y="27"/>
                  </a:cubicBezTo>
                  <a:lnTo>
                    <a:pt x="49" y="16"/>
                  </a:lnTo>
                  <a:close/>
                  <a:moveTo>
                    <a:pt x="125" y="94"/>
                  </a:moveTo>
                  <a:cubicBezTo>
                    <a:pt x="132" y="103"/>
                    <a:pt x="130" y="116"/>
                    <a:pt x="121" y="124"/>
                  </a:cubicBezTo>
                  <a:cubicBezTo>
                    <a:pt x="112" y="131"/>
                    <a:pt x="99" y="129"/>
                    <a:pt x="92" y="120"/>
                  </a:cubicBezTo>
                  <a:cubicBezTo>
                    <a:pt x="84" y="110"/>
                    <a:pt x="86" y="97"/>
                    <a:pt x="96" y="90"/>
                  </a:cubicBezTo>
                  <a:cubicBezTo>
                    <a:pt x="105" y="83"/>
                    <a:pt x="118" y="85"/>
                    <a:pt x="12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6" name="Freeform 8"/>
            <p:cNvSpPr>
              <a:spLocks noEditPoints="1"/>
            </p:cNvSpPr>
            <p:nvPr/>
          </p:nvSpPr>
          <p:spPr bwMode="auto">
            <a:xfrm>
              <a:off x="4151313" y="3130550"/>
              <a:ext cx="1450975" cy="1446212"/>
            </a:xfrm>
            <a:custGeom>
              <a:avLst/>
              <a:gdLst>
                <a:gd name="T0" fmla="*/ 364 w 386"/>
                <a:gd name="T1" fmla="*/ 283 h 385"/>
                <a:gd name="T2" fmla="*/ 349 w 386"/>
                <a:gd name="T3" fmla="*/ 242 h 385"/>
                <a:gd name="T4" fmla="*/ 386 w 386"/>
                <a:gd name="T5" fmla="*/ 209 h 385"/>
                <a:gd name="T6" fmla="*/ 356 w 386"/>
                <a:gd name="T7" fmla="*/ 180 h 385"/>
                <a:gd name="T8" fmla="*/ 378 w 386"/>
                <a:gd name="T9" fmla="*/ 135 h 385"/>
                <a:gd name="T10" fmla="*/ 337 w 386"/>
                <a:gd name="T11" fmla="*/ 116 h 385"/>
                <a:gd name="T12" fmla="*/ 340 w 386"/>
                <a:gd name="T13" fmla="*/ 66 h 385"/>
                <a:gd name="T14" fmla="*/ 299 w 386"/>
                <a:gd name="T15" fmla="*/ 69 h 385"/>
                <a:gd name="T16" fmla="*/ 283 w 386"/>
                <a:gd name="T17" fmla="*/ 22 h 385"/>
                <a:gd name="T18" fmla="*/ 244 w 386"/>
                <a:gd name="T19" fmla="*/ 38 h 385"/>
                <a:gd name="T20" fmla="*/ 212 w 386"/>
                <a:gd name="T21" fmla="*/ 0 h 385"/>
                <a:gd name="T22" fmla="*/ 180 w 386"/>
                <a:gd name="T23" fmla="*/ 30 h 385"/>
                <a:gd name="T24" fmla="*/ 136 w 386"/>
                <a:gd name="T25" fmla="*/ 8 h 385"/>
                <a:gd name="T26" fmla="*/ 120 w 386"/>
                <a:gd name="T27" fmla="*/ 47 h 385"/>
                <a:gd name="T28" fmla="*/ 71 w 386"/>
                <a:gd name="T29" fmla="*/ 43 h 385"/>
                <a:gd name="T30" fmla="*/ 68 w 386"/>
                <a:gd name="T31" fmla="*/ 86 h 385"/>
                <a:gd name="T32" fmla="*/ 22 w 386"/>
                <a:gd name="T33" fmla="*/ 102 h 385"/>
                <a:gd name="T34" fmla="*/ 36 w 386"/>
                <a:gd name="T35" fmla="*/ 143 h 385"/>
                <a:gd name="T36" fmla="*/ 0 w 386"/>
                <a:gd name="T37" fmla="*/ 176 h 385"/>
                <a:gd name="T38" fmla="*/ 28 w 386"/>
                <a:gd name="T39" fmla="*/ 206 h 385"/>
                <a:gd name="T40" fmla="*/ 8 w 386"/>
                <a:gd name="T41" fmla="*/ 250 h 385"/>
                <a:gd name="T42" fmla="*/ 47 w 386"/>
                <a:gd name="T43" fmla="*/ 271 h 385"/>
                <a:gd name="T44" fmla="*/ 46 w 386"/>
                <a:gd name="T45" fmla="*/ 319 h 385"/>
                <a:gd name="T46" fmla="*/ 86 w 386"/>
                <a:gd name="T47" fmla="*/ 319 h 385"/>
                <a:gd name="T48" fmla="*/ 103 w 386"/>
                <a:gd name="T49" fmla="*/ 364 h 385"/>
                <a:gd name="T50" fmla="*/ 142 w 386"/>
                <a:gd name="T51" fmla="*/ 350 h 385"/>
                <a:gd name="T52" fmla="*/ 174 w 386"/>
                <a:gd name="T53" fmla="*/ 385 h 385"/>
                <a:gd name="T54" fmla="*/ 207 w 386"/>
                <a:gd name="T55" fmla="*/ 357 h 385"/>
                <a:gd name="T56" fmla="*/ 250 w 386"/>
                <a:gd name="T57" fmla="*/ 377 h 385"/>
                <a:gd name="T58" fmla="*/ 267 w 386"/>
                <a:gd name="T59" fmla="*/ 340 h 385"/>
                <a:gd name="T60" fmla="*/ 315 w 386"/>
                <a:gd name="T61" fmla="*/ 343 h 385"/>
                <a:gd name="T62" fmla="*/ 318 w 386"/>
                <a:gd name="T63" fmla="*/ 299 h 385"/>
                <a:gd name="T64" fmla="*/ 112 w 386"/>
                <a:gd name="T65" fmla="*/ 322 h 385"/>
                <a:gd name="T66" fmla="*/ 273 w 386"/>
                <a:gd name="T67" fmla="*/ 66 h 385"/>
                <a:gd name="T68" fmla="*/ 112 w 386"/>
                <a:gd name="T69" fmla="*/ 32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6" h="385">
                  <a:moveTo>
                    <a:pt x="348" y="309"/>
                  </a:moveTo>
                  <a:cubicBezTo>
                    <a:pt x="364" y="283"/>
                    <a:pt x="364" y="283"/>
                    <a:pt x="364" y="283"/>
                  </a:cubicBezTo>
                  <a:cubicBezTo>
                    <a:pt x="342" y="260"/>
                    <a:pt x="342" y="260"/>
                    <a:pt x="342" y="260"/>
                  </a:cubicBezTo>
                  <a:cubicBezTo>
                    <a:pt x="345" y="254"/>
                    <a:pt x="347" y="248"/>
                    <a:pt x="349" y="242"/>
                  </a:cubicBezTo>
                  <a:cubicBezTo>
                    <a:pt x="381" y="239"/>
                    <a:pt x="381" y="239"/>
                    <a:pt x="381" y="239"/>
                  </a:cubicBezTo>
                  <a:cubicBezTo>
                    <a:pt x="386" y="209"/>
                    <a:pt x="386" y="209"/>
                    <a:pt x="386" y="209"/>
                  </a:cubicBezTo>
                  <a:cubicBezTo>
                    <a:pt x="356" y="196"/>
                    <a:pt x="356" y="196"/>
                    <a:pt x="356" y="196"/>
                  </a:cubicBezTo>
                  <a:cubicBezTo>
                    <a:pt x="356" y="191"/>
                    <a:pt x="356" y="185"/>
                    <a:pt x="356" y="180"/>
                  </a:cubicBezTo>
                  <a:cubicBezTo>
                    <a:pt x="385" y="165"/>
                    <a:pt x="385" y="165"/>
                    <a:pt x="385" y="165"/>
                  </a:cubicBezTo>
                  <a:cubicBezTo>
                    <a:pt x="378" y="135"/>
                    <a:pt x="378" y="135"/>
                    <a:pt x="378" y="135"/>
                  </a:cubicBezTo>
                  <a:cubicBezTo>
                    <a:pt x="345" y="134"/>
                    <a:pt x="345" y="134"/>
                    <a:pt x="345" y="134"/>
                  </a:cubicBezTo>
                  <a:cubicBezTo>
                    <a:pt x="343" y="128"/>
                    <a:pt x="340" y="122"/>
                    <a:pt x="337" y="116"/>
                  </a:cubicBezTo>
                  <a:cubicBezTo>
                    <a:pt x="358" y="91"/>
                    <a:pt x="358" y="91"/>
                    <a:pt x="358" y="91"/>
                  </a:cubicBezTo>
                  <a:cubicBezTo>
                    <a:pt x="340" y="66"/>
                    <a:pt x="340" y="66"/>
                    <a:pt x="340" y="66"/>
                  </a:cubicBezTo>
                  <a:cubicBezTo>
                    <a:pt x="309" y="79"/>
                    <a:pt x="309" y="79"/>
                    <a:pt x="309" y="79"/>
                  </a:cubicBezTo>
                  <a:cubicBezTo>
                    <a:pt x="306" y="75"/>
                    <a:pt x="302" y="72"/>
                    <a:pt x="299" y="69"/>
                  </a:cubicBezTo>
                  <a:cubicBezTo>
                    <a:pt x="309" y="38"/>
                    <a:pt x="309" y="38"/>
                    <a:pt x="309" y="38"/>
                  </a:cubicBezTo>
                  <a:cubicBezTo>
                    <a:pt x="283" y="22"/>
                    <a:pt x="283" y="22"/>
                    <a:pt x="283" y="22"/>
                  </a:cubicBezTo>
                  <a:cubicBezTo>
                    <a:pt x="259" y="44"/>
                    <a:pt x="259" y="44"/>
                    <a:pt x="259" y="44"/>
                  </a:cubicBezTo>
                  <a:cubicBezTo>
                    <a:pt x="254" y="42"/>
                    <a:pt x="249" y="40"/>
                    <a:pt x="244" y="38"/>
                  </a:cubicBezTo>
                  <a:cubicBezTo>
                    <a:pt x="242" y="5"/>
                    <a:pt x="242" y="5"/>
                    <a:pt x="242" y="5"/>
                  </a:cubicBezTo>
                  <a:cubicBezTo>
                    <a:pt x="212" y="0"/>
                    <a:pt x="212" y="0"/>
                    <a:pt x="212" y="0"/>
                  </a:cubicBezTo>
                  <a:cubicBezTo>
                    <a:pt x="198" y="30"/>
                    <a:pt x="198" y="30"/>
                    <a:pt x="198" y="30"/>
                  </a:cubicBezTo>
                  <a:cubicBezTo>
                    <a:pt x="192" y="30"/>
                    <a:pt x="186" y="30"/>
                    <a:pt x="180" y="30"/>
                  </a:cubicBezTo>
                  <a:cubicBezTo>
                    <a:pt x="166" y="1"/>
                    <a:pt x="166" y="1"/>
                    <a:pt x="166" y="1"/>
                  </a:cubicBezTo>
                  <a:cubicBezTo>
                    <a:pt x="136" y="8"/>
                    <a:pt x="136" y="8"/>
                    <a:pt x="136" y="8"/>
                  </a:cubicBezTo>
                  <a:cubicBezTo>
                    <a:pt x="135" y="40"/>
                    <a:pt x="135" y="40"/>
                    <a:pt x="135" y="40"/>
                  </a:cubicBezTo>
                  <a:cubicBezTo>
                    <a:pt x="130" y="42"/>
                    <a:pt x="125" y="44"/>
                    <a:pt x="120" y="47"/>
                  </a:cubicBezTo>
                  <a:cubicBezTo>
                    <a:pt x="96" y="25"/>
                    <a:pt x="96" y="25"/>
                    <a:pt x="96" y="25"/>
                  </a:cubicBezTo>
                  <a:cubicBezTo>
                    <a:pt x="71" y="43"/>
                    <a:pt x="71" y="43"/>
                    <a:pt x="71" y="43"/>
                  </a:cubicBezTo>
                  <a:cubicBezTo>
                    <a:pt x="82" y="73"/>
                    <a:pt x="82" y="73"/>
                    <a:pt x="82" y="73"/>
                  </a:cubicBezTo>
                  <a:cubicBezTo>
                    <a:pt x="77" y="77"/>
                    <a:pt x="72" y="81"/>
                    <a:pt x="68" y="86"/>
                  </a:cubicBezTo>
                  <a:cubicBezTo>
                    <a:pt x="38" y="76"/>
                    <a:pt x="38" y="76"/>
                    <a:pt x="38" y="76"/>
                  </a:cubicBezTo>
                  <a:cubicBezTo>
                    <a:pt x="22" y="102"/>
                    <a:pt x="22" y="102"/>
                    <a:pt x="22" y="102"/>
                  </a:cubicBezTo>
                  <a:cubicBezTo>
                    <a:pt x="43" y="125"/>
                    <a:pt x="43" y="125"/>
                    <a:pt x="43" y="125"/>
                  </a:cubicBezTo>
                  <a:cubicBezTo>
                    <a:pt x="40" y="131"/>
                    <a:pt x="38" y="137"/>
                    <a:pt x="36" y="143"/>
                  </a:cubicBezTo>
                  <a:cubicBezTo>
                    <a:pt x="5" y="146"/>
                    <a:pt x="5" y="146"/>
                    <a:pt x="5" y="146"/>
                  </a:cubicBezTo>
                  <a:cubicBezTo>
                    <a:pt x="0" y="176"/>
                    <a:pt x="0" y="176"/>
                    <a:pt x="0" y="176"/>
                  </a:cubicBezTo>
                  <a:cubicBezTo>
                    <a:pt x="28" y="188"/>
                    <a:pt x="28" y="188"/>
                    <a:pt x="28" y="188"/>
                  </a:cubicBezTo>
                  <a:cubicBezTo>
                    <a:pt x="28" y="194"/>
                    <a:pt x="28" y="200"/>
                    <a:pt x="28" y="206"/>
                  </a:cubicBezTo>
                  <a:cubicBezTo>
                    <a:pt x="1" y="220"/>
                    <a:pt x="1" y="220"/>
                    <a:pt x="1" y="220"/>
                  </a:cubicBezTo>
                  <a:cubicBezTo>
                    <a:pt x="8" y="250"/>
                    <a:pt x="8" y="250"/>
                    <a:pt x="8" y="250"/>
                  </a:cubicBezTo>
                  <a:cubicBezTo>
                    <a:pt x="38" y="251"/>
                    <a:pt x="38" y="251"/>
                    <a:pt x="38" y="251"/>
                  </a:cubicBezTo>
                  <a:cubicBezTo>
                    <a:pt x="41" y="258"/>
                    <a:pt x="44" y="265"/>
                    <a:pt x="47" y="271"/>
                  </a:cubicBezTo>
                  <a:cubicBezTo>
                    <a:pt x="28" y="294"/>
                    <a:pt x="28" y="294"/>
                    <a:pt x="28" y="294"/>
                  </a:cubicBezTo>
                  <a:cubicBezTo>
                    <a:pt x="46" y="319"/>
                    <a:pt x="46" y="319"/>
                    <a:pt x="46" y="319"/>
                  </a:cubicBezTo>
                  <a:cubicBezTo>
                    <a:pt x="74" y="308"/>
                    <a:pt x="74" y="308"/>
                    <a:pt x="74" y="308"/>
                  </a:cubicBezTo>
                  <a:cubicBezTo>
                    <a:pt x="78" y="312"/>
                    <a:pt x="82" y="316"/>
                    <a:pt x="86" y="319"/>
                  </a:cubicBezTo>
                  <a:cubicBezTo>
                    <a:pt x="77" y="347"/>
                    <a:pt x="77" y="347"/>
                    <a:pt x="77" y="347"/>
                  </a:cubicBezTo>
                  <a:cubicBezTo>
                    <a:pt x="103" y="364"/>
                    <a:pt x="103" y="364"/>
                    <a:pt x="103" y="364"/>
                  </a:cubicBezTo>
                  <a:cubicBezTo>
                    <a:pt x="124" y="343"/>
                    <a:pt x="124" y="343"/>
                    <a:pt x="124" y="343"/>
                  </a:cubicBezTo>
                  <a:cubicBezTo>
                    <a:pt x="130" y="346"/>
                    <a:pt x="136" y="348"/>
                    <a:pt x="142" y="350"/>
                  </a:cubicBezTo>
                  <a:cubicBezTo>
                    <a:pt x="144" y="380"/>
                    <a:pt x="144" y="380"/>
                    <a:pt x="144" y="380"/>
                  </a:cubicBezTo>
                  <a:cubicBezTo>
                    <a:pt x="174" y="385"/>
                    <a:pt x="174" y="385"/>
                    <a:pt x="174" y="385"/>
                  </a:cubicBezTo>
                  <a:cubicBezTo>
                    <a:pt x="187" y="358"/>
                    <a:pt x="187" y="358"/>
                    <a:pt x="187" y="358"/>
                  </a:cubicBezTo>
                  <a:cubicBezTo>
                    <a:pt x="194" y="358"/>
                    <a:pt x="200" y="358"/>
                    <a:pt x="207" y="357"/>
                  </a:cubicBezTo>
                  <a:cubicBezTo>
                    <a:pt x="220" y="384"/>
                    <a:pt x="220" y="384"/>
                    <a:pt x="220" y="384"/>
                  </a:cubicBezTo>
                  <a:cubicBezTo>
                    <a:pt x="250" y="377"/>
                    <a:pt x="250" y="377"/>
                    <a:pt x="250" y="377"/>
                  </a:cubicBezTo>
                  <a:cubicBezTo>
                    <a:pt x="251" y="347"/>
                    <a:pt x="251" y="347"/>
                    <a:pt x="251" y="347"/>
                  </a:cubicBezTo>
                  <a:cubicBezTo>
                    <a:pt x="257" y="345"/>
                    <a:pt x="262" y="343"/>
                    <a:pt x="267" y="340"/>
                  </a:cubicBezTo>
                  <a:cubicBezTo>
                    <a:pt x="290" y="360"/>
                    <a:pt x="290" y="360"/>
                    <a:pt x="290" y="360"/>
                  </a:cubicBezTo>
                  <a:cubicBezTo>
                    <a:pt x="315" y="343"/>
                    <a:pt x="315" y="343"/>
                    <a:pt x="315" y="343"/>
                  </a:cubicBezTo>
                  <a:cubicBezTo>
                    <a:pt x="305" y="314"/>
                    <a:pt x="305" y="314"/>
                    <a:pt x="305" y="314"/>
                  </a:cubicBezTo>
                  <a:cubicBezTo>
                    <a:pt x="309" y="309"/>
                    <a:pt x="314" y="304"/>
                    <a:pt x="318" y="299"/>
                  </a:cubicBezTo>
                  <a:lnTo>
                    <a:pt x="348" y="309"/>
                  </a:lnTo>
                  <a:close/>
                  <a:moveTo>
                    <a:pt x="112" y="322"/>
                  </a:moveTo>
                  <a:cubicBezTo>
                    <a:pt x="41" y="277"/>
                    <a:pt x="20" y="184"/>
                    <a:pt x="64" y="113"/>
                  </a:cubicBezTo>
                  <a:cubicBezTo>
                    <a:pt x="109" y="43"/>
                    <a:pt x="202" y="22"/>
                    <a:pt x="273" y="66"/>
                  </a:cubicBezTo>
                  <a:cubicBezTo>
                    <a:pt x="343" y="111"/>
                    <a:pt x="364" y="204"/>
                    <a:pt x="320" y="275"/>
                  </a:cubicBezTo>
                  <a:cubicBezTo>
                    <a:pt x="275" y="345"/>
                    <a:pt x="182" y="366"/>
                    <a:pt x="112" y="3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7" name="Freeform 9"/>
            <p:cNvSpPr>
              <a:spLocks noEditPoints="1"/>
            </p:cNvSpPr>
            <p:nvPr/>
          </p:nvSpPr>
          <p:spPr bwMode="auto">
            <a:xfrm>
              <a:off x="4264025" y="3246438"/>
              <a:ext cx="1222375" cy="1225550"/>
            </a:xfrm>
            <a:custGeom>
              <a:avLst/>
              <a:gdLst>
                <a:gd name="T0" fmla="*/ 238 w 325"/>
                <a:gd name="T1" fmla="*/ 42 h 326"/>
                <a:gd name="T2" fmla="*/ 42 w 325"/>
                <a:gd name="T3" fmla="*/ 87 h 326"/>
                <a:gd name="T4" fmla="*/ 86 w 325"/>
                <a:gd name="T5" fmla="*/ 283 h 326"/>
                <a:gd name="T6" fmla="*/ 283 w 325"/>
                <a:gd name="T7" fmla="*/ 239 h 326"/>
                <a:gd name="T8" fmla="*/ 238 w 325"/>
                <a:gd name="T9" fmla="*/ 42 h 326"/>
                <a:gd name="T10" fmla="*/ 73 w 325"/>
                <a:gd name="T11" fmla="*/ 74 h 326"/>
                <a:gd name="T12" fmla="*/ 207 w 325"/>
                <a:gd name="T13" fmla="*/ 46 h 326"/>
                <a:gd name="T14" fmla="*/ 212 w 325"/>
                <a:gd name="T15" fmla="*/ 62 h 326"/>
                <a:gd name="T16" fmla="*/ 173 w 325"/>
                <a:gd name="T17" fmla="*/ 123 h 326"/>
                <a:gd name="T18" fmla="*/ 134 w 325"/>
                <a:gd name="T19" fmla="*/ 132 h 326"/>
                <a:gd name="T20" fmla="*/ 74 w 325"/>
                <a:gd name="T21" fmla="*/ 94 h 326"/>
                <a:gd name="T22" fmla="*/ 73 w 325"/>
                <a:gd name="T23" fmla="*/ 74 h 326"/>
                <a:gd name="T24" fmla="*/ 93 w 325"/>
                <a:gd name="T25" fmla="*/ 250 h 326"/>
                <a:gd name="T26" fmla="*/ 73 w 325"/>
                <a:gd name="T27" fmla="*/ 252 h 326"/>
                <a:gd name="T28" fmla="*/ 45 w 325"/>
                <a:gd name="T29" fmla="*/ 118 h 326"/>
                <a:gd name="T30" fmla="*/ 63 w 325"/>
                <a:gd name="T31" fmla="*/ 113 h 326"/>
                <a:gd name="T32" fmla="*/ 123 w 325"/>
                <a:gd name="T33" fmla="*/ 151 h 326"/>
                <a:gd name="T34" fmla="*/ 131 w 325"/>
                <a:gd name="T35" fmla="*/ 190 h 326"/>
                <a:gd name="T36" fmla="*/ 93 w 325"/>
                <a:gd name="T37" fmla="*/ 250 h 326"/>
                <a:gd name="T38" fmla="*/ 140 w 325"/>
                <a:gd name="T39" fmla="*/ 149 h 326"/>
                <a:gd name="T40" fmla="*/ 176 w 325"/>
                <a:gd name="T41" fmla="*/ 141 h 326"/>
                <a:gd name="T42" fmla="*/ 184 w 325"/>
                <a:gd name="T43" fmla="*/ 177 h 326"/>
                <a:gd name="T44" fmla="*/ 148 w 325"/>
                <a:gd name="T45" fmla="*/ 185 h 326"/>
                <a:gd name="T46" fmla="*/ 140 w 325"/>
                <a:gd name="T47" fmla="*/ 149 h 326"/>
                <a:gd name="T48" fmla="*/ 252 w 325"/>
                <a:gd name="T49" fmla="*/ 251 h 326"/>
                <a:gd name="T50" fmla="*/ 120 w 325"/>
                <a:gd name="T51" fmla="*/ 282 h 326"/>
                <a:gd name="T52" fmla="*/ 113 w 325"/>
                <a:gd name="T53" fmla="*/ 260 h 326"/>
                <a:gd name="T54" fmla="*/ 150 w 325"/>
                <a:gd name="T55" fmla="*/ 202 h 326"/>
                <a:gd name="T56" fmla="*/ 190 w 325"/>
                <a:gd name="T57" fmla="*/ 194 h 326"/>
                <a:gd name="T58" fmla="*/ 246 w 325"/>
                <a:gd name="T59" fmla="*/ 229 h 326"/>
                <a:gd name="T60" fmla="*/ 252 w 325"/>
                <a:gd name="T61" fmla="*/ 251 h 326"/>
                <a:gd name="T62" fmla="*/ 260 w 325"/>
                <a:gd name="T63" fmla="*/ 212 h 326"/>
                <a:gd name="T64" fmla="*/ 202 w 325"/>
                <a:gd name="T65" fmla="*/ 175 h 326"/>
                <a:gd name="T66" fmla="*/ 192 w 325"/>
                <a:gd name="T67" fmla="*/ 135 h 326"/>
                <a:gd name="T68" fmla="*/ 231 w 325"/>
                <a:gd name="T69" fmla="*/ 74 h 326"/>
                <a:gd name="T70" fmla="*/ 248 w 325"/>
                <a:gd name="T71" fmla="*/ 71 h 326"/>
                <a:gd name="T72" fmla="*/ 280 w 325"/>
                <a:gd name="T73" fmla="*/ 206 h 326"/>
                <a:gd name="T74" fmla="*/ 260 w 325"/>
                <a:gd name="T75" fmla="*/ 21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326">
                  <a:moveTo>
                    <a:pt x="238" y="42"/>
                  </a:moveTo>
                  <a:cubicBezTo>
                    <a:pt x="172" y="0"/>
                    <a:pt x="84" y="20"/>
                    <a:pt x="42" y="87"/>
                  </a:cubicBezTo>
                  <a:cubicBezTo>
                    <a:pt x="0" y="153"/>
                    <a:pt x="19" y="241"/>
                    <a:pt x="86" y="283"/>
                  </a:cubicBezTo>
                  <a:cubicBezTo>
                    <a:pt x="153" y="326"/>
                    <a:pt x="241" y="306"/>
                    <a:pt x="283" y="239"/>
                  </a:cubicBezTo>
                  <a:cubicBezTo>
                    <a:pt x="325" y="173"/>
                    <a:pt x="305" y="84"/>
                    <a:pt x="238" y="42"/>
                  </a:cubicBezTo>
                  <a:close/>
                  <a:moveTo>
                    <a:pt x="73" y="74"/>
                  </a:moveTo>
                  <a:cubicBezTo>
                    <a:pt x="108" y="39"/>
                    <a:pt x="161" y="28"/>
                    <a:pt x="207" y="46"/>
                  </a:cubicBezTo>
                  <a:cubicBezTo>
                    <a:pt x="213" y="48"/>
                    <a:pt x="217" y="54"/>
                    <a:pt x="212" y="62"/>
                  </a:cubicBezTo>
                  <a:cubicBezTo>
                    <a:pt x="208" y="69"/>
                    <a:pt x="173" y="123"/>
                    <a:pt x="173" y="123"/>
                  </a:cubicBezTo>
                  <a:cubicBezTo>
                    <a:pt x="160" y="120"/>
                    <a:pt x="145" y="123"/>
                    <a:pt x="134" y="132"/>
                  </a:cubicBezTo>
                  <a:cubicBezTo>
                    <a:pt x="134" y="132"/>
                    <a:pt x="84" y="100"/>
                    <a:pt x="74" y="94"/>
                  </a:cubicBezTo>
                  <a:cubicBezTo>
                    <a:pt x="64" y="88"/>
                    <a:pt x="66" y="82"/>
                    <a:pt x="73" y="74"/>
                  </a:cubicBezTo>
                  <a:close/>
                  <a:moveTo>
                    <a:pt x="93" y="250"/>
                  </a:moveTo>
                  <a:cubicBezTo>
                    <a:pt x="88" y="259"/>
                    <a:pt x="78" y="257"/>
                    <a:pt x="73" y="252"/>
                  </a:cubicBezTo>
                  <a:cubicBezTo>
                    <a:pt x="38" y="217"/>
                    <a:pt x="27" y="164"/>
                    <a:pt x="45" y="118"/>
                  </a:cubicBezTo>
                  <a:cubicBezTo>
                    <a:pt x="47" y="110"/>
                    <a:pt x="55" y="108"/>
                    <a:pt x="63" y="113"/>
                  </a:cubicBezTo>
                  <a:cubicBezTo>
                    <a:pt x="71" y="118"/>
                    <a:pt x="123" y="151"/>
                    <a:pt x="123" y="151"/>
                  </a:cubicBezTo>
                  <a:cubicBezTo>
                    <a:pt x="119" y="165"/>
                    <a:pt x="122" y="179"/>
                    <a:pt x="131" y="190"/>
                  </a:cubicBezTo>
                  <a:cubicBezTo>
                    <a:pt x="131" y="190"/>
                    <a:pt x="99" y="241"/>
                    <a:pt x="93" y="250"/>
                  </a:cubicBezTo>
                  <a:close/>
                  <a:moveTo>
                    <a:pt x="140" y="149"/>
                  </a:moveTo>
                  <a:cubicBezTo>
                    <a:pt x="148" y="137"/>
                    <a:pt x="164" y="134"/>
                    <a:pt x="176" y="141"/>
                  </a:cubicBezTo>
                  <a:cubicBezTo>
                    <a:pt x="188" y="149"/>
                    <a:pt x="191" y="165"/>
                    <a:pt x="184" y="177"/>
                  </a:cubicBezTo>
                  <a:cubicBezTo>
                    <a:pt x="176" y="189"/>
                    <a:pt x="160" y="192"/>
                    <a:pt x="148" y="185"/>
                  </a:cubicBezTo>
                  <a:cubicBezTo>
                    <a:pt x="136" y="177"/>
                    <a:pt x="133" y="161"/>
                    <a:pt x="140" y="149"/>
                  </a:cubicBezTo>
                  <a:close/>
                  <a:moveTo>
                    <a:pt x="252" y="251"/>
                  </a:moveTo>
                  <a:cubicBezTo>
                    <a:pt x="218" y="286"/>
                    <a:pt x="166" y="298"/>
                    <a:pt x="120" y="282"/>
                  </a:cubicBezTo>
                  <a:cubicBezTo>
                    <a:pt x="110" y="278"/>
                    <a:pt x="107" y="270"/>
                    <a:pt x="113" y="260"/>
                  </a:cubicBezTo>
                  <a:cubicBezTo>
                    <a:pt x="119" y="251"/>
                    <a:pt x="150" y="202"/>
                    <a:pt x="150" y="202"/>
                  </a:cubicBezTo>
                  <a:cubicBezTo>
                    <a:pt x="164" y="207"/>
                    <a:pt x="179" y="203"/>
                    <a:pt x="190" y="194"/>
                  </a:cubicBezTo>
                  <a:cubicBezTo>
                    <a:pt x="190" y="194"/>
                    <a:pt x="233" y="221"/>
                    <a:pt x="246" y="229"/>
                  </a:cubicBezTo>
                  <a:cubicBezTo>
                    <a:pt x="260" y="238"/>
                    <a:pt x="258" y="244"/>
                    <a:pt x="252" y="251"/>
                  </a:cubicBezTo>
                  <a:close/>
                  <a:moveTo>
                    <a:pt x="260" y="212"/>
                  </a:moveTo>
                  <a:cubicBezTo>
                    <a:pt x="252" y="207"/>
                    <a:pt x="202" y="175"/>
                    <a:pt x="202" y="175"/>
                  </a:cubicBezTo>
                  <a:cubicBezTo>
                    <a:pt x="206" y="161"/>
                    <a:pt x="202" y="146"/>
                    <a:pt x="192" y="135"/>
                  </a:cubicBezTo>
                  <a:cubicBezTo>
                    <a:pt x="192" y="135"/>
                    <a:pt x="225" y="82"/>
                    <a:pt x="231" y="74"/>
                  </a:cubicBezTo>
                  <a:cubicBezTo>
                    <a:pt x="236" y="65"/>
                    <a:pt x="242" y="66"/>
                    <a:pt x="248" y="71"/>
                  </a:cubicBezTo>
                  <a:cubicBezTo>
                    <a:pt x="285" y="106"/>
                    <a:pt x="298" y="159"/>
                    <a:pt x="280" y="206"/>
                  </a:cubicBezTo>
                  <a:cubicBezTo>
                    <a:pt x="277" y="216"/>
                    <a:pt x="269" y="217"/>
                    <a:pt x="26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8" name="Freeform 10"/>
            <p:cNvSpPr>
              <a:spLocks noEditPoints="1"/>
            </p:cNvSpPr>
            <p:nvPr/>
          </p:nvSpPr>
          <p:spPr bwMode="auto">
            <a:xfrm>
              <a:off x="1412875" y="3905250"/>
              <a:ext cx="657225" cy="657225"/>
            </a:xfrm>
            <a:custGeom>
              <a:avLst/>
              <a:gdLst>
                <a:gd name="T0" fmla="*/ 165 w 175"/>
                <a:gd name="T1" fmla="*/ 129 h 175"/>
                <a:gd name="T2" fmla="*/ 158 w 175"/>
                <a:gd name="T3" fmla="*/ 110 h 175"/>
                <a:gd name="T4" fmla="*/ 175 w 175"/>
                <a:gd name="T5" fmla="*/ 95 h 175"/>
                <a:gd name="T6" fmla="*/ 161 w 175"/>
                <a:gd name="T7" fmla="*/ 82 h 175"/>
                <a:gd name="T8" fmla="*/ 171 w 175"/>
                <a:gd name="T9" fmla="*/ 62 h 175"/>
                <a:gd name="T10" fmla="*/ 152 w 175"/>
                <a:gd name="T11" fmla="*/ 53 h 175"/>
                <a:gd name="T12" fmla="*/ 154 w 175"/>
                <a:gd name="T13" fmla="*/ 30 h 175"/>
                <a:gd name="T14" fmla="*/ 135 w 175"/>
                <a:gd name="T15" fmla="*/ 31 h 175"/>
                <a:gd name="T16" fmla="*/ 128 w 175"/>
                <a:gd name="T17" fmla="*/ 10 h 175"/>
                <a:gd name="T18" fmla="*/ 110 w 175"/>
                <a:gd name="T19" fmla="*/ 17 h 175"/>
                <a:gd name="T20" fmla="*/ 95 w 175"/>
                <a:gd name="T21" fmla="*/ 0 h 175"/>
                <a:gd name="T22" fmla="*/ 81 w 175"/>
                <a:gd name="T23" fmla="*/ 14 h 175"/>
                <a:gd name="T24" fmla="*/ 61 w 175"/>
                <a:gd name="T25" fmla="*/ 4 h 175"/>
                <a:gd name="T26" fmla="*/ 54 w 175"/>
                <a:gd name="T27" fmla="*/ 21 h 175"/>
                <a:gd name="T28" fmla="*/ 32 w 175"/>
                <a:gd name="T29" fmla="*/ 19 h 175"/>
                <a:gd name="T30" fmla="*/ 30 w 175"/>
                <a:gd name="T31" fmla="*/ 39 h 175"/>
                <a:gd name="T32" fmla="*/ 9 w 175"/>
                <a:gd name="T33" fmla="*/ 47 h 175"/>
                <a:gd name="T34" fmla="*/ 16 w 175"/>
                <a:gd name="T35" fmla="*/ 65 h 175"/>
                <a:gd name="T36" fmla="*/ 0 w 175"/>
                <a:gd name="T37" fmla="*/ 80 h 175"/>
                <a:gd name="T38" fmla="*/ 12 w 175"/>
                <a:gd name="T39" fmla="*/ 94 h 175"/>
                <a:gd name="T40" fmla="*/ 3 w 175"/>
                <a:gd name="T41" fmla="*/ 114 h 175"/>
                <a:gd name="T42" fmla="*/ 21 w 175"/>
                <a:gd name="T43" fmla="*/ 123 h 175"/>
                <a:gd name="T44" fmla="*/ 20 w 175"/>
                <a:gd name="T45" fmla="*/ 145 h 175"/>
                <a:gd name="T46" fmla="*/ 39 w 175"/>
                <a:gd name="T47" fmla="*/ 145 h 175"/>
                <a:gd name="T48" fmla="*/ 46 w 175"/>
                <a:gd name="T49" fmla="*/ 165 h 175"/>
                <a:gd name="T50" fmla="*/ 64 w 175"/>
                <a:gd name="T51" fmla="*/ 159 h 175"/>
                <a:gd name="T52" fmla="*/ 79 w 175"/>
                <a:gd name="T53" fmla="*/ 175 h 175"/>
                <a:gd name="T54" fmla="*/ 93 w 175"/>
                <a:gd name="T55" fmla="*/ 162 h 175"/>
                <a:gd name="T56" fmla="*/ 113 w 175"/>
                <a:gd name="T57" fmla="*/ 172 h 175"/>
                <a:gd name="T58" fmla="*/ 121 w 175"/>
                <a:gd name="T59" fmla="*/ 154 h 175"/>
                <a:gd name="T60" fmla="*/ 143 w 175"/>
                <a:gd name="T61" fmla="*/ 156 h 175"/>
                <a:gd name="T62" fmla="*/ 144 w 175"/>
                <a:gd name="T63" fmla="*/ 136 h 175"/>
                <a:gd name="T64" fmla="*/ 50 w 175"/>
                <a:gd name="T65" fmla="*/ 146 h 175"/>
                <a:gd name="T66" fmla="*/ 123 w 175"/>
                <a:gd name="T67" fmla="*/ 30 h 175"/>
                <a:gd name="T68" fmla="*/ 50 w 175"/>
                <a:gd name="T69" fmla="*/ 1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175">
                  <a:moveTo>
                    <a:pt x="157" y="140"/>
                  </a:moveTo>
                  <a:cubicBezTo>
                    <a:pt x="165" y="129"/>
                    <a:pt x="165" y="129"/>
                    <a:pt x="165" y="129"/>
                  </a:cubicBezTo>
                  <a:cubicBezTo>
                    <a:pt x="155" y="118"/>
                    <a:pt x="155" y="118"/>
                    <a:pt x="155" y="118"/>
                  </a:cubicBezTo>
                  <a:cubicBezTo>
                    <a:pt x="156" y="115"/>
                    <a:pt x="157" y="113"/>
                    <a:pt x="158" y="110"/>
                  </a:cubicBezTo>
                  <a:cubicBezTo>
                    <a:pt x="172" y="109"/>
                    <a:pt x="172" y="109"/>
                    <a:pt x="172" y="109"/>
                  </a:cubicBezTo>
                  <a:cubicBezTo>
                    <a:pt x="175" y="95"/>
                    <a:pt x="175" y="95"/>
                    <a:pt x="175" y="95"/>
                  </a:cubicBezTo>
                  <a:cubicBezTo>
                    <a:pt x="161" y="89"/>
                    <a:pt x="161" y="89"/>
                    <a:pt x="161" y="89"/>
                  </a:cubicBezTo>
                  <a:cubicBezTo>
                    <a:pt x="161" y="87"/>
                    <a:pt x="161" y="84"/>
                    <a:pt x="161" y="82"/>
                  </a:cubicBezTo>
                  <a:cubicBezTo>
                    <a:pt x="174" y="75"/>
                    <a:pt x="174" y="75"/>
                    <a:pt x="174" y="75"/>
                  </a:cubicBezTo>
                  <a:cubicBezTo>
                    <a:pt x="171" y="62"/>
                    <a:pt x="171" y="62"/>
                    <a:pt x="171" y="62"/>
                  </a:cubicBezTo>
                  <a:cubicBezTo>
                    <a:pt x="156" y="61"/>
                    <a:pt x="156" y="61"/>
                    <a:pt x="156" y="61"/>
                  </a:cubicBezTo>
                  <a:cubicBezTo>
                    <a:pt x="155" y="58"/>
                    <a:pt x="154" y="56"/>
                    <a:pt x="152" y="53"/>
                  </a:cubicBezTo>
                  <a:cubicBezTo>
                    <a:pt x="162" y="41"/>
                    <a:pt x="162" y="41"/>
                    <a:pt x="162" y="41"/>
                  </a:cubicBezTo>
                  <a:cubicBezTo>
                    <a:pt x="154" y="30"/>
                    <a:pt x="154" y="30"/>
                    <a:pt x="154" y="30"/>
                  </a:cubicBezTo>
                  <a:cubicBezTo>
                    <a:pt x="140" y="36"/>
                    <a:pt x="140" y="36"/>
                    <a:pt x="140" y="36"/>
                  </a:cubicBezTo>
                  <a:cubicBezTo>
                    <a:pt x="138" y="34"/>
                    <a:pt x="137" y="33"/>
                    <a:pt x="135" y="31"/>
                  </a:cubicBezTo>
                  <a:cubicBezTo>
                    <a:pt x="140" y="17"/>
                    <a:pt x="140" y="17"/>
                    <a:pt x="140" y="17"/>
                  </a:cubicBezTo>
                  <a:cubicBezTo>
                    <a:pt x="128" y="10"/>
                    <a:pt x="128" y="10"/>
                    <a:pt x="128" y="10"/>
                  </a:cubicBezTo>
                  <a:cubicBezTo>
                    <a:pt x="117" y="20"/>
                    <a:pt x="117" y="20"/>
                    <a:pt x="117" y="20"/>
                  </a:cubicBezTo>
                  <a:cubicBezTo>
                    <a:pt x="115" y="19"/>
                    <a:pt x="113" y="18"/>
                    <a:pt x="110" y="17"/>
                  </a:cubicBezTo>
                  <a:cubicBezTo>
                    <a:pt x="109" y="2"/>
                    <a:pt x="109" y="2"/>
                    <a:pt x="109" y="2"/>
                  </a:cubicBezTo>
                  <a:cubicBezTo>
                    <a:pt x="95" y="0"/>
                    <a:pt x="95" y="0"/>
                    <a:pt x="95" y="0"/>
                  </a:cubicBezTo>
                  <a:cubicBezTo>
                    <a:pt x="89" y="14"/>
                    <a:pt x="89" y="14"/>
                    <a:pt x="89" y="14"/>
                  </a:cubicBezTo>
                  <a:cubicBezTo>
                    <a:pt x="87" y="14"/>
                    <a:pt x="84" y="14"/>
                    <a:pt x="81" y="14"/>
                  </a:cubicBezTo>
                  <a:cubicBezTo>
                    <a:pt x="75" y="1"/>
                    <a:pt x="75" y="1"/>
                    <a:pt x="75" y="1"/>
                  </a:cubicBezTo>
                  <a:cubicBezTo>
                    <a:pt x="61" y="4"/>
                    <a:pt x="61" y="4"/>
                    <a:pt x="61" y="4"/>
                  </a:cubicBezTo>
                  <a:cubicBezTo>
                    <a:pt x="61" y="18"/>
                    <a:pt x="61" y="18"/>
                    <a:pt x="61" y="18"/>
                  </a:cubicBezTo>
                  <a:cubicBezTo>
                    <a:pt x="58" y="19"/>
                    <a:pt x="56" y="20"/>
                    <a:pt x="54" y="21"/>
                  </a:cubicBezTo>
                  <a:cubicBezTo>
                    <a:pt x="43" y="11"/>
                    <a:pt x="43" y="11"/>
                    <a:pt x="43" y="11"/>
                  </a:cubicBezTo>
                  <a:cubicBezTo>
                    <a:pt x="32" y="19"/>
                    <a:pt x="32" y="19"/>
                    <a:pt x="32" y="19"/>
                  </a:cubicBezTo>
                  <a:cubicBezTo>
                    <a:pt x="37" y="33"/>
                    <a:pt x="37" y="33"/>
                    <a:pt x="37" y="33"/>
                  </a:cubicBezTo>
                  <a:cubicBezTo>
                    <a:pt x="34" y="35"/>
                    <a:pt x="32" y="37"/>
                    <a:pt x="30" y="39"/>
                  </a:cubicBezTo>
                  <a:cubicBezTo>
                    <a:pt x="17" y="35"/>
                    <a:pt x="17" y="35"/>
                    <a:pt x="17" y="35"/>
                  </a:cubicBezTo>
                  <a:cubicBezTo>
                    <a:pt x="9" y="47"/>
                    <a:pt x="9" y="47"/>
                    <a:pt x="9" y="47"/>
                  </a:cubicBezTo>
                  <a:cubicBezTo>
                    <a:pt x="19" y="57"/>
                    <a:pt x="19" y="57"/>
                    <a:pt x="19" y="57"/>
                  </a:cubicBezTo>
                  <a:cubicBezTo>
                    <a:pt x="18" y="60"/>
                    <a:pt x="17" y="62"/>
                    <a:pt x="16" y="65"/>
                  </a:cubicBezTo>
                  <a:cubicBezTo>
                    <a:pt x="2" y="66"/>
                    <a:pt x="2" y="66"/>
                    <a:pt x="2" y="66"/>
                  </a:cubicBezTo>
                  <a:cubicBezTo>
                    <a:pt x="0" y="80"/>
                    <a:pt x="0" y="80"/>
                    <a:pt x="0" y="80"/>
                  </a:cubicBezTo>
                  <a:cubicBezTo>
                    <a:pt x="12" y="86"/>
                    <a:pt x="12" y="86"/>
                    <a:pt x="12" y="86"/>
                  </a:cubicBezTo>
                  <a:cubicBezTo>
                    <a:pt x="12" y="88"/>
                    <a:pt x="12" y="91"/>
                    <a:pt x="12" y="94"/>
                  </a:cubicBezTo>
                  <a:cubicBezTo>
                    <a:pt x="0" y="100"/>
                    <a:pt x="0" y="100"/>
                    <a:pt x="0" y="100"/>
                  </a:cubicBezTo>
                  <a:cubicBezTo>
                    <a:pt x="3" y="114"/>
                    <a:pt x="3" y="114"/>
                    <a:pt x="3" y="114"/>
                  </a:cubicBezTo>
                  <a:cubicBezTo>
                    <a:pt x="17" y="114"/>
                    <a:pt x="17" y="114"/>
                    <a:pt x="17" y="114"/>
                  </a:cubicBezTo>
                  <a:cubicBezTo>
                    <a:pt x="18" y="117"/>
                    <a:pt x="19" y="120"/>
                    <a:pt x="21" y="123"/>
                  </a:cubicBezTo>
                  <a:cubicBezTo>
                    <a:pt x="12" y="134"/>
                    <a:pt x="12" y="134"/>
                    <a:pt x="12" y="134"/>
                  </a:cubicBezTo>
                  <a:cubicBezTo>
                    <a:pt x="20" y="145"/>
                    <a:pt x="20" y="145"/>
                    <a:pt x="20" y="145"/>
                  </a:cubicBezTo>
                  <a:cubicBezTo>
                    <a:pt x="33" y="140"/>
                    <a:pt x="33" y="140"/>
                    <a:pt x="33" y="140"/>
                  </a:cubicBezTo>
                  <a:cubicBezTo>
                    <a:pt x="35" y="142"/>
                    <a:pt x="37" y="143"/>
                    <a:pt x="39" y="145"/>
                  </a:cubicBezTo>
                  <a:cubicBezTo>
                    <a:pt x="34" y="158"/>
                    <a:pt x="34" y="158"/>
                    <a:pt x="34" y="158"/>
                  </a:cubicBezTo>
                  <a:cubicBezTo>
                    <a:pt x="46" y="165"/>
                    <a:pt x="46" y="165"/>
                    <a:pt x="46" y="165"/>
                  </a:cubicBezTo>
                  <a:cubicBezTo>
                    <a:pt x="56" y="156"/>
                    <a:pt x="56" y="156"/>
                    <a:pt x="56" y="156"/>
                  </a:cubicBezTo>
                  <a:cubicBezTo>
                    <a:pt x="59" y="157"/>
                    <a:pt x="61" y="158"/>
                    <a:pt x="64" y="159"/>
                  </a:cubicBezTo>
                  <a:cubicBezTo>
                    <a:pt x="65" y="173"/>
                    <a:pt x="65" y="173"/>
                    <a:pt x="65" y="173"/>
                  </a:cubicBezTo>
                  <a:cubicBezTo>
                    <a:pt x="79" y="175"/>
                    <a:pt x="79" y="175"/>
                    <a:pt x="79" y="175"/>
                  </a:cubicBezTo>
                  <a:cubicBezTo>
                    <a:pt x="84" y="163"/>
                    <a:pt x="84" y="163"/>
                    <a:pt x="84" y="163"/>
                  </a:cubicBezTo>
                  <a:cubicBezTo>
                    <a:pt x="87" y="163"/>
                    <a:pt x="90" y="163"/>
                    <a:pt x="93" y="162"/>
                  </a:cubicBezTo>
                  <a:cubicBezTo>
                    <a:pt x="99" y="175"/>
                    <a:pt x="99" y="175"/>
                    <a:pt x="99" y="175"/>
                  </a:cubicBezTo>
                  <a:cubicBezTo>
                    <a:pt x="113" y="172"/>
                    <a:pt x="113" y="172"/>
                    <a:pt x="113" y="172"/>
                  </a:cubicBezTo>
                  <a:cubicBezTo>
                    <a:pt x="114" y="158"/>
                    <a:pt x="114" y="158"/>
                    <a:pt x="114" y="158"/>
                  </a:cubicBezTo>
                  <a:cubicBezTo>
                    <a:pt x="116" y="157"/>
                    <a:pt x="118" y="156"/>
                    <a:pt x="121" y="154"/>
                  </a:cubicBezTo>
                  <a:cubicBezTo>
                    <a:pt x="131" y="164"/>
                    <a:pt x="131" y="164"/>
                    <a:pt x="131" y="164"/>
                  </a:cubicBezTo>
                  <a:cubicBezTo>
                    <a:pt x="143" y="156"/>
                    <a:pt x="143" y="156"/>
                    <a:pt x="143" y="156"/>
                  </a:cubicBezTo>
                  <a:cubicBezTo>
                    <a:pt x="138" y="143"/>
                    <a:pt x="138" y="143"/>
                    <a:pt x="138" y="143"/>
                  </a:cubicBezTo>
                  <a:cubicBezTo>
                    <a:pt x="140" y="140"/>
                    <a:pt x="142" y="138"/>
                    <a:pt x="144" y="136"/>
                  </a:cubicBezTo>
                  <a:lnTo>
                    <a:pt x="157" y="140"/>
                  </a:lnTo>
                  <a:close/>
                  <a:moveTo>
                    <a:pt x="50" y="146"/>
                  </a:moveTo>
                  <a:cubicBezTo>
                    <a:pt x="18" y="126"/>
                    <a:pt x="8" y="84"/>
                    <a:pt x="29" y="52"/>
                  </a:cubicBezTo>
                  <a:cubicBezTo>
                    <a:pt x="49" y="20"/>
                    <a:pt x="91" y="10"/>
                    <a:pt x="123" y="30"/>
                  </a:cubicBezTo>
                  <a:cubicBezTo>
                    <a:pt x="155" y="50"/>
                    <a:pt x="165" y="93"/>
                    <a:pt x="145" y="125"/>
                  </a:cubicBezTo>
                  <a:cubicBezTo>
                    <a:pt x="124" y="157"/>
                    <a:pt x="82" y="166"/>
                    <a:pt x="50"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9" name="Freeform 11"/>
            <p:cNvSpPr>
              <a:spLocks noEditPoints="1"/>
            </p:cNvSpPr>
            <p:nvPr/>
          </p:nvSpPr>
          <p:spPr bwMode="auto">
            <a:xfrm>
              <a:off x="1462088" y="3957638"/>
              <a:ext cx="555625" cy="555625"/>
            </a:xfrm>
            <a:custGeom>
              <a:avLst/>
              <a:gdLst>
                <a:gd name="T0" fmla="*/ 108 w 148"/>
                <a:gd name="T1" fmla="*/ 19 h 148"/>
                <a:gd name="T2" fmla="*/ 19 w 148"/>
                <a:gd name="T3" fmla="*/ 40 h 148"/>
                <a:gd name="T4" fmla="*/ 39 w 148"/>
                <a:gd name="T5" fmla="*/ 129 h 148"/>
                <a:gd name="T6" fmla="*/ 128 w 148"/>
                <a:gd name="T7" fmla="*/ 109 h 148"/>
                <a:gd name="T8" fmla="*/ 108 w 148"/>
                <a:gd name="T9" fmla="*/ 19 h 148"/>
                <a:gd name="T10" fmla="*/ 33 w 148"/>
                <a:gd name="T11" fmla="*/ 34 h 148"/>
                <a:gd name="T12" fmla="*/ 94 w 148"/>
                <a:gd name="T13" fmla="*/ 21 h 148"/>
                <a:gd name="T14" fmla="*/ 96 w 148"/>
                <a:gd name="T15" fmla="*/ 28 h 148"/>
                <a:gd name="T16" fmla="*/ 79 w 148"/>
                <a:gd name="T17" fmla="*/ 56 h 148"/>
                <a:gd name="T18" fmla="*/ 61 w 148"/>
                <a:gd name="T19" fmla="*/ 60 h 148"/>
                <a:gd name="T20" fmla="*/ 34 w 148"/>
                <a:gd name="T21" fmla="*/ 43 h 148"/>
                <a:gd name="T22" fmla="*/ 33 w 148"/>
                <a:gd name="T23" fmla="*/ 34 h 148"/>
                <a:gd name="T24" fmla="*/ 42 w 148"/>
                <a:gd name="T25" fmla="*/ 114 h 148"/>
                <a:gd name="T26" fmla="*/ 33 w 148"/>
                <a:gd name="T27" fmla="*/ 114 h 148"/>
                <a:gd name="T28" fmla="*/ 20 w 148"/>
                <a:gd name="T29" fmla="*/ 54 h 148"/>
                <a:gd name="T30" fmla="*/ 29 w 148"/>
                <a:gd name="T31" fmla="*/ 52 h 148"/>
                <a:gd name="T32" fmla="*/ 56 w 148"/>
                <a:gd name="T33" fmla="*/ 69 h 148"/>
                <a:gd name="T34" fmla="*/ 60 w 148"/>
                <a:gd name="T35" fmla="*/ 87 h 148"/>
                <a:gd name="T36" fmla="*/ 42 w 148"/>
                <a:gd name="T37" fmla="*/ 114 h 148"/>
                <a:gd name="T38" fmla="*/ 64 w 148"/>
                <a:gd name="T39" fmla="*/ 68 h 148"/>
                <a:gd name="T40" fmla="*/ 80 w 148"/>
                <a:gd name="T41" fmla="*/ 64 h 148"/>
                <a:gd name="T42" fmla="*/ 84 w 148"/>
                <a:gd name="T43" fmla="*/ 80 h 148"/>
                <a:gd name="T44" fmla="*/ 67 w 148"/>
                <a:gd name="T45" fmla="*/ 84 h 148"/>
                <a:gd name="T46" fmla="*/ 64 w 148"/>
                <a:gd name="T47" fmla="*/ 68 h 148"/>
                <a:gd name="T48" fmla="*/ 115 w 148"/>
                <a:gd name="T49" fmla="*/ 114 h 148"/>
                <a:gd name="T50" fmla="*/ 55 w 148"/>
                <a:gd name="T51" fmla="*/ 128 h 148"/>
                <a:gd name="T52" fmla="*/ 51 w 148"/>
                <a:gd name="T53" fmla="*/ 118 h 148"/>
                <a:gd name="T54" fmla="*/ 68 w 148"/>
                <a:gd name="T55" fmla="*/ 92 h 148"/>
                <a:gd name="T56" fmla="*/ 86 w 148"/>
                <a:gd name="T57" fmla="*/ 88 h 148"/>
                <a:gd name="T58" fmla="*/ 112 w 148"/>
                <a:gd name="T59" fmla="*/ 104 h 148"/>
                <a:gd name="T60" fmla="*/ 115 w 148"/>
                <a:gd name="T61" fmla="*/ 114 h 148"/>
                <a:gd name="T62" fmla="*/ 118 w 148"/>
                <a:gd name="T63" fmla="*/ 96 h 148"/>
                <a:gd name="T64" fmla="*/ 92 w 148"/>
                <a:gd name="T65" fmla="*/ 80 h 148"/>
                <a:gd name="T66" fmla="*/ 87 w 148"/>
                <a:gd name="T67" fmla="*/ 61 h 148"/>
                <a:gd name="T68" fmla="*/ 105 w 148"/>
                <a:gd name="T69" fmla="*/ 34 h 148"/>
                <a:gd name="T70" fmla="*/ 113 w 148"/>
                <a:gd name="T71" fmla="*/ 32 h 148"/>
                <a:gd name="T72" fmla="*/ 127 w 148"/>
                <a:gd name="T73" fmla="*/ 94 h 148"/>
                <a:gd name="T74" fmla="*/ 118 w 148"/>
                <a:gd name="T75" fmla="*/ 9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08" y="19"/>
                  </a:moveTo>
                  <a:cubicBezTo>
                    <a:pt x="78" y="0"/>
                    <a:pt x="38" y="9"/>
                    <a:pt x="19" y="40"/>
                  </a:cubicBezTo>
                  <a:cubicBezTo>
                    <a:pt x="0" y="70"/>
                    <a:pt x="9" y="110"/>
                    <a:pt x="39" y="129"/>
                  </a:cubicBezTo>
                  <a:cubicBezTo>
                    <a:pt x="69" y="148"/>
                    <a:pt x="109" y="139"/>
                    <a:pt x="128" y="109"/>
                  </a:cubicBezTo>
                  <a:cubicBezTo>
                    <a:pt x="148" y="79"/>
                    <a:pt x="138" y="39"/>
                    <a:pt x="108" y="19"/>
                  </a:cubicBezTo>
                  <a:close/>
                  <a:moveTo>
                    <a:pt x="33" y="34"/>
                  </a:moveTo>
                  <a:cubicBezTo>
                    <a:pt x="49" y="18"/>
                    <a:pt x="73" y="13"/>
                    <a:pt x="94" y="21"/>
                  </a:cubicBezTo>
                  <a:cubicBezTo>
                    <a:pt x="97" y="22"/>
                    <a:pt x="99" y="25"/>
                    <a:pt x="96" y="28"/>
                  </a:cubicBezTo>
                  <a:cubicBezTo>
                    <a:pt x="94" y="31"/>
                    <a:pt x="79" y="56"/>
                    <a:pt x="79" y="56"/>
                  </a:cubicBezTo>
                  <a:cubicBezTo>
                    <a:pt x="73" y="54"/>
                    <a:pt x="66" y="56"/>
                    <a:pt x="61" y="60"/>
                  </a:cubicBezTo>
                  <a:cubicBezTo>
                    <a:pt x="61" y="60"/>
                    <a:pt x="38" y="46"/>
                    <a:pt x="34" y="43"/>
                  </a:cubicBezTo>
                  <a:cubicBezTo>
                    <a:pt x="29" y="40"/>
                    <a:pt x="30" y="37"/>
                    <a:pt x="33" y="34"/>
                  </a:cubicBezTo>
                  <a:close/>
                  <a:moveTo>
                    <a:pt x="42" y="114"/>
                  </a:moveTo>
                  <a:cubicBezTo>
                    <a:pt x="40" y="118"/>
                    <a:pt x="36" y="117"/>
                    <a:pt x="33" y="114"/>
                  </a:cubicBezTo>
                  <a:cubicBezTo>
                    <a:pt x="17" y="99"/>
                    <a:pt x="12" y="75"/>
                    <a:pt x="20" y="54"/>
                  </a:cubicBezTo>
                  <a:cubicBezTo>
                    <a:pt x="21" y="50"/>
                    <a:pt x="25" y="49"/>
                    <a:pt x="29" y="52"/>
                  </a:cubicBezTo>
                  <a:cubicBezTo>
                    <a:pt x="32" y="54"/>
                    <a:pt x="56" y="69"/>
                    <a:pt x="56" y="69"/>
                  </a:cubicBezTo>
                  <a:cubicBezTo>
                    <a:pt x="54" y="75"/>
                    <a:pt x="55" y="82"/>
                    <a:pt x="60" y="87"/>
                  </a:cubicBezTo>
                  <a:cubicBezTo>
                    <a:pt x="60" y="87"/>
                    <a:pt x="45" y="110"/>
                    <a:pt x="42" y="114"/>
                  </a:cubicBezTo>
                  <a:close/>
                  <a:moveTo>
                    <a:pt x="64" y="68"/>
                  </a:moveTo>
                  <a:cubicBezTo>
                    <a:pt x="67" y="63"/>
                    <a:pt x="74" y="61"/>
                    <a:pt x="80" y="64"/>
                  </a:cubicBezTo>
                  <a:cubicBezTo>
                    <a:pt x="85" y="68"/>
                    <a:pt x="87" y="75"/>
                    <a:pt x="84" y="80"/>
                  </a:cubicBezTo>
                  <a:cubicBezTo>
                    <a:pt x="80" y="86"/>
                    <a:pt x="73" y="87"/>
                    <a:pt x="67" y="84"/>
                  </a:cubicBezTo>
                  <a:cubicBezTo>
                    <a:pt x="62" y="81"/>
                    <a:pt x="60" y="73"/>
                    <a:pt x="64" y="68"/>
                  </a:cubicBezTo>
                  <a:close/>
                  <a:moveTo>
                    <a:pt x="115" y="114"/>
                  </a:moveTo>
                  <a:cubicBezTo>
                    <a:pt x="99" y="130"/>
                    <a:pt x="76" y="135"/>
                    <a:pt x="55" y="128"/>
                  </a:cubicBezTo>
                  <a:cubicBezTo>
                    <a:pt x="50" y="126"/>
                    <a:pt x="49" y="123"/>
                    <a:pt x="51" y="118"/>
                  </a:cubicBezTo>
                  <a:cubicBezTo>
                    <a:pt x="54" y="114"/>
                    <a:pt x="68" y="92"/>
                    <a:pt x="68" y="92"/>
                  </a:cubicBezTo>
                  <a:cubicBezTo>
                    <a:pt x="74" y="94"/>
                    <a:pt x="81" y="93"/>
                    <a:pt x="86" y="88"/>
                  </a:cubicBezTo>
                  <a:cubicBezTo>
                    <a:pt x="86" y="88"/>
                    <a:pt x="106" y="100"/>
                    <a:pt x="112" y="104"/>
                  </a:cubicBezTo>
                  <a:cubicBezTo>
                    <a:pt x="118" y="108"/>
                    <a:pt x="117" y="111"/>
                    <a:pt x="115" y="114"/>
                  </a:cubicBezTo>
                  <a:close/>
                  <a:moveTo>
                    <a:pt x="118" y="96"/>
                  </a:moveTo>
                  <a:cubicBezTo>
                    <a:pt x="115" y="94"/>
                    <a:pt x="92" y="80"/>
                    <a:pt x="92" y="80"/>
                  </a:cubicBezTo>
                  <a:cubicBezTo>
                    <a:pt x="94" y="73"/>
                    <a:pt x="92" y="66"/>
                    <a:pt x="87" y="61"/>
                  </a:cubicBezTo>
                  <a:cubicBezTo>
                    <a:pt x="87" y="61"/>
                    <a:pt x="102" y="38"/>
                    <a:pt x="105" y="34"/>
                  </a:cubicBezTo>
                  <a:cubicBezTo>
                    <a:pt x="107" y="30"/>
                    <a:pt x="110" y="30"/>
                    <a:pt x="113" y="32"/>
                  </a:cubicBezTo>
                  <a:cubicBezTo>
                    <a:pt x="129" y="48"/>
                    <a:pt x="135" y="72"/>
                    <a:pt x="127" y="94"/>
                  </a:cubicBezTo>
                  <a:cubicBezTo>
                    <a:pt x="126" y="98"/>
                    <a:pt x="122" y="99"/>
                    <a:pt x="11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0" name="Freeform 12"/>
            <p:cNvSpPr>
              <a:spLocks noEditPoints="1"/>
            </p:cNvSpPr>
            <p:nvPr/>
          </p:nvSpPr>
          <p:spPr bwMode="auto">
            <a:xfrm>
              <a:off x="4098925" y="1601788"/>
              <a:ext cx="661988" cy="657225"/>
            </a:xfrm>
            <a:custGeom>
              <a:avLst/>
              <a:gdLst>
                <a:gd name="T0" fmla="*/ 166 w 176"/>
                <a:gd name="T1" fmla="*/ 128 h 175"/>
                <a:gd name="T2" fmla="*/ 159 w 176"/>
                <a:gd name="T3" fmla="*/ 110 h 175"/>
                <a:gd name="T4" fmla="*/ 176 w 176"/>
                <a:gd name="T5" fmla="*/ 95 h 175"/>
                <a:gd name="T6" fmla="*/ 162 w 176"/>
                <a:gd name="T7" fmla="*/ 81 h 175"/>
                <a:gd name="T8" fmla="*/ 172 w 176"/>
                <a:gd name="T9" fmla="*/ 61 h 175"/>
                <a:gd name="T10" fmla="*/ 153 w 176"/>
                <a:gd name="T11" fmla="*/ 53 h 175"/>
                <a:gd name="T12" fmla="*/ 155 w 176"/>
                <a:gd name="T13" fmla="*/ 30 h 175"/>
                <a:gd name="T14" fmla="*/ 136 w 176"/>
                <a:gd name="T15" fmla="*/ 31 h 175"/>
                <a:gd name="T16" fmla="*/ 129 w 176"/>
                <a:gd name="T17" fmla="*/ 9 h 175"/>
                <a:gd name="T18" fmla="*/ 111 w 176"/>
                <a:gd name="T19" fmla="*/ 17 h 175"/>
                <a:gd name="T20" fmla="*/ 96 w 176"/>
                <a:gd name="T21" fmla="*/ 0 h 175"/>
                <a:gd name="T22" fmla="*/ 82 w 176"/>
                <a:gd name="T23" fmla="*/ 13 h 175"/>
                <a:gd name="T24" fmla="*/ 62 w 176"/>
                <a:gd name="T25" fmla="*/ 3 h 175"/>
                <a:gd name="T26" fmla="*/ 55 w 176"/>
                <a:gd name="T27" fmla="*/ 21 h 175"/>
                <a:gd name="T28" fmla="*/ 32 w 176"/>
                <a:gd name="T29" fmla="*/ 19 h 175"/>
                <a:gd name="T30" fmla="*/ 31 w 176"/>
                <a:gd name="T31" fmla="*/ 39 h 175"/>
                <a:gd name="T32" fmla="*/ 10 w 176"/>
                <a:gd name="T33" fmla="*/ 46 h 175"/>
                <a:gd name="T34" fmla="*/ 17 w 176"/>
                <a:gd name="T35" fmla="*/ 65 h 175"/>
                <a:gd name="T36" fmla="*/ 0 w 176"/>
                <a:gd name="T37" fmla="*/ 80 h 175"/>
                <a:gd name="T38" fmla="*/ 13 w 176"/>
                <a:gd name="T39" fmla="*/ 93 h 175"/>
                <a:gd name="T40" fmla="*/ 4 w 176"/>
                <a:gd name="T41" fmla="*/ 113 h 175"/>
                <a:gd name="T42" fmla="*/ 22 w 176"/>
                <a:gd name="T43" fmla="*/ 123 h 175"/>
                <a:gd name="T44" fmla="*/ 21 w 176"/>
                <a:gd name="T45" fmla="*/ 145 h 175"/>
                <a:gd name="T46" fmla="*/ 39 w 176"/>
                <a:gd name="T47" fmla="*/ 145 h 175"/>
                <a:gd name="T48" fmla="*/ 47 w 176"/>
                <a:gd name="T49" fmla="*/ 165 h 175"/>
                <a:gd name="T50" fmla="*/ 65 w 176"/>
                <a:gd name="T51" fmla="*/ 159 h 175"/>
                <a:gd name="T52" fmla="*/ 80 w 176"/>
                <a:gd name="T53" fmla="*/ 175 h 175"/>
                <a:gd name="T54" fmla="*/ 94 w 176"/>
                <a:gd name="T55" fmla="*/ 162 h 175"/>
                <a:gd name="T56" fmla="*/ 114 w 176"/>
                <a:gd name="T57" fmla="*/ 171 h 175"/>
                <a:gd name="T58" fmla="*/ 122 w 176"/>
                <a:gd name="T59" fmla="*/ 154 h 175"/>
                <a:gd name="T60" fmla="*/ 144 w 176"/>
                <a:gd name="T61" fmla="*/ 155 h 175"/>
                <a:gd name="T62" fmla="*/ 145 w 176"/>
                <a:gd name="T63" fmla="*/ 135 h 175"/>
                <a:gd name="T64" fmla="*/ 51 w 176"/>
                <a:gd name="T65" fmla="*/ 146 h 175"/>
                <a:gd name="T66" fmla="*/ 124 w 176"/>
                <a:gd name="T67" fmla="*/ 30 h 175"/>
                <a:gd name="T68" fmla="*/ 51 w 176"/>
                <a:gd name="T69" fmla="*/ 1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5">
                  <a:moveTo>
                    <a:pt x="158" y="140"/>
                  </a:moveTo>
                  <a:cubicBezTo>
                    <a:pt x="166" y="128"/>
                    <a:pt x="166" y="128"/>
                    <a:pt x="166" y="128"/>
                  </a:cubicBezTo>
                  <a:cubicBezTo>
                    <a:pt x="156" y="118"/>
                    <a:pt x="156" y="118"/>
                    <a:pt x="156" y="118"/>
                  </a:cubicBezTo>
                  <a:cubicBezTo>
                    <a:pt x="157" y="115"/>
                    <a:pt x="158" y="112"/>
                    <a:pt x="159" y="110"/>
                  </a:cubicBezTo>
                  <a:cubicBezTo>
                    <a:pt x="173" y="108"/>
                    <a:pt x="173" y="108"/>
                    <a:pt x="173" y="108"/>
                  </a:cubicBezTo>
                  <a:cubicBezTo>
                    <a:pt x="176" y="95"/>
                    <a:pt x="176" y="95"/>
                    <a:pt x="176" y="95"/>
                  </a:cubicBezTo>
                  <a:cubicBezTo>
                    <a:pt x="162" y="89"/>
                    <a:pt x="162" y="89"/>
                    <a:pt x="162" y="89"/>
                  </a:cubicBezTo>
                  <a:cubicBezTo>
                    <a:pt x="162" y="86"/>
                    <a:pt x="162" y="84"/>
                    <a:pt x="162" y="81"/>
                  </a:cubicBezTo>
                  <a:cubicBezTo>
                    <a:pt x="175" y="75"/>
                    <a:pt x="175" y="75"/>
                    <a:pt x="175" y="75"/>
                  </a:cubicBezTo>
                  <a:cubicBezTo>
                    <a:pt x="172" y="61"/>
                    <a:pt x="172" y="61"/>
                    <a:pt x="172" y="61"/>
                  </a:cubicBezTo>
                  <a:cubicBezTo>
                    <a:pt x="157" y="61"/>
                    <a:pt x="157" y="61"/>
                    <a:pt x="157" y="61"/>
                  </a:cubicBezTo>
                  <a:cubicBezTo>
                    <a:pt x="156" y="58"/>
                    <a:pt x="155" y="55"/>
                    <a:pt x="153" y="53"/>
                  </a:cubicBezTo>
                  <a:cubicBezTo>
                    <a:pt x="163" y="41"/>
                    <a:pt x="163" y="41"/>
                    <a:pt x="163" y="41"/>
                  </a:cubicBezTo>
                  <a:cubicBezTo>
                    <a:pt x="155" y="30"/>
                    <a:pt x="155" y="30"/>
                    <a:pt x="155" y="30"/>
                  </a:cubicBezTo>
                  <a:cubicBezTo>
                    <a:pt x="141" y="35"/>
                    <a:pt x="141" y="35"/>
                    <a:pt x="141" y="35"/>
                  </a:cubicBezTo>
                  <a:cubicBezTo>
                    <a:pt x="139" y="34"/>
                    <a:pt x="138" y="32"/>
                    <a:pt x="136" y="31"/>
                  </a:cubicBezTo>
                  <a:cubicBezTo>
                    <a:pt x="141" y="17"/>
                    <a:pt x="141" y="17"/>
                    <a:pt x="141" y="17"/>
                  </a:cubicBezTo>
                  <a:cubicBezTo>
                    <a:pt x="129" y="9"/>
                    <a:pt x="129" y="9"/>
                    <a:pt x="129" y="9"/>
                  </a:cubicBezTo>
                  <a:cubicBezTo>
                    <a:pt x="118" y="20"/>
                    <a:pt x="118" y="20"/>
                    <a:pt x="118" y="20"/>
                  </a:cubicBezTo>
                  <a:cubicBezTo>
                    <a:pt x="116" y="19"/>
                    <a:pt x="113" y="18"/>
                    <a:pt x="111" y="17"/>
                  </a:cubicBezTo>
                  <a:cubicBezTo>
                    <a:pt x="110" y="2"/>
                    <a:pt x="110" y="2"/>
                    <a:pt x="110" y="2"/>
                  </a:cubicBezTo>
                  <a:cubicBezTo>
                    <a:pt x="96" y="0"/>
                    <a:pt x="96" y="0"/>
                    <a:pt x="96" y="0"/>
                  </a:cubicBezTo>
                  <a:cubicBezTo>
                    <a:pt x="90" y="13"/>
                    <a:pt x="90" y="13"/>
                    <a:pt x="90" y="13"/>
                  </a:cubicBezTo>
                  <a:cubicBezTo>
                    <a:pt x="88" y="13"/>
                    <a:pt x="85" y="13"/>
                    <a:pt x="82" y="13"/>
                  </a:cubicBezTo>
                  <a:cubicBezTo>
                    <a:pt x="76" y="0"/>
                    <a:pt x="76" y="0"/>
                    <a:pt x="76" y="0"/>
                  </a:cubicBezTo>
                  <a:cubicBezTo>
                    <a:pt x="62" y="3"/>
                    <a:pt x="62" y="3"/>
                    <a:pt x="62" y="3"/>
                  </a:cubicBezTo>
                  <a:cubicBezTo>
                    <a:pt x="62" y="18"/>
                    <a:pt x="62" y="18"/>
                    <a:pt x="62" y="18"/>
                  </a:cubicBezTo>
                  <a:cubicBezTo>
                    <a:pt x="59" y="19"/>
                    <a:pt x="57" y="20"/>
                    <a:pt x="55" y="21"/>
                  </a:cubicBezTo>
                  <a:cubicBezTo>
                    <a:pt x="44" y="11"/>
                    <a:pt x="44" y="11"/>
                    <a:pt x="44" y="11"/>
                  </a:cubicBezTo>
                  <a:cubicBezTo>
                    <a:pt x="32" y="19"/>
                    <a:pt x="32" y="19"/>
                    <a:pt x="32" y="19"/>
                  </a:cubicBezTo>
                  <a:cubicBezTo>
                    <a:pt x="37" y="33"/>
                    <a:pt x="37" y="33"/>
                    <a:pt x="37" y="33"/>
                  </a:cubicBezTo>
                  <a:cubicBezTo>
                    <a:pt x="35" y="35"/>
                    <a:pt x="33" y="37"/>
                    <a:pt x="31" y="39"/>
                  </a:cubicBezTo>
                  <a:cubicBezTo>
                    <a:pt x="18" y="34"/>
                    <a:pt x="18" y="34"/>
                    <a:pt x="18" y="34"/>
                  </a:cubicBezTo>
                  <a:cubicBezTo>
                    <a:pt x="10" y="46"/>
                    <a:pt x="10" y="46"/>
                    <a:pt x="10" y="46"/>
                  </a:cubicBezTo>
                  <a:cubicBezTo>
                    <a:pt x="20" y="57"/>
                    <a:pt x="20" y="57"/>
                    <a:pt x="20" y="57"/>
                  </a:cubicBezTo>
                  <a:cubicBezTo>
                    <a:pt x="19" y="59"/>
                    <a:pt x="18" y="62"/>
                    <a:pt x="17" y="65"/>
                  </a:cubicBezTo>
                  <a:cubicBezTo>
                    <a:pt x="3" y="66"/>
                    <a:pt x="3" y="66"/>
                    <a:pt x="3" y="66"/>
                  </a:cubicBezTo>
                  <a:cubicBezTo>
                    <a:pt x="0" y="80"/>
                    <a:pt x="0" y="80"/>
                    <a:pt x="0" y="80"/>
                  </a:cubicBezTo>
                  <a:cubicBezTo>
                    <a:pt x="13" y="85"/>
                    <a:pt x="13" y="85"/>
                    <a:pt x="13" y="85"/>
                  </a:cubicBezTo>
                  <a:cubicBezTo>
                    <a:pt x="13" y="88"/>
                    <a:pt x="13" y="91"/>
                    <a:pt x="13" y="93"/>
                  </a:cubicBezTo>
                  <a:cubicBezTo>
                    <a:pt x="1" y="100"/>
                    <a:pt x="1" y="100"/>
                    <a:pt x="1" y="100"/>
                  </a:cubicBezTo>
                  <a:cubicBezTo>
                    <a:pt x="4" y="113"/>
                    <a:pt x="4" y="113"/>
                    <a:pt x="4" y="113"/>
                  </a:cubicBezTo>
                  <a:cubicBezTo>
                    <a:pt x="18" y="114"/>
                    <a:pt x="18" y="114"/>
                    <a:pt x="18" y="114"/>
                  </a:cubicBezTo>
                  <a:cubicBezTo>
                    <a:pt x="19" y="117"/>
                    <a:pt x="20" y="120"/>
                    <a:pt x="22" y="123"/>
                  </a:cubicBezTo>
                  <a:cubicBezTo>
                    <a:pt x="13" y="133"/>
                    <a:pt x="13" y="133"/>
                    <a:pt x="13" y="133"/>
                  </a:cubicBezTo>
                  <a:cubicBezTo>
                    <a:pt x="21" y="145"/>
                    <a:pt x="21" y="145"/>
                    <a:pt x="21" y="145"/>
                  </a:cubicBezTo>
                  <a:cubicBezTo>
                    <a:pt x="34" y="140"/>
                    <a:pt x="34" y="140"/>
                    <a:pt x="34" y="140"/>
                  </a:cubicBezTo>
                  <a:cubicBezTo>
                    <a:pt x="36" y="141"/>
                    <a:pt x="38" y="143"/>
                    <a:pt x="39" y="145"/>
                  </a:cubicBezTo>
                  <a:cubicBezTo>
                    <a:pt x="35" y="157"/>
                    <a:pt x="35" y="157"/>
                    <a:pt x="35" y="157"/>
                  </a:cubicBezTo>
                  <a:cubicBezTo>
                    <a:pt x="47" y="165"/>
                    <a:pt x="47" y="165"/>
                    <a:pt x="47" y="165"/>
                  </a:cubicBezTo>
                  <a:cubicBezTo>
                    <a:pt x="57" y="156"/>
                    <a:pt x="57" y="156"/>
                    <a:pt x="57" y="156"/>
                  </a:cubicBezTo>
                  <a:cubicBezTo>
                    <a:pt x="60" y="157"/>
                    <a:pt x="62" y="158"/>
                    <a:pt x="65" y="159"/>
                  </a:cubicBezTo>
                  <a:cubicBezTo>
                    <a:pt x="66" y="172"/>
                    <a:pt x="66" y="172"/>
                    <a:pt x="66" y="172"/>
                  </a:cubicBezTo>
                  <a:cubicBezTo>
                    <a:pt x="80" y="175"/>
                    <a:pt x="80" y="175"/>
                    <a:pt x="80" y="175"/>
                  </a:cubicBezTo>
                  <a:cubicBezTo>
                    <a:pt x="85" y="162"/>
                    <a:pt x="85" y="162"/>
                    <a:pt x="85" y="162"/>
                  </a:cubicBezTo>
                  <a:cubicBezTo>
                    <a:pt x="88" y="162"/>
                    <a:pt x="91" y="162"/>
                    <a:pt x="94" y="162"/>
                  </a:cubicBezTo>
                  <a:cubicBezTo>
                    <a:pt x="100" y="174"/>
                    <a:pt x="100" y="174"/>
                    <a:pt x="100" y="174"/>
                  </a:cubicBezTo>
                  <a:cubicBezTo>
                    <a:pt x="114" y="171"/>
                    <a:pt x="114" y="171"/>
                    <a:pt x="114" y="171"/>
                  </a:cubicBezTo>
                  <a:cubicBezTo>
                    <a:pt x="114" y="157"/>
                    <a:pt x="114" y="157"/>
                    <a:pt x="114" y="157"/>
                  </a:cubicBezTo>
                  <a:cubicBezTo>
                    <a:pt x="117" y="156"/>
                    <a:pt x="119" y="155"/>
                    <a:pt x="122" y="154"/>
                  </a:cubicBezTo>
                  <a:cubicBezTo>
                    <a:pt x="132" y="163"/>
                    <a:pt x="132" y="163"/>
                    <a:pt x="132" y="163"/>
                  </a:cubicBezTo>
                  <a:cubicBezTo>
                    <a:pt x="144" y="155"/>
                    <a:pt x="144" y="155"/>
                    <a:pt x="144" y="155"/>
                  </a:cubicBezTo>
                  <a:cubicBezTo>
                    <a:pt x="139" y="142"/>
                    <a:pt x="139" y="142"/>
                    <a:pt x="139" y="142"/>
                  </a:cubicBezTo>
                  <a:cubicBezTo>
                    <a:pt x="141" y="140"/>
                    <a:pt x="143" y="138"/>
                    <a:pt x="145" y="135"/>
                  </a:cubicBezTo>
                  <a:lnTo>
                    <a:pt x="158" y="140"/>
                  </a:lnTo>
                  <a:close/>
                  <a:moveTo>
                    <a:pt x="51" y="146"/>
                  </a:moveTo>
                  <a:cubicBezTo>
                    <a:pt x="19" y="126"/>
                    <a:pt x="9" y="83"/>
                    <a:pt x="30" y="51"/>
                  </a:cubicBezTo>
                  <a:cubicBezTo>
                    <a:pt x="50" y="19"/>
                    <a:pt x="92" y="10"/>
                    <a:pt x="124" y="30"/>
                  </a:cubicBezTo>
                  <a:cubicBezTo>
                    <a:pt x="156" y="50"/>
                    <a:pt x="166" y="92"/>
                    <a:pt x="146" y="124"/>
                  </a:cubicBezTo>
                  <a:cubicBezTo>
                    <a:pt x="125" y="156"/>
                    <a:pt x="83" y="166"/>
                    <a:pt x="51"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1" name="Freeform 13"/>
            <p:cNvSpPr>
              <a:spLocks noEditPoints="1"/>
            </p:cNvSpPr>
            <p:nvPr/>
          </p:nvSpPr>
          <p:spPr bwMode="auto">
            <a:xfrm>
              <a:off x="4151313" y="1654175"/>
              <a:ext cx="552450" cy="555625"/>
            </a:xfrm>
            <a:custGeom>
              <a:avLst/>
              <a:gdLst>
                <a:gd name="T0" fmla="*/ 108 w 147"/>
                <a:gd name="T1" fmla="*/ 19 h 148"/>
                <a:gd name="T2" fmla="*/ 19 w 147"/>
                <a:gd name="T3" fmla="*/ 39 h 148"/>
                <a:gd name="T4" fmla="*/ 39 w 147"/>
                <a:gd name="T5" fmla="*/ 129 h 148"/>
                <a:gd name="T6" fmla="*/ 128 w 147"/>
                <a:gd name="T7" fmla="*/ 108 h 148"/>
                <a:gd name="T8" fmla="*/ 108 w 147"/>
                <a:gd name="T9" fmla="*/ 19 h 148"/>
                <a:gd name="T10" fmla="*/ 33 w 147"/>
                <a:gd name="T11" fmla="*/ 34 h 148"/>
                <a:gd name="T12" fmla="*/ 94 w 147"/>
                <a:gd name="T13" fmla="*/ 20 h 148"/>
                <a:gd name="T14" fmla="*/ 96 w 147"/>
                <a:gd name="T15" fmla="*/ 28 h 148"/>
                <a:gd name="T16" fmla="*/ 79 w 147"/>
                <a:gd name="T17" fmla="*/ 56 h 148"/>
                <a:gd name="T18" fmla="*/ 61 w 147"/>
                <a:gd name="T19" fmla="*/ 60 h 148"/>
                <a:gd name="T20" fmla="*/ 34 w 147"/>
                <a:gd name="T21" fmla="*/ 43 h 148"/>
                <a:gd name="T22" fmla="*/ 33 w 147"/>
                <a:gd name="T23" fmla="*/ 34 h 148"/>
                <a:gd name="T24" fmla="*/ 42 w 147"/>
                <a:gd name="T25" fmla="*/ 113 h 148"/>
                <a:gd name="T26" fmla="*/ 33 w 147"/>
                <a:gd name="T27" fmla="*/ 114 h 148"/>
                <a:gd name="T28" fmla="*/ 20 w 147"/>
                <a:gd name="T29" fmla="*/ 53 h 148"/>
                <a:gd name="T30" fmla="*/ 28 w 147"/>
                <a:gd name="T31" fmla="*/ 51 h 148"/>
                <a:gd name="T32" fmla="*/ 56 w 147"/>
                <a:gd name="T33" fmla="*/ 68 h 148"/>
                <a:gd name="T34" fmla="*/ 60 w 147"/>
                <a:gd name="T35" fmla="*/ 86 h 148"/>
                <a:gd name="T36" fmla="*/ 42 w 147"/>
                <a:gd name="T37" fmla="*/ 113 h 148"/>
                <a:gd name="T38" fmla="*/ 64 w 147"/>
                <a:gd name="T39" fmla="*/ 68 h 148"/>
                <a:gd name="T40" fmla="*/ 80 w 147"/>
                <a:gd name="T41" fmla="*/ 64 h 148"/>
                <a:gd name="T42" fmla="*/ 83 w 147"/>
                <a:gd name="T43" fmla="*/ 80 h 148"/>
                <a:gd name="T44" fmla="*/ 67 w 147"/>
                <a:gd name="T45" fmla="*/ 84 h 148"/>
                <a:gd name="T46" fmla="*/ 64 w 147"/>
                <a:gd name="T47" fmla="*/ 68 h 148"/>
                <a:gd name="T48" fmla="*/ 115 w 147"/>
                <a:gd name="T49" fmla="*/ 114 h 148"/>
                <a:gd name="T50" fmla="*/ 55 w 147"/>
                <a:gd name="T51" fmla="*/ 128 h 148"/>
                <a:gd name="T52" fmla="*/ 51 w 147"/>
                <a:gd name="T53" fmla="*/ 118 h 148"/>
                <a:gd name="T54" fmla="*/ 68 w 147"/>
                <a:gd name="T55" fmla="*/ 92 h 148"/>
                <a:gd name="T56" fmla="*/ 86 w 147"/>
                <a:gd name="T57" fmla="*/ 88 h 148"/>
                <a:gd name="T58" fmla="*/ 112 w 147"/>
                <a:gd name="T59" fmla="*/ 104 h 148"/>
                <a:gd name="T60" fmla="*/ 115 w 147"/>
                <a:gd name="T61" fmla="*/ 114 h 148"/>
                <a:gd name="T62" fmla="*/ 118 w 147"/>
                <a:gd name="T63" fmla="*/ 96 h 148"/>
                <a:gd name="T64" fmla="*/ 92 w 147"/>
                <a:gd name="T65" fmla="*/ 79 h 148"/>
                <a:gd name="T66" fmla="*/ 87 w 147"/>
                <a:gd name="T67" fmla="*/ 61 h 148"/>
                <a:gd name="T68" fmla="*/ 105 w 147"/>
                <a:gd name="T69" fmla="*/ 33 h 148"/>
                <a:gd name="T70" fmla="*/ 113 w 147"/>
                <a:gd name="T71" fmla="*/ 32 h 148"/>
                <a:gd name="T72" fmla="*/ 127 w 147"/>
                <a:gd name="T73" fmla="*/ 93 h 148"/>
                <a:gd name="T74" fmla="*/ 118 w 147"/>
                <a:gd name="T75" fmla="*/ 9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7" h="148">
                  <a:moveTo>
                    <a:pt x="108" y="19"/>
                  </a:moveTo>
                  <a:cubicBezTo>
                    <a:pt x="78" y="0"/>
                    <a:pt x="38" y="9"/>
                    <a:pt x="19" y="39"/>
                  </a:cubicBezTo>
                  <a:cubicBezTo>
                    <a:pt x="0" y="69"/>
                    <a:pt x="9" y="109"/>
                    <a:pt x="39" y="129"/>
                  </a:cubicBezTo>
                  <a:cubicBezTo>
                    <a:pt x="69" y="148"/>
                    <a:pt x="109" y="139"/>
                    <a:pt x="128" y="108"/>
                  </a:cubicBezTo>
                  <a:cubicBezTo>
                    <a:pt x="147" y="78"/>
                    <a:pt x="138" y="38"/>
                    <a:pt x="108" y="19"/>
                  </a:cubicBezTo>
                  <a:close/>
                  <a:moveTo>
                    <a:pt x="33" y="34"/>
                  </a:moveTo>
                  <a:cubicBezTo>
                    <a:pt x="49" y="18"/>
                    <a:pt x="73" y="12"/>
                    <a:pt x="94" y="20"/>
                  </a:cubicBezTo>
                  <a:cubicBezTo>
                    <a:pt x="97" y="22"/>
                    <a:pt x="99" y="24"/>
                    <a:pt x="96" y="28"/>
                  </a:cubicBezTo>
                  <a:cubicBezTo>
                    <a:pt x="94" y="31"/>
                    <a:pt x="79" y="56"/>
                    <a:pt x="79" y="56"/>
                  </a:cubicBezTo>
                  <a:cubicBezTo>
                    <a:pt x="72" y="54"/>
                    <a:pt x="66" y="56"/>
                    <a:pt x="61" y="60"/>
                  </a:cubicBezTo>
                  <a:cubicBezTo>
                    <a:pt x="61" y="60"/>
                    <a:pt x="38" y="45"/>
                    <a:pt x="34" y="43"/>
                  </a:cubicBezTo>
                  <a:cubicBezTo>
                    <a:pt x="29" y="40"/>
                    <a:pt x="30" y="37"/>
                    <a:pt x="33" y="34"/>
                  </a:cubicBezTo>
                  <a:close/>
                  <a:moveTo>
                    <a:pt x="42" y="113"/>
                  </a:moveTo>
                  <a:cubicBezTo>
                    <a:pt x="40" y="117"/>
                    <a:pt x="35" y="117"/>
                    <a:pt x="33" y="114"/>
                  </a:cubicBezTo>
                  <a:cubicBezTo>
                    <a:pt x="17" y="98"/>
                    <a:pt x="12" y="74"/>
                    <a:pt x="20" y="53"/>
                  </a:cubicBezTo>
                  <a:cubicBezTo>
                    <a:pt x="21" y="50"/>
                    <a:pt x="25" y="49"/>
                    <a:pt x="28" y="51"/>
                  </a:cubicBezTo>
                  <a:cubicBezTo>
                    <a:pt x="32" y="54"/>
                    <a:pt x="56" y="68"/>
                    <a:pt x="56" y="68"/>
                  </a:cubicBezTo>
                  <a:cubicBezTo>
                    <a:pt x="54" y="75"/>
                    <a:pt x="55" y="81"/>
                    <a:pt x="60" y="86"/>
                  </a:cubicBezTo>
                  <a:cubicBezTo>
                    <a:pt x="60" y="86"/>
                    <a:pt x="45" y="109"/>
                    <a:pt x="42" y="113"/>
                  </a:cubicBezTo>
                  <a:close/>
                  <a:moveTo>
                    <a:pt x="64" y="68"/>
                  </a:moveTo>
                  <a:cubicBezTo>
                    <a:pt x="67" y="62"/>
                    <a:pt x="74" y="61"/>
                    <a:pt x="80" y="64"/>
                  </a:cubicBezTo>
                  <a:cubicBezTo>
                    <a:pt x="85" y="67"/>
                    <a:pt x="87" y="75"/>
                    <a:pt x="83" y="80"/>
                  </a:cubicBezTo>
                  <a:cubicBezTo>
                    <a:pt x="80" y="86"/>
                    <a:pt x="73" y="87"/>
                    <a:pt x="67" y="84"/>
                  </a:cubicBezTo>
                  <a:cubicBezTo>
                    <a:pt x="62" y="80"/>
                    <a:pt x="60" y="73"/>
                    <a:pt x="64" y="68"/>
                  </a:cubicBezTo>
                  <a:close/>
                  <a:moveTo>
                    <a:pt x="115" y="114"/>
                  </a:moveTo>
                  <a:cubicBezTo>
                    <a:pt x="99" y="130"/>
                    <a:pt x="76" y="135"/>
                    <a:pt x="55" y="128"/>
                  </a:cubicBezTo>
                  <a:cubicBezTo>
                    <a:pt x="50" y="126"/>
                    <a:pt x="49" y="122"/>
                    <a:pt x="51" y="118"/>
                  </a:cubicBezTo>
                  <a:cubicBezTo>
                    <a:pt x="54" y="114"/>
                    <a:pt x="68" y="92"/>
                    <a:pt x="68" y="92"/>
                  </a:cubicBezTo>
                  <a:cubicBezTo>
                    <a:pt x="74" y="94"/>
                    <a:pt x="81" y="92"/>
                    <a:pt x="86" y="88"/>
                  </a:cubicBezTo>
                  <a:cubicBezTo>
                    <a:pt x="86" y="88"/>
                    <a:pt x="106" y="100"/>
                    <a:pt x="112" y="104"/>
                  </a:cubicBezTo>
                  <a:cubicBezTo>
                    <a:pt x="118" y="108"/>
                    <a:pt x="117" y="111"/>
                    <a:pt x="115" y="114"/>
                  </a:cubicBezTo>
                  <a:close/>
                  <a:moveTo>
                    <a:pt x="118" y="96"/>
                  </a:moveTo>
                  <a:cubicBezTo>
                    <a:pt x="115" y="94"/>
                    <a:pt x="92" y="79"/>
                    <a:pt x="92" y="79"/>
                  </a:cubicBezTo>
                  <a:cubicBezTo>
                    <a:pt x="93" y="73"/>
                    <a:pt x="92" y="66"/>
                    <a:pt x="87" y="61"/>
                  </a:cubicBezTo>
                  <a:cubicBezTo>
                    <a:pt x="87" y="61"/>
                    <a:pt x="102" y="37"/>
                    <a:pt x="105" y="33"/>
                  </a:cubicBezTo>
                  <a:cubicBezTo>
                    <a:pt x="107" y="29"/>
                    <a:pt x="110" y="30"/>
                    <a:pt x="113" y="32"/>
                  </a:cubicBezTo>
                  <a:cubicBezTo>
                    <a:pt x="129" y="48"/>
                    <a:pt x="135" y="72"/>
                    <a:pt x="127" y="93"/>
                  </a:cubicBezTo>
                  <a:cubicBezTo>
                    <a:pt x="126" y="98"/>
                    <a:pt x="122" y="98"/>
                    <a:pt x="11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2" name="Freeform 14"/>
            <p:cNvSpPr>
              <a:spLocks noEditPoints="1"/>
            </p:cNvSpPr>
            <p:nvPr/>
          </p:nvSpPr>
          <p:spPr bwMode="auto">
            <a:xfrm>
              <a:off x="1168400" y="2111375"/>
              <a:ext cx="1101725" cy="1101725"/>
            </a:xfrm>
            <a:custGeom>
              <a:avLst/>
              <a:gdLst>
                <a:gd name="T0" fmla="*/ 247 w 293"/>
                <a:gd name="T1" fmla="*/ 253 h 293"/>
                <a:gd name="T2" fmla="*/ 246 w 293"/>
                <a:gd name="T3" fmla="*/ 220 h 293"/>
                <a:gd name="T4" fmla="*/ 281 w 293"/>
                <a:gd name="T5" fmla="*/ 205 h 293"/>
                <a:gd name="T6" fmla="*/ 266 w 293"/>
                <a:gd name="T7" fmla="*/ 177 h 293"/>
                <a:gd name="T8" fmla="*/ 293 w 293"/>
                <a:gd name="T9" fmla="*/ 151 h 293"/>
                <a:gd name="T10" fmla="*/ 268 w 293"/>
                <a:gd name="T11" fmla="*/ 127 h 293"/>
                <a:gd name="T12" fmla="*/ 283 w 293"/>
                <a:gd name="T13" fmla="*/ 92 h 293"/>
                <a:gd name="T14" fmla="*/ 253 w 293"/>
                <a:gd name="T15" fmla="*/ 84 h 293"/>
                <a:gd name="T16" fmla="*/ 253 w 293"/>
                <a:gd name="T17" fmla="*/ 46 h 293"/>
                <a:gd name="T18" fmla="*/ 221 w 293"/>
                <a:gd name="T19" fmla="*/ 48 h 293"/>
                <a:gd name="T20" fmla="*/ 207 w 293"/>
                <a:gd name="T21" fmla="*/ 13 h 293"/>
                <a:gd name="T22" fmla="*/ 177 w 293"/>
                <a:gd name="T23" fmla="*/ 27 h 293"/>
                <a:gd name="T24" fmla="*/ 151 w 293"/>
                <a:gd name="T25" fmla="*/ 0 h 293"/>
                <a:gd name="T26" fmla="*/ 130 w 293"/>
                <a:gd name="T27" fmla="*/ 24 h 293"/>
                <a:gd name="T28" fmla="*/ 96 w 293"/>
                <a:gd name="T29" fmla="*/ 9 h 293"/>
                <a:gd name="T30" fmla="*/ 83 w 293"/>
                <a:gd name="T31" fmla="*/ 40 h 293"/>
                <a:gd name="T32" fmla="*/ 46 w 293"/>
                <a:gd name="T33" fmla="*/ 40 h 293"/>
                <a:gd name="T34" fmla="*/ 46 w 293"/>
                <a:gd name="T35" fmla="*/ 73 h 293"/>
                <a:gd name="T36" fmla="*/ 13 w 293"/>
                <a:gd name="T37" fmla="*/ 87 h 293"/>
                <a:gd name="T38" fmla="*/ 25 w 293"/>
                <a:gd name="T39" fmla="*/ 116 h 293"/>
                <a:gd name="T40" fmla="*/ 0 w 293"/>
                <a:gd name="T41" fmla="*/ 142 h 293"/>
                <a:gd name="T42" fmla="*/ 23 w 293"/>
                <a:gd name="T43" fmla="*/ 167 h 293"/>
                <a:gd name="T44" fmla="*/ 11 w 293"/>
                <a:gd name="T45" fmla="*/ 201 h 293"/>
                <a:gd name="T46" fmla="*/ 39 w 293"/>
                <a:gd name="T47" fmla="*/ 211 h 293"/>
                <a:gd name="T48" fmla="*/ 40 w 293"/>
                <a:gd name="T49" fmla="*/ 247 h 293"/>
                <a:gd name="T50" fmla="*/ 72 w 293"/>
                <a:gd name="T51" fmla="*/ 247 h 293"/>
                <a:gd name="T52" fmla="*/ 86 w 293"/>
                <a:gd name="T53" fmla="*/ 280 h 293"/>
                <a:gd name="T54" fmla="*/ 116 w 293"/>
                <a:gd name="T55" fmla="*/ 268 h 293"/>
                <a:gd name="T56" fmla="*/ 142 w 293"/>
                <a:gd name="T57" fmla="*/ 293 h 293"/>
                <a:gd name="T58" fmla="*/ 164 w 293"/>
                <a:gd name="T59" fmla="*/ 270 h 293"/>
                <a:gd name="T60" fmla="*/ 197 w 293"/>
                <a:gd name="T61" fmla="*/ 284 h 293"/>
                <a:gd name="T62" fmla="*/ 210 w 293"/>
                <a:gd name="T63" fmla="*/ 253 h 293"/>
                <a:gd name="T64" fmla="*/ 66 w 293"/>
                <a:gd name="T65" fmla="*/ 211 h 293"/>
                <a:gd name="T66" fmla="*/ 225 w 293"/>
                <a:gd name="T67" fmla="*/ 83 h 293"/>
                <a:gd name="T68" fmla="*/ 66 w 293"/>
                <a:gd name="T69"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293">
                  <a:moveTo>
                    <a:pt x="229" y="268"/>
                  </a:moveTo>
                  <a:cubicBezTo>
                    <a:pt x="247" y="253"/>
                    <a:pt x="247" y="253"/>
                    <a:pt x="247" y="253"/>
                  </a:cubicBezTo>
                  <a:cubicBezTo>
                    <a:pt x="237" y="231"/>
                    <a:pt x="237" y="231"/>
                    <a:pt x="237" y="231"/>
                  </a:cubicBezTo>
                  <a:cubicBezTo>
                    <a:pt x="241" y="228"/>
                    <a:pt x="244" y="224"/>
                    <a:pt x="246" y="220"/>
                  </a:cubicBezTo>
                  <a:cubicBezTo>
                    <a:pt x="270" y="226"/>
                    <a:pt x="270" y="226"/>
                    <a:pt x="270" y="226"/>
                  </a:cubicBezTo>
                  <a:cubicBezTo>
                    <a:pt x="281" y="205"/>
                    <a:pt x="281" y="205"/>
                    <a:pt x="281" y="205"/>
                  </a:cubicBezTo>
                  <a:cubicBezTo>
                    <a:pt x="263" y="189"/>
                    <a:pt x="263" y="189"/>
                    <a:pt x="263" y="189"/>
                  </a:cubicBezTo>
                  <a:cubicBezTo>
                    <a:pt x="264" y="185"/>
                    <a:pt x="265" y="181"/>
                    <a:pt x="266" y="177"/>
                  </a:cubicBezTo>
                  <a:cubicBezTo>
                    <a:pt x="291" y="174"/>
                    <a:pt x="291" y="174"/>
                    <a:pt x="291" y="174"/>
                  </a:cubicBezTo>
                  <a:cubicBezTo>
                    <a:pt x="293" y="151"/>
                    <a:pt x="293" y="151"/>
                    <a:pt x="293" y="151"/>
                  </a:cubicBezTo>
                  <a:cubicBezTo>
                    <a:pt x="270" y="142"/>
                    <a:pt x="270" y="142"/>
                    <a:pt x="270" y="142"/>
                  </a:cubicBezTo>
                  <a:cubicBezTo>
                    <a:pt x="270" y="137"/>
                    <a:pt x="269" y="132"/>
                    <a:pt x="268" y="127"/>
                  </a:cubicBezTo>
                  <a:cubicBezTo>
                    <a:pt x="290" y="114"/>
                    <a:pt x="290" y="114"/>
                    <a:pt x="290" y="114"/>
                  </a:cubicBezTo>
                  <a:cubicBezTo>
                    <a:pt x="283" y="92"/>
                    <a:pt x="283" y="92"/>
                    <a:pt x="283" y="92"/>
                  </a:cubicBezTo>
                  <a:cubicBezTo>
                    <a:pt x="258" y="93"/>
                    <a:pt x="258" y="93"/>
                    <a:pt x="258" y="93"/>
                  </a:cubicBezTo>
                  <a:cubicBezTo>
                    <a:pt x="256" y="90"/>
                    <a:pt x="254" y="87"/>
                    <a:pt x="253" y="84"/>
                  </a:cubicBezTo>
                  <a:cubicBezTo>
                    <a:pt x="268" y="64"/>
                    <a:pt x="268" y="64"/>
                    <a:pt x="268" y="64"/>
                  </a:cubicBezTo>
                  <a:cubicBezTo>
                    <a:pt x="253" y="46"/>
                    <a:pt x="253" y="46"/>
                    <a:pt x="253" y="46"/>
                  </a:cubicBezTo>
                  <a:cubicBezTo>
                    <a:pt x="230" y="56"/>
                    <a:pt x="230" y="56"/>
                    <a:pt x="230" y="56"/>
                  </a:cubicBezTo>
                  <a:cubicBezTo>
                    <a:pt x="227" y="53"/>
                    <a:pt x="224" y="51"/>
                    <a:pt x="221" y="48"/>
                  </a:cubicBezTo>
                  <a:cubicBezTo>
                    <a:pt x="227" y="24"/>
                    <a:pt x="227" y="24"/>
                    <a:pt x="227" y="24"/>
                  </a:cubicBezTo>
                  <a:cubicBezTo>
                    <a:pt x="207" y="13"/>
                    <a:pt x="207" y="13"/>
                    <a:pt x="207" y="13"/>
                  </a:cubicBezTo>
                  <a:cubicBezTo>
                    <a:pt x="190" y="31"/>
                    <a:pt x="190" y="31"/>
                    <a:pt x="190" y="31"/>
                  </a:cubicBezTo>
                  <a:cubicBezTo>
                    <a:pt x="186" y="29"/>
                    <a:pt x="182" y="28"/>
                    <a:pt x="177" y="27"/>
                  </a:cubicBezTo>
                  <a:cubicBezTo>
                    <a:pt x="174" y="2"/>
                    <a:pt x="174" y="2"/>
                    <a:pt x="174" y="2"/>
                  </a:cubicBezTo>
                  <a:cubicBezTo>
                    <a:pt x="151" y="0"/>
                    <a:pt x="151" y="0"/>
                    <a:pt x="151" y="0"/>
                  </a:cubicBezTo>
                  <a:cubicBezTo>
                    <a:pt x="142" y="23"/>
                    <a:pt x="142" y="23"/>
                    <a:pt x="142" y="23"/>
                  </a:cubicBezTo>
                  <a:cubicBezTo>
                    <a:pt x="138" y="23"/>
                    <a:pt x="134" y="23"/>
                    <a:pt x="130" y="24"/>
                  </a:cubicBezTo>
                  <a:cubicBezTo>
                    <a:pt x="118" y="3"/>
                    <a:pt x="118" y="3"/>
                    <a:pt x="118" y="3"/>
                  </a:cubicBezTo>
                  <a:cubicBezTo>
                    <a:pt x="96" y="9"/>
                    <a:pt x="96" y="9"/>
                    <a:pt x="96" y="9"/>
                  </a:cubicBezTo>
                  <a:cubicBezTo>
                    <a:pt x="96" y="33"/>
                    <a:pt x="96" y="33"/>
                    <a:pt x="96" y="33"/>
                  </a:cubicBezTo>
                  <a:cubicBezTo>
                    <a:pt x="92" y="35"/>
                    <a:pt x="87" y="37"/>
                    <a:pt x="83" y="40"/>
                  </a:cubicBezTo>
                  <a:cubicBezTo>
                    <a:pt x="64" y="25"/>
                    <a:pt x="64" y="25"/>
                    <a:pt x="64" y="25"/>
                  </a:cubicBezTo>
                  <a:cubicBezTo>
                    <a:pt x="46" y="40"/>
                    <a:pt x="46" y="40"/>
                    <a:pt x="46" y="40"/>
                  </a:cubicBezTo>
                  <a:cubicBezTo>
                    <a:pt x="56" y="61"/>
                    <a:pt x="56" y="61"/>
                    <a:pt x="56" y="61"/>
                  </a:cubicBezTo>
                  <a:cubicBezTo>
                    <a:pt x="52" y="65"/>
                    <a:pt x="49" y="69"/>
                    <a:pt x="46" y="73"/>
                  </a:cubicBezTo>
                  <a:cubicBezTo>
                    <a:pt x="24" y="67"/>
                    <a:pt x="24" y="67"/>
                    <a:pt x="24" y="67"/>
                  </a:cubicBezTo>
                  <a:cubicBezTo>
                    <a:pt x="13" y="87"/>
                    <a:pt x="13" y="87"/>
                    <a:pt x="13" y="87"/>
                  </a:cubicBezTo>
                  <a:cubicBezTo>
                    <a:pt x="29" y="103"/>
                    <a:pt x="29" y="103"/>
                    <a:pt x="29" y="103"/>
                  </a:cubicBezTo>
                  <a:cubicBezTo>
                    <a:pt x="28" y="107"/>
                    <a:pt x="26" y="112"/>
                    <a:pt x="25" y="116"/>
                  </a:cubicBezTo>
                  <a:cubicBezTo>
                    <a:pt x="3" y="119"/>
                    <a:pt x="3" y="119"/>
                    <a:pt x="3" y="119"/>
                  </a:cubicBezTo>
                  <a:cubicBezTo>
                    <a:pt x="0" y="142"/>
                    <a:pt x="0" y="142"/>
                    <a:pt x="0" y="142"/>
                  </a:cubicBezTo>
                  <a:cubicBezTo>
                    <a:pt x="21" y="150"/>
                    <a:pt x="21" y="150"/>
                    <a:pt x="21" y="150"/>
                  </a:cubicBezTo>
                  <a:cubicBezTo>
                    <a:pt x="22" y="156"/>
                    <a:pt x="22" y="162"/>
                    <a:pt x="23" y="167"/>
                  </a:cubicBezTo>
                  <a:cubicBezTo>
                    <a:pt x="4" y="179"/>
                    <a:pt x="4" y="179"/>
                    <a:pt x="4" y="179"/>
                  </a:cubicBezTo>
                  <a:cubicBezTo>
                    <a:pt x="11" y="201"/>
                    <a:pt x="11" y="201"/>
                    <a:pt x="11" y="201"/>
                  </a:cubicBezTo>
                  <a:cubicBezTo>
                    <a:pt x="33" y="200"/>
                    <a:pt x="33" y="200"/>
                    <a:pt x="33" y="200"/>
                  </a:cubicBezTo>
                  <a:cubicBezTo>
                    <a:pt x="35" y="204"/>
                    <a:pt x="37" y="207"/>
                    <a:pt x="39" y="211"/>
                  </a:cubicBezTo>
                  <a:cubicBezTo>
                    <a:pt x="25" y="229"/>
                    <a:pt x="25" y="229"/>
                    <a:pt x="25" y="229"/>
                  </a:cubicBezTo>
                  <a:cubicBezTo>
                    <a:pt x="40" y="247"/>
                    <a:pt x="40" y="247"/>
                    <a:pt x="40" y="247"/>
                  </a:cubicBezTo>
                  <a:cubicBezTo>
                    <a:pt x="61" y="238"/>
                    <a:pt x="61" y="238"/>
                    <a:pt x="61" y="238"/>
                  </a:cubicBezTo>
                  <a:cubicBezTo>
                    <a:pt x="64" y="241"/>
                    <a:pt x="68" y="244"/>
                    <a:pt x="72" y="247"/>
                  </a:cubicBezTo>
                  <a:cubicBezTo>
                    <a:pt x="66" y="269"/>
                    <a:pt x="66" y="269"/>
                    <a:pt x="66" y="269"/>
                  </a:cubicBezTo>
                  <a:cubicBezTo>
                    <a:pt x="86" y="280"/>
                    <a:pt x="86" y="280"/>
                    <a:pt x="86" y="280"/>
                  </a:cubicBezTo>
                  <a:cubicBezTo>
                    <a:pt x="102" y="263"/>
                    <a:pt x="102" y="263"/>
                    <a:pt x="102" y="263"/>
                  </a:cubicBezTo>
                  <a:cubicBezTo>
                    <a:pt x="107" y="265"/>
                    <a:pt x="111" y="267"/>
                    <a:pt x="116" y="268"/>
                  </a:cubicBezTo>
                  <a:cubicBezTo>
                    <a:pt x="119" y="290"/>
                    <a:pt x="119" y="290"/>
                    <a:pt x="119" y="290"/>
                  </a:cubicBezTo>
                  <a:cubicBezTo>
                    <a:pt x="142" y="293"/>
                    <a:pt x="142" y="293"/>
                    <a:pt x="142" y="293"/>
                  </a:cubicBezTo>
                  <a:cubicBezTo>
                    <a:pt x="151" y="271"/>
                    <a:pt x="151" y="271"/>
                    <a:pt x="151" y="271"/>
                  </a:cubicBezTo>
                  <a:cubicBezTo>
                    <a:pt x="155" y="271"/>
                    <a:pt x="159" y="271"/>
                    <a:pt x="164" y="270"/>
                  </a:cubicBezTo>
                  <a:cubicBezTo>
                    <a:pt x="175" y="290"/>
                    <a:pt x="175" y="290"/>
                    <a:pt x="175" y="290"/>
                  </a:cubicBezTo>
                  <a:cubicBezTo>
                    <a:pt x="197" y="284"/>
                    <a:pt x="197" y="284"/>
                    <a:pt x="197" y="284"/>
                  </a:cubicBezTo>
                  <a:cubicBezTo>
                    <a:pt x="197" y="260"/>
                    <a:pt x="197" y="260"/>
                    <a:pt x="197" y="260"/>
                  </a:cubicBezTo>
                  <a:cubicBezTo>
                    <a:pt x="202" y="258"/>
                    <a:pt x="206" y="256"/>
                    <a:pt x="210" y="253"/>
                  </a:cubicBezTo>
                  <a:lnTo>
                    <a:pt x="229" y="268"/>
                  </a:lnTo>
                  <a:close/>
                  <a:moveTo>
                    <a:pt x="66" y="211"/>
                  </a:moveTo>
                  <a:cubicBezTo>
                    <a:pt x="31" y="167"/>
                    <a:pt x="38" y="103"/>
                    <a:pt x="82" y="68"/>
                  </a:cubicBezTo>
                  <a:cubicBezTo>
                    <a:pt x="126" y="32"/>
                    <a:pt x="190" y="39"/>
                    <a:pt x="225" y="83"/>
                  </a:cubicBezTo>
                  <a:cubicBezTo>
                    <a:pt x="260" y="127"/>
                    <a:pt x="254" y="191"/>
                    <a:pt x="210" y="227"/>
                  </a:cubicBezTo>
                  <a:cubicBezTo>
                    <a:pt x="166" y="262"/>
                    <a:pt x="102" y="255"/>
                    <a:pt x="66" y="2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3" name="Freeform 15"/>
            <p:cNvSpPr/>
            <p:nvPr/>
          </p:nvSpPr>
          <p:spPr bwMode="auto">
            <a:xfrm>
              <a:off x="1476375" y="2292350"/>
              <a:ext cx="425450" cy="252412"/>
            </a:xfrm>
            <a:custGeom>
              <a:avLst/>
              <a:gdLst>
                <a:gd name="T0" fmla="*/ 39 w 113"/>
                <a:gd name="T1" fmla="*/ 67 h 67"/>
                <a:gd name="T2" fmla="*/ 85 w 113"/>
                <a:gd name="T3" fmla="*/ 64 h 67"/>
                <a:gd name="T4" fmla="*/ 113 w 113"/>
                <a:gd name="T5" fmla="*/ 20 h 67"/>
                <a:gd name="T6" fmla="*/ 7 w 113"/>
                <a:gd name="T7" fmla="*/ 27 h 67"/>
                <a:gd name="T8" fmla="*/ 0 w 113"/>
                <a:gd name="T9" fmla="*/ 33 h 67"/>
                <a:gd name="T10" fmla="*/ 39 w 113"/>
                <a:gd name="T11" fmla="*/ 67 h 67"/>
                <a:gd name="T12" fmla="*/ 39 w 11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13" h="67">
                  <a:moveTo>
                    <a:pt x="39" y="67"/>
                  </a:moveTo>
                  <a:cubicBezTo>
                    <a:pt x="53" y="56"/>
                    <a:pt x="71" y="55"/>
                    <a:pt x="85" y="64"/>
                  </a:cubicBezTo>
                  <a:cubicBezTo>
                    <a:pt x="113" y="20"/>
                    <a:pt x="113" y="20"/>
                    <a:pt x="113" y="20"/>
                  </a:cubicBezTo>
                  <a:cubicBezTo>
                    <a:pt x="81" y="0"/>
                    <a:pt x="38" y="1"/>
                    <a:pt x="7" y="27"/>
                  </a:cubicBezTo>
                  <a:cubicBezTo>
                    <a:pt x="5" y="29"/>
                    <a:pt x="2" y="31"/>
                    <a:pt x="0" y="33"/>
                  </a:cubicBezTo>
                  <a:cubicBezTo>
                    <a:pt x="39" y="67"/>
                    <a:pt x="39" y="67"/>
                    <a:pt x="39" y="67"/>
                  </a:cubicBezTo>
                  <a:cubicBezTo>
                    <a:pt x="39" y="67"/>
                    <a:pt x="39" y="67"/>
                    <a:pt x="3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4" name="Freeform 16"/>
            <p:cNvSpPr>
              <a:spLocks noEditPoints="1"/>
            </p:cNvSpPr>
            <p:nvPr/>
          </p:nvSpPr>
          <p:spPr bwMode="auto">
            <a:xfrm>
              <a:off x="1589088" y="2533650"/>
              <a:ext cx="260350" cy="258762"/>
            </a:xfrm>
            <a:custGeom>
              <a:avLst/>
              <a:gdLst>
                <a:gd name="T0" fmla="*/ 59 w 69"/>
                <a:gd name="T1" fmla="*/ 15 h 69"/>
                <a:gd name="T2" fmla="*/ 16 w 69"/>
                <a:gd name="T3" fmla="*/ 10 h 69"/>
                <a:gd name="T4" fmla="*/ 10 w 69"/>
                <a:gd name="T5" fmla="*/ 53 h 69"/>
                <a:gd name="T6" fmla="*/ 54 w 69"/>
                <a:gd name="T7" fmla="*/ 59 h 69"/>
                <a:gd name="T8" fmla="*/ 59 w 69"/>
                <a:gd name="T9" fmla="*/ 15 h 69"/>
                <a:gd name="T10" fmla="*/ 20 w 69"/>
                <a:gd name="T11" fmla="*/ 46 h 69"/>
                <a:gd name="T12" fmla="*/ 23 w 69"/>
                <a:gd name="T13" fmla="*/ 20 h 69"/>
                <a:gd name="T14" fmla="*/ 49 w 69"/>
                <a:gd name="T15" fmla="*/ 23 h 69"/>
                <a:gd name="T16" fmla="*/ 46 w 69"/>
                <a:gd name="T17" fmla="*/ 49 h 69"/>
                <a:gd name="T18" fmla="*/ 20 w 69"/>
                <a:gd name="T19"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59" y="15"/>
                  </a:moveTo>
                  <a:cubicBezTo>
                    <a:pt x="49" y="2"/>
                    <a:pt x="29" y="0"/>
                    <a:pt x="16" y="10"/>
                  </a:cubicBezTo>
                  <a:cubicBezTo>
                    <a:pt x="2" y="20"/>
                    <a:pt x="0" y="40"/>
                    <a:pt x="10" y="53"/>
                  </a:cubicBezTo>
                  <a:cubicBezTo>
                    <a:pt x="21" y="67"/>
                    <a:pt x="40" y="69"/>
                    <a:pt x="54" y="59"/>
                  </a:cubicBezTo>
                  <a:cubicBezTo>
                    <a:pt x="67" y="48"/>
                    <a:pt x="69" y="29"/>
                    <a:pt x="59" y="15"/>
                  </a:cubicBezTo>
                  <a:close/>
                  <a:moveTo>
                    <a:pt x="20" y="46"/>
                  </a:moveTo>
                  <a:cubicBezTo>
                    <a:pt x="14" y="38"/>
                    <a:pt x="15" y="26"/>
                    <a:pt x="23" y="20"/>
                  </a:cubicBezTo>
                  <a:cubicBezTo>
                    <a:pt x="31" y="13"/>
                    <a:pt x="43" y="15"/>
                    <a:pt x="49" y="23"/>
                  </a:cubicBezTo>
                  <a:cubicBezTo>
                    <a:pt x="56" y="31"/>
                    <a:pt x="54" y="42"/>
                    <a:pt x="46" y="49"/>
                  </a:cubicBezTo>
                  <a:cubicBezTo>
                    <a:pt x="38" y="55"/>
                    <a:pt x="27" y="54"/>
                    <a:pt x="2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5" name="Freeform 17"/>
            <p:cNvSpPr/>
            <p:nvPr/>
          </p:nvSpPr>
          <p:spPr bwMode="auto">
            <a:xfrm>
              <a:off x="1800225" y="2555875"/>
              <a:ext cx="292100" cy="415925"/>
            </a:xfrm>
            <a:custGeom>
              <a:avLst/>
              <a:gdLst>
                <a:gd name="T0" fmla="*/ 66 w 78"/>
                <a:gd name="T1" fmla="*/ 0 h 111"/>
                <a:gd name="T2" fmla="*/ 18 w 78"/>
                <a:gd name="T3" fmla="*/ 19 h 111"/>
                <a:gd name="T4" fmla="*/ 4 w 78"/>
                <a:gd name="T5" fmla="*/ 60 h 111"/>
                <a:gd name="T6" fmla="*/ 0 w 78"/>
                <a:gd name="T7" fmla="*/ 63 h 111"/>
                <a:gd name="T8" fmla="*/ 19 w 78"/>
                <a:gd name="T9" fmla="*/ 111 h 111"/>
                <a:gd name="T10" fmla="*/ 36 w 78"/>
                <a:gd name="T11" fmla="*/ 100 h 111"/>
                <a:gd name="T12" fmla="*/ 66 w 78"/>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8" h="111">
                  <a:moveTo>
                    <a:pt x="66" y="0"/>
                  </a:moveTo>
                  <a:cubicBezTo>
                    <a:pt x="18" y="19"/>
                    <a:pt x="18" y="19"/>
                    <a:pt x="18" y="19"/>
                  </a:cubicBezTo>
                  <a:cubicBezTo>
                    <a:pt x="21" y="33"/>
                    <a:pt x="17" y="50"/>
                    <a:pt x="4" y="60"/>
                  </a:cubicBezTo>
                  <a:cubicBezTo>
                    <a:pt x="3" y="61"/>
                    <a:pt x="1" y="62"/>
                    <a:pt x="0" y="63"/>
                  </a:cubicBezTo>
                  <a:cubicBezTo>
                    <a:pt x="19" y="111"/>
                    <a:pt x="19" y="111"/>
                    <a:pt x="19" y="111"/>
                  </a:cubicBezTo>
                  <a:cubicBezTo>
                    <a:pt x="25" y="108"/>
                    <a:pt x="31" y="104"/>
                    <a:pt x="36" y="100"/>
                  </a:cubicBezTo>
                  <a:cubicBezTo>
                    <a:pt x="67" y="76"/>
                    <a:pt x="78" y="36"/>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6" name="Freeform 18"/>
            <p:cNvSpPr/>
            <p:nvPr/>
          </p:nvSpPr>
          <p:spPr bwMode="auto">
            <a:xfrm>
              <a:off x="1363663" y="2600325"/>
              <a:ext cx="319088" cy="398462"/>
            </a:xfrm>
            <a:custGeom>
              <a:avLst/>
              <a:gdLst>
                <a:gd name="T0" fmla="*/ 85 w 85"/>
                <a:gd name="T1" fmla="*/ 55 h 106"/>
                <a:gd name="T2" fmla="*/ 63 w 85"/>
                <a:gd name="T3" fmla="*/ 42 h 106"/>
                <a:gd name="T4" fmla="*/ 55 w 85"/>
                <a:gd name="T5" fmla="*/ 11 h 106"/>
                <a:gd name="T6" fmla="*/ 4 w 85"/>
                <a:gd name="T7" fmla="*/ 0 h 106"/>
                <a:gd name="T8" fmla="*/ 23 w 85"/>
                <a:gd name="T9" fmla="*/ 74 h 106"/>
                <a:gd name="T10" fmla="*/ 75 w 85"/>
                <a:gd name="T11" fmla="*/ 106 h 106"/>
                <a:gd name="T12" fmla="*/ 85 w 85"/>
                <a:gd name="T13" fmla="*/ 55 h 106"/>
              </a:gdLst>
              <a:ahLst/>
              <a:cxnLst>
                <a:cxn ang="0">
                  <a:pos x="T0" y="T1"/>
                </a:cxn>
                <a:cxn ang="0">
                  <a:pos x="T2" y="T3"/>
                </a:cxn>
                <a:cxn ang="0">
                  <a:pos x="T4" y="T5"/>
                </a:cxn>
                <a:cxn ang="0">
                  <a:pos x="T6" y="T7"/>
                </a:cxn>
                <a:cxn ang="0">
                  <a:pos x="T8" y="T9"/>
                </a:cxn>
                <a:cxn ang="0">
                  <a:pos x="T10" y="T11"/>
                </a:cxn>
                <a:cxn ang="0">
                  <a:pos x="T12" y="T13"/>
                </a:cxn>
              </a:cxnLst>
              <a:rect l="0" t="0" r="r" b="b"/>
              <a:pathLst>
                <a:path w="85" h="106">
                  <a:moveTo>
                    <a:pt x="85" y="55"/>
                  </a:moveTo>
                  <a:cubicBezTo>
                    <a:pt x="76" y="53"/>
                    <a:pt x="69" y="49"/>
                    <a:pt x="63" y="42"/>
                  </a:cubicBezTo>
                  <a:cubicBezTo>
                    <a:pt x="56" y="33"/>
                    <a:pt x="53" y="22"/>
                    <a:pt x="55" y="11"/>
                  </a:cubicBezTo>
                  <a:cubicBezTo>
                    <a:pt x="4" y="0"/>
                    <a:pt x="4" y="0"/>
                    <a:pt x="4" y="0"/>
                  </a:cubicBezTo>
                  <a:cubicBezTo>
                    <a:pt x="0" y="26"/>
                    <a:pt x="6" y="53"/>
                    <a:pt x="23" y="74"/>
                  </a:cubicBezTo>
                  <a:cubicBezTo>
                    <a:pt x="37" y="91"/>
                    <a:pt x="55" y="102"/>
                    <a:pt x="75" y="106"/>
                  </a:cubicBezTo>
                  <a:lnTo>
                    <a:pt x="85"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7" name="Freeform 19"/>
            <p:cNvSpPr>
              <a:spLocks noEditPoints="1"/>
            </p:cNvSpPr>
            <p:nvPr/>
          </p:nvSpPr>
          <p:spPr bwMode="auto">
            <a:xfrm>
              <a:off x="2152650" y="3856038"/>
              <a:ext cx="1150938" cy="1149350"/>
            </a:xfrm>
            <a:custGeom>
              <a:avLst/>
              <a:gdLst>
                <a:gd name="T0" fmla="*/ 258 w 306"/>
                <a:gd name="T1" fmla="*/ 264 h 306"/>
                <a:gd name="T2" fmla="*/ 257 w 306"/>
                <a:gd name="T3" fmla="*/ 229 h 306"/>
                <a:gd name="T4" fmla="*/ 293 w 306"/>
                <a:gd name="T5" fmla="*/ 214 h 306"/>
                <a:gd name="T6" fmla="*/ 278 w 306"/>
                <a:gd name="T7" fmla="*/ 185 h 306"/>
                <a:gd name="T8" fmla="*/ 306 w 306"/>
                <a:gd name="T9" fmla="*/ 157 h 306"/>
                <a:gd name="T10" fmla="*/ 280 w 306"/>
                <a:gd name="T11" fmla="*/ 132 h 306"/>
                <a:gd name="T12" fmla="*/ 295 w 306"/>
                <a:gd name="T13" fmla="*/ 96 h 306"/>
                <a:gd name="T14" fmla="*/ 263 w 306"/>
                <a:gd name="T15" fmla="*/ 87 h 306"/>
                <a:gd name="T16" fmla="*/ 264 w 306"/>
                <a:gd name="T17" fmla="*/ 48 h 306"/>
                <a:gd name="T18" fmla="*/ 230 w 306"/>
                <a:gd name="T19" fmla="*/ 50 h 306"/>
                <a:gd name="T20" fmla="*/ 216 w 306"/>
                <a:gd name="T21" fmla="*/ 13 h 306"/>
                <a:gd name="T22" fmla="*/ 185 w 306"/>
                <a:gd name="T23" fmla="*/ 28 h 306"/>
                <a:gd name="T24" fmla="*/ 157 w 306"/>
                <a:gd name="T25" fmla="*/ 0 h 306"/>
                <a:gd name="T26" fmla="*/ 135 w 306"/>
                <a:gd name="T27" fmla="*/ 25 h 306"/>
                <a:gd name="T28" fmla="*/ 99 w 306"/>
                <a:gd name="T29" fmla="*/ 9 h 306"/>
                <a:gd name="T30" fmla="*/ 86 w 306"/>
                <a:gd name="T31" fmla="*/ 41 h 306"/>
                <a:gd name="T32" fmla="*/ 48 w 306"/>
                <a:gd name="T33" fmla="*/ 41 h 306"/>
                <a:gd name="T34" fmla="*/ 48 w 306"/>
                <a:gd name="T35" fmla="*/ 76 h 306"/>
                <a:gd name="T36" fmla="*/ 13 w 306"/>
                <a:gd name="T37" fmla="*/ 91 h 306"/>
                <a:gd name="T38" fmla="*/ 26 w 306"/>
                <a:gd name="T39" fmla="*/ 121 h 306"/>
                <a:gd name="T40" fmla="*/ 0 w 306"/>
                <a:gd name="T41" fmla="*/ 148 h 306"/>
                <a:gd name="T42" fmla="*/ 23 w 306"/>
                <a:gd name="T43" fmla="*/ 174 h 306"/>
                <a:gd name="T44" fmla="*/ 11 w 306"/>
                <a:gd name="T45" fmla="*/ 210 h 306"/>
                <a:gd name="T46" fmla="*/ 40 w 306"/>
                <a:gd name="T47" fmla="*/ 220 h 306"/>
                <a:gd name="T48" fmla="*/ 41 w 306"/>
                <a:gd name="T49" fmla="*/ 258 h 306"/>
                <a:gd name="T50" fmla="*/ 74 w 306"/>
                <a:gd name="T51" fmla="*/ 258 h 306"/>
                <a:gd name="T52" fmla="*/ 89 w 306"/>
                <a:gd name="T53" fmla="*/ 292 h 306"/>
                <a:gd name="T54" fmla="*/ 121 w 306"/>
                <a:gd name="T55" fmla="*/ 280 h 306"/>
                <a:gd name="T56" fmla="*/ 148 w 306"/>
                <a:gd name="T57" fmla="*/ 306 h 306"/>
                <a:gd name="T58" fmla="*/ 171 w 306"/>
                <a:gd name="T59" fmla="*/ 282 h 306"/>
                <a:gd name="T60" fmla="*/ 206 w 306"/>
                <a:gd name="T61" fmla="*/ 296 h 306"/>
                <a:gd name="T62" fmla="*/ 219 w 306"/>
                <a:gd name="T63" fmla="*/ 264 h 306"/>
                <a:gd name="T64" fmla="*/ 69 w 306"/>
                <a:gd name="T65" fmla="*/ 220 h 306"/>
                <a:gd name="T66" fmla="*/ 235 w 306"/>
                <a:gd name="T67" fmla="*/ 86 h 306"/>
                <a:gd name="T68" fmla="*/ 69 w 306"/>
                <a:gd name="T69" fmla="*/ 22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6" h="306">
                  <a:moveTo>
                    <a:pt x="239" y="279"/>
                  </a:moveTo>
                  <a:cubicBezTo>
                    <a:pt x="258" y="264"/>
                    <a:pt x="258" y="264"/>
                    <a:pt x="258" y="264"/>
                  </a:cubicBezTo>
                  <a:cubicBezTo>
                    <a:pt x="247" y="241"/>
                    <a:pt x="247" y="241"/>
                    <a:pt x="247" y="241"/>
                  </a:cubicBezTo>
                  <a:cubicBezTo>
                    <a:pt x="251" y="237"/>
                    <a:pt x="254" y="233"/>
                    <a:pt x="257" y="229"/>
                  </a:cubicBezTo>
                  <a:cubicBezTo>
                    <a:pt x="281" y="236"/>
                    <a:pt x="281" y="236"/>
                    <a:pt x="281" y="236"/>
                  </a:cubicBezTo>
                  <a:cubicBezTo>
                    <a:pt x="293" y="214"/>
                    <a:pt x="293" y="214"/>
                    <a:pt x="293" y="214"/>
                  </a:cubicBezTo>
                  <a:cubicBezTo>
                    <a:pt x="274" y="197"/>
                    <a:pt x="274" y="197"/>
                    <a:pt x="274" y="197"/>
                  </a:cubicBezTo>
                  <a:cubicBezTo>
                    <a:pt x="275" y="193"/>
                    <a:pt x="277" y="189"/>
                    <a:pt x="278" y="185"/>
                  </a:cubicBezTo>
                  <a:cubicBezTo>
                    <a:pt x="303" y="181"/>
                    <a:pt x="303" y="181"/>
                    <a:pt x="303" y="181"/>
                  </a:cubicBezTo>
                  <a:cubicBezTo>
                    <a:pt x="306" y="157"/>
                    <a:pt x="306" y="157"/>
                    <a:pt x="306" y="157"/>
                  </a:cubicBezTo>
                  <a:cubicBezTo>
                    <a:pt x="281" y="148"/>
                    <a:pt x="281" y="148"/>
                    <a:pt x="281" y="148"/>
                  </a:cubicBezTo>
                  <a:cubicBezTo>
                    <a:pt x="281" y="143"/>
                    <a:pt x="280" y="137"/>
                    <a:pt x="280" y="132"/>
                  </a:cubicBezTo>
                  <a:cubicBezTo>
                    <a:pt x="302" y="119"/>
                    <a:pt x="302" y="119"/>
                    <a:pt x="302" y="119"/>
                  </a:cubicBezTo>
                  <a:cubicBezTo>
                    <a:pt x="295" y="96"/>
                    <a:pt x="295" y="96"/>
                    <a:pt x="295" y="96"/>
                  </a:cubicBezTo>
                  <a:cubicBezTo>
                    <a:pt x="268" y="97"/>
                    <a:pt x="268" y="97"/>
                    <a:pt x="268" y="97"/>
                  </a:cubicBezTo>
                  <a:cubicBezTo>
                    <a:pt x="267" y="94"/>
                    <a:pt x="265" y="90"/>
                    <a:pt x="263" y="87"/>
                  </a:cubicBezTo>
                  <a:cubicBezTo>
                    <a:pt x="279" y="66"/>
                    <a:pt x="279" y="66"/>
                    <a:pt x="279" y="66"/>
                  </a:cubicBezTo>
                  <a:cubicBezTo>
                    <a:pt x="264" y="48"/>
                    <a:pt x="264" y="48"/>
                    <a:pt x="264" y="48"/>
                  </a:cubicBezTo>
                  <a:cubicBezTo>
                    <a:pt x="240" y="58"/>
                    <a:pt x="240" y="58"/>
                    <a:pt x="240" y="58"/>
                  </a:cubicBezTo>
                  <a:cubicBezTo>
                    <a:pt x="237" y="55"/>
                    <a:pt x="234" y="53"/>
                    <a:pt x="230" y="50"/>
                  </a:cubicBezTo>
                  <a:cubicBezTo>
                    <a:pt x="237" y="25"/>
                    <a:pt x="237" y="25"/>
                    <a:pt x="237" y="25"/>
                  </a:cubicBezTo>
                  <a:cubicBezTo>
                    <a:pt x="216" y="13"/>
                    <a:pt x="216" y="13"/>
                    <a:pt x="216" y="13"/>
                  </a:cubicBezTo>
                  <a:cubicBezTo>
                    <a:pt x="198" y="32"/>
                    <a:pt x="198" y="32"/>
                    <a:pt x="198" y="32"/>
                  </a:cubicBezTo>
                  <a:cubicBezTo>
                    <a:pt x="193" y="30"/>
                    <a:pt x="189" y="29"/>
                    <a:pt x="185" y="28"/>
                  </a:cubicBezTo>
                  <a:cubicBezTo>
                    <a:pt x="181" y="2"/>
                    <a:pt x="181" y="2"/>
                    <a:pt x="181" y="2"/>
                  </a:cubicBezTo>
                  <a:cubicBezTo>
                    <a:pt x="157" y="0"/>
                    <a:pt x="157" y="0"/>
                    <a:pt x="157" y="0"/>
                  </a:cubicBezTo>
                  <a:cubicBezTo>
                    <a:pt x="148" y="24"/>
                    <a:pt x="148" y="24"/>
                    <a:pt x="148" y="24"/>
                  </a:cubicBezTo>
                  <a:cubicBezTo>
                    <a:pt x="144" y="24"/>
                    <a:pt x="140" y="24"/>
                    <a:pt x="135" y="25"/>
                  </a:cubicBezTo>
                  <a:cubicBezTo>
                    <a:pt x="123" y="2"/>
                    <a:pt x="123" y="2"/>
                    <a:pt x="123" y="2"/>
                  </a:cubicBezTo>
                  <a:cubicBezTo>
                    <a:pt x="99" y="9"/>
                    <a:pt x="99" y="9"/>
                    <a:pt x="99" y="9"/>
                  </a:cubicBezTo>
                  <a:cubicBezTo>
                    <a:pt x="100" y="34"/>
                    <a:pt x="100" y="34"/>
                    <a:pt x="100" y="34"/>
                  </a:cubicBezTo>
                  <a:cubicBezTo>
                    <a:pt x="95" y="36"/>
                    <a:pt x="91" y="39"/>
                    <a:pt x="86" y="41"/>
                  </a:cubicBezTo>
                  <a:cubicBezTo>
                    <a:pt x="66" y="26"/>
                    <a:pt x="66" y="26"/>
                    <a:pt x="66" y="26"/>
                  </a:cubicBezTo>
                  <a:cubicBezTo>
                    <a:pt x="48" y="41"/>
                    <a:pt x="48" y="41"/>
                    <a:pt x="48" y="41"/>
                  </a:cubicBezTo>
                  <a:cubicBezTo>
                    <a:pt x="58" y="64"/>
                    <a:pt x="58" y="64"/>
                    <a:pt x="58" y="64"/>
                  </a:cubicBezTo>
                  <a:cubicBezTo>
                    <a:pt x="54" y="68"/>
                    <a:pt x="51" y="71"/>
                    <a:pt x="48" y="76"/>
                  </a:cubicBezTo>
                  <a:cubicBezTo>
                    <a:pt x="24" y="69"/>
                    <a:pt x="24" y="69"/>
                    <a:pt x="24" y="69"/>
                  </a:cubicBezTo>
                  <a:cubicBezTo>
                    <a:pt x="13" y="91"/>
                    <a:pt x="13" y="91"/>
                    <a:pt x="13" y="91"/>
                  </a:cubicBezTo>
                  <a:cubicBezTo>
                    <a:pt x="30" y="107"/>
                    <a:pt x="30" y="107"/>
                    <a:pt x="30" y="107"/>
                  </a:cubicBezTo>
                  <a:cubicBezTo>
                    <a:pt x="29" y="112"/>
                    <a:pt x="27" y="116"/>
                    <a:pt x="26" y="121"/>
                  </a:cubicBezTo>
                  <a:cubicBezTo>
                    <a:pt x="2" y="124"/>
                    <a:pt x="2" y="124"/>
                    <a:pt x="2" y="124"/>
                  </a:cubicBezTo>
                  <a:cubicBezTo>
                    <a:pt x="0" y="148"/>
                    <a:pt x="0" y="148"/>
                    <a:pt x="0" y="148"/>
                  </a:cubicBezTo>
                  <a:cubicBezTo>
                    <a:pt x="22" y="157"/>
                    <a:pt x="22" y="157"/>
                    <a:pt x="22" y="157"/>
                  </a:cubicBezTo>
                  <a:cubicBezTo>
                    <a:pt x="22" y="162"/>
                    <a:pt x="22" y="168"/>
                    <a:pt x="23" y="174"/>
                  </a:cubicBezTo>
                  <a:cubicBezTo>
                    <a:pt x="3" y="186"/>
                    <a:pt x="3" y="186"/>
                    <a:pt x="3" y="186"/>
                  </a:cubicBezTo>
                  <a:cubicBezTo>
                    <a:pt x="11" y="210"/>
                    <a:pt x="11" y="210"/>
                    <a:pt x="11" y="210"/>
                  </a:cubicBezTo>
                  <a:cubicBezTo>
                    <a:pt x="34" y="208"/>
                    <a:pt x="34" y="208"/>
                    <a:pt x="34" y="208"/>
                  </a:cubicBezTo>
                  <a:cubicBezTo>
                    <a:pt x="36" y="212"/>
                    <a:pt x="38" y="216"/>
                    <a:pt x="40" y="220"/>
                  </a:cubicBezTo>
                  <a:cubicBezTo>
                    <a:pt x="26" y="239"/>
                    <a:pt x="26" y="239"/>
                    <a:pt x="26" y="239"/>
                  </a:cubicBezTo>
                  <a:cubicBezTo>
                    <a:pt x="41" y="258"/>
                    <a:pt x="41" y="258"/>
                    <a:pt x="41" y="258"/>
                  </a:cubicBezTo>
                  <a:cubicBezTo>
                    <a:pt x="63" y="248"/>
                    <a:pt x="63" y="248"/>
                    <a:pt x="63" y="248"/>
                  </a:cubicBezTo>
                  <a:cubicBezTo>
                    <a:pt x="66" y="251"/>
                    <a:pt x="70" y="255"/>
                    <a:pt x="74" y="258"/>
                  </a:cubicBezTo>
                  <a:cubicBezTo>
                    <a:pt x="68" y="280"/>
                    <a:pt x="68" y="280"/>
                    <a:pt x="68" y="280"/>
                  </a:cubicBezTo>
                  <a:cubicBezTo>
                    <a:pt x="89" y="292"/>
                    <a:pt x="89" y="292"/>
                    <a:pt x="89" y="292"/>
                  </a:cubicBezTo>
                  <a:cubicBezTo>
                    <a:pt x="106" y="275"/>
                    <a:pt x="106" y="275"/>
                    <a:pt x="106" y="275"/>
                  </a:cubicBezTo>
                  <a:cubicBezTo>
                    <a:pt x="111" y="277"/>
                    <a:pt x="116" y="278"/>
                    <a:pt x="121" y="280"/>
                  </a:cubicBezTo>
                  <a:cubicBezTo>
                    <a:pt x="124" y="303"/>
                    <a:pt x="124" y="303"/>
                    <a:pt x="124" y="303"/>
                  </a:cubicBezTo>
                  <a:cubicBezTo>
                    <a:pt x="148" y="306"/>
                    <a:pt x="148" y="306"/>
                    <a:pt x="148" y="306"/>
                  </a:cubicBezTo>
                  <a:cubicBezTo>
                    <a:pt x="157" y="283"/>
                    <a:pt x="157" y="283"/>
                    <a:pt x="157" y="283"/>
                  </a:cubicBezTo>
                  <a:cubicBezTo>
                    <a:pt x="161" y="283"/>
                    <a:pt x="166" y="282"/>
                    <a:pt x="171" y="282"/>
                  </a:cubicBezTo>
                  <a:cubicBezTo>
                    <a:pt x="182" y="303"/>
                    <a:pt x="182" y="303"/>
                    <a:pt x="182" y="303"/>
                  </a:cubicBezTo>
                  <a:cubicBezTo>
                    <a:pt x="206" y="296"/>
                    <a:pt x="206" y="296"/>
                    <a:pt x="206" y="296"/>
                  </a:cubicBezTo>
                  <a:cubicBezTo>
                    <a:pt x="205" y="272"/>
                    <a:pt x="205" y="272"/>
                    <a:pt x="205" y="272"/>
                  </a:cubicBezTo>
                  <a:cubicBezTo>
                    <a:pt x="210" y="269"/>
                    <a:pt x="215" y="267"/>
                    <a:pt x="219" y="264"/>
                  </a:cubicBezTo>
                  <a:lnTo>
                    <a:pt x="239" y="279"/>
                  </a:lnTo>
                  <a:close/>
                  <a:moveTo>
                    <a:pt x="69" y="220"/>
                  </a:moveTo>
                  <a:cubicBezTo>
                    <a:pt x="32" y="174"/>
                    <a:pt x="39" y="107"/>
                    <a:pt x="85" y="70"/>
                  </a:cubicBezTo>
                  <a:cubicBezTo>
                    <a:pt x="130" y="33"/>
                    <a:pt x="198" y="41"/>
                    <a:pt x="235" y="86"/>
                  </a:cubicBezTo>
                  <a:cubicBezTo>
                    <a:pt x="272" y="132"/>
                    <a:pt x="264" y="199"/>
                    <a:pt x="218" y="236"/>
                  </a:cubicBezTo>
                  <a:cubicBezTo>
                    <a:pt x="173" y="273"/>
                    <a:pt x="106" y="266"/>
                    <a:pt x="69"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Freeform 20"/>
            <p:cNvSpPr/>
            <p:nvPr/>
          </p:nvSpPr>
          <p:spPr bwMode="auto">
            <a:xfrm>
              <a:off x="2471738" y="4043363"/>
              <a:ext cx="444500" cy="263525"/>
            </a:xfrm>
            <a:custGeom>
              <a:avLst/>
              <a:gdLst>
                <a:gd name="T0" fmla="*/ 41 w 118"/>
                <a:gd name="T1" fmla="*/ 70 h 70"/>
                <a:gd name="T2" fmla="*/ 89 w 118"/>
                <a:gd name="T3" fmla="*/ 66 h 70"/>
                <a:gd name="T4" fmla="*/ 118 w 118"/>
                <a:gd name="T5" fmla="*/ 21 h 70"/>
                <a:gd name="T6" fmla="*/ 7 w 118"/>
                <a:gd name="T7" fmla="*/ 28 h 70"/>
                <a:gd name="T8" fmla="*/ 0 w 118"/>
                <a:gd name="T9" fmla="*/ 34 h 70"/>
                <a:gd name="T10" fmla="*/ 41 w 118"/>
                <a:gd name="T11" fmla="*/ 70 h 70"/>
                <a:gd name="T12" fmla="*/ 41 w 118"/>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18" h="70">
                  <a:moveTo>
                    <a:pt x="41" y="70"/>
                  </a:moveTo>
                  <a:cubicBezTo>
                    <a:pt x="55" y="58"/>
                    <a:pt x="74" y="58"/>
                    <a:pt x="89" y="66"/>
                  </a:cubicBezTo>
                  <a:cubicBezTo>
                    <a:pt x="118" y="21"/>
                    <a:pt x="118" y="21"/>
                    <a:pt x="118" y="21"/>
                  </a:cubicBezTo>
                  <a:cubicBezTo>
                    <a:pt x="85" y="0"/>
                    <a:pt x="40" y="1"/>
                    <a:pt x="7" y="28"/>
                  </a:cubicBezTo>
                  <a:cubicBezTo>
                    <a:pt x="5" y="30"/>
                    <a:pt x="2" y="32"/>
                    <a:pt x="0" y="34"/>
                  </a:cubicBezTo>
                  <a:cubicBezTo>
                    <a:pt x="41" y="70"/>
                    <a:pt x="41" y="70"/>
                    <a:pt x="41" y="70"/>
                  </a:cubicBezTo>
                  <a:cubicBezTo>
                    <a:pt x="41" y="70"/>
                    <a:pt x="41" y="70"/>
                    <a:pt x="41"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9" name="Freeform 21"/>
            <p:cNvSpPr>
              <a:spLocks noEditPoints="1"/>
            </p:cNvSpPr>
            <p:nvPr/>
          </p:nvSpPr>
          <p:spPr bwMode="auto">
            <a:xfrm>
              <a:off x="2589213" y="4291013"/>
              <a:ext cx="274638" cy="274637"/>
            </a:xfrm>
            <a:custGeom>
              <a:avLst/>
              <a:gdLst>
                <a:gd name="T0" fmla="*/ 62 w 73"/>
                <a:gd name="T1" fmla="*/ 17 h 73"/>
                <a:gd name="T2" fmla="*/ 17 w 73"/>
                <a:gd name="T3" fmla="*/ 11 h 73"/>
                <a:gd name="T4" fmla="*/ 11 w 73"/>
                <a:gd name="T5" fmla="*/ 56 h 73"/>
                <a:gd name="T6" fmla="*/ 56 w 73"/>
                <a:gd name="T7" fmla="*/ 62 h 73"/>
                <a:gd name="T8" fmla="*/ 62 w 73"/>
                <a:gd name="T9" fmla="*/ 17 h 73"/>
                <a:gd name="T10" fmla="*/ 21 w 73"/>
                <a:gd name="T11" fmla="*/ 49 h 73"/>
                <a:gd name="T12" fmla="*/ 24 w 73"/>
                <a:gd name="T13" fmla="*/ 21 h 73"/>
                <a:gd name="T14" fmla="*/ 52 w 73"/>
                <a:gd name="T15" fmla="*/ 24 h 73"/>
                <a:gd name="T16" fmla="*/ 49 w 73"/>
                <a:gd name="T17" fmla="*/ 52 h 73"/>
                <a:gd name="T18" fmla="*/ 21 w 73"/>
                <a:gd name="T1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62" y="17"/>
                  </a:moveTo>
                  <a:cubicBezTo>
                    <a:pt x="51" y="3"/>
                    <a:pt x="31" y="0"/>
                    <a:pt x="17" y="11"/>
                  </a:cubicBezTo>
                  <a:cubicBezTo>
                    <a:pt x="3" y="22"/>
                    <a:pt x="0" y="42"/>
                    <a:pt x="11" y="56"/>
                  </a:cubicBezTo>
                  <a:cubicBezTo>
                    <a:pt x="22" y="70"/>
                    <a:pt x="42" y="73"/>
                    <a:pt x="56" y="62"/>
                  </a:cubicBezTo>
                  <a:cubicBezTo>
                    <a:pt x="70" y="51"/>
                    <a:pt x="73" y="31"/>
                    <a:pt x="62" y="17"/>
                  </a:cubicBezTo>
                  <a:close/>
                  <a:moveTo>
                    <a:pt x="21" y="49"/>
                  </a:moveTo>
                  <a:cubicBezTo>
                    <a:pt x="15" y="40"/>
                    <a:pt x="16" y="28"/>
                    <a:pt x="24" y="21"/>
                  </a:cubicBezTo>
                  <a:cubicBezTo>
                    <a:pt x="33" y="15"/>
                    <a:pt x="45" y="16"/>
                    <a:pt x="52" y="24"/>
                  </a:cubicBezTo>
                  <a:cubicBezTo>
                    <a:pt x="58" y="33"/>
                    <a:pt x="57" y="45"/>
                    <a:pt x="49" y="52"/>
                  </a:cubicBezTo>
                  <a:cubicBezTo>
                    <a:pt x="40" y="58"/>
                    <a:pt x="28" y="57"/>
                    <a:pt x="2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30" name="Freeform 22"/>
            <p:cNvSpPr/>
            <p:nvPr/>
          </p:nvSpPr>
          <p:spPr bwMode="auto">
            <a:xfrm>
              <a:off x="2806700" y="4318000"/>
              <a:ext cx="307975" cy="434975"/>
            </a:xfrm>
            <a:custGeom>
              <a:avLst/>
              <a:gdLst>
                <a:gd name="T0" fmla="*/ 70 w 82"/>
                <a:gd name="T1" fmla="*/ 0 h 116"/>
                <a:gd name="T2" fmla="*/ 19 w 82"/>
                <a:gd name="T3" fmla="*/ 19 h 116"/>
                <a:gd name="T4" fmla="*/ 5 w 82"/>
                <a:gd name="T5" fmla="*/ 62 h 116"/>
                <a:gd name="T6" fmla="*/ 0 w 82"/>
                <a:gd name="T7" fmla="*/ 66 h 116"/>
                <a:gd name="T8" fmla="*/ 21 w 82"/>
                <a:gd name="T9" fmla="*/ 116 h 116"/>
                <a:gd name="T10" fmla="*/ 39 w 82"/>
                <a:gd name="T11" fmla="*/ 104 h 116"/>
                <a:gd name="T12" fmla="*/ 70 w 82"/>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82" h="116">
                  <a:moveTo>
                    <a:pt x="70" y="0"/>
                  </a:moveTo>
                  <a:cubicBezTo>
                    <a:pt x="19" y="19"/>
                    <a:pt x="19" y="19"/>
                    <a:pt x="19" y="19"/>
                  </a:cubicBezTo>
                  <a:cubicBezTo>
                    <a:pt x="23" y="35"/>
                    <a:pt x="18" y="52"/>
                    <a:pt x="5" y="62"/>
                  </a:cubicBezTo>
                  <a:cubicBezTo>
                    <a:pt x="4" y="64"/>
                    <a:pt x="2" y="65"/>
                    <a:pt x="0" y="66"/>
                  </a:cubicBezTo>
                  <a:cubicBezTo>
                    <a:pt x="21" y="116"/>
                    <a:pt x="21" y="116"/>
                    <a:pt x="21" y="116"/>
                  </a:cubicBezTo>
                  <a:cubicBezTo>
                    <a:pt x="27" y="113"/>
                    <a:pt x="33" y="109"/>
                    <a:pt x="39" y="104"/>
                  </a:cubicBezTo>
                  <a:cubicBezTo>
                    <a:pt x="71" y="79"/>
                    <a:pt x="82" y="37"/>
                    <a:pt x="7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31" name="Freeform 23"/>
            <p:cNvSpPr/>
            <p:nvPr/>
          </p:nvSpPr>
          <p:spPr bwMode="auto">
            <a:xfrm>
              <a:off x="2352675" y="4367213"/>
              <a:ext cx="333375" cy="412750"/>
            </a:xfrm>
            <a:custGeom>
              <a:avLst/>
              <a:gdLst>
                <a:gd name="T0" fmla="*/ 89 w 89"/>
                <a:gd name="T1" fmla="*/ 57 h 110"/>
                <a:gd name="T2" fmla="*/ 67 w 89"/>
                <a:gd name="T3" fmla="*/ 43 h 110"/>
                <a:gd name="T4" fmla="*/ 58 w 89"/>
                <a:gd name="T5" fmla="*/ 11 h 110"/>
                <a:gd name="T6" fmla="*/ 5 w 89"/>
                <a:gd name="T7" fmla="*/ 0 h 110"/>
                <a:gd name="T8" fmla="*/ 25 w 89"/>
                <a:gd name="T9" fmla="*/ 77 h 110"/>
                <a:gd name="T10" fmla="*/ 79 w 89"/>
                <a:gd name="T11" fmla="*/ 110 h 110"/>
                <a:gd name="T12" fmla="*/ 89 w 89"/>
                <a:gd name="T13" fmla="*/ 57 h 110"/>
              </a:gdLst>
              <a:ahLst/>
              <a:cxnLst>
                <a:cxn ang="0">
                  <a:pos x="T0" y="T1"/>
                </a:cxn>
                <a:cxn ang="0">
                  <a:pos x="T2" y="T3"/>
                </a:cxn>
                <a:cxn ang="0">
                  <a:pos x="T4" y="T5"/>
                </a:cxn>
                <a:cxn ang="0">
                  <a:pos x="T6" y="T7"/>
                </a:cxn>
                <a:cxn ang="0">
                  <a:pos x="T8" y="T9"/>
                </a:cxn>
                <a:cxn ang="0">
                  <a:pos x="T10" y="T11"/>
                </a:cxn>
                <a:cxn ang="0">
                  <a:pos x="T12" y="T13"/>
                </a:cxn>
              </a:cxnLst>
              <a:rect l="0" t="0" r="r" b="b"/>
              <a:pathLst>
                <a:path w="89" h="110">
                  <a:moveTo>
                    <a:pt x="89" y="57"/>
                  </a:moveTo>
                  <a:cubicBezTo>
                    <a:pt x="81" y="55"/>
                    <a:pt x="73" y="50"/>
                    <a:pt x="67" y="43"/>
                  </a:cubicBezTo>
                  <a:cubicBezTo>
                    <a:pt x="59" y="34"/>
                    <a:pt x="56" y="22"/>
                    <a:pt x="58" y="11"/>
                  </a:cubicBezTo>
                  <a:cubicBezTo>
                    <a:pt x="5" y="0"/>
                    <a:pt x="5" y="0"/>
                    <a:pt x="5" y="0"/>
                  </a:cubicBezTo>
                  <a:cubicBezTo>
                    <a:pt x="0" y="26"/>
                    <a:pt x="6" y="54"/>
                    <a:pt x="25" y="77"/>
                  </a:cubicBezTo>
                  <a:cubicBezTo>
                    <a:pt x="39" y="95"/>
                    <a:pt x="58" y="106"/>
                    <a:pt x="79" y="110"/>
                  </a:cubicBezTo>
                  <a:lnTo>
                    <a:pt x="8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32" name="Freeform 24"/>
            <p:cNvSpPr>
              <a:spLocks noEditPoints="1"/>
            </p:cNvSpPr>
            <p:nvPr/>
          </p:nvSpPr>
          <p:spPr bwMode="auto">
            <a:xfrm>
              <a:off x="2259013" y="1679575"/>
              <a:ext cx="2171700" cy="2176462"/>
            </a:xfrm>
            <a:custGeom>
              <a:avLst/>
              <a:gdLst>
                <a:gd name="T0" fmla="*/ 525 w 578"/>
                <a:gd name="T1" fmla="*/ 364 h 579"/>
                <a:gd name="T2" fmla="*/ 525 w 578"/>
                <a:gd name="T3" fmla="*/ 364 h 579"/>
                <a:gd name="T4" fmla="*/ 537 w 578"/>
                <a:gd name="T5" fmla="*/ 297 h 579"/>
                <a:gd name="T6" fmla="*/ 537 w 578"/>
                <a:gd name="T7" fmla="*/ 297 h 579"/>
                <a:gd name="T8" fmla="*/ 578 w 578"/>
                <a:gd name="T9" fmla="*/ 269 h 579"/>
                <a:gd name="T10" fmla="*/ 559 w 578"/>
                <a:gd name="T11" fmla="*/ 184 h 579"/>
                <a:gd name="T12" fmla="*/ 509 w 578"/>
                <a:gd name="T13" fmla="*/ 175 h 579"/>
                <a:gd name="T14" fmla="*/ 509 w 578"/>
                <a:gd name="T15" fmla="*/ 175 h 579"/>
                <a:gd name="T16" fmla="*/ 470 w 578"/>
                <a:gd name="T17" fmla="*/ 120 h 579"/>
                <a:gd name="T18" fmla="*/ 470 w 578"/>
                <a:gd name="T19" fmla="*/ 120 h 579"/>
                <a:gd name="T20" fmla="*/ 479 w 578"/>
                <a:gd name="T21" fmla="*/ 70 h 579"/>
                <a:gd name="T22" fmla="*/ 406 w 578"/>
                <a:gd name="T23" fmla="*/ 24 h 579"/>
                <a:gd name="T24" fmla="*/ 364 w 578"/>
                <a:gd name="T25" fmla="*/ 53 h 579"/>
                <a:gd name="T26" fmla="*/ 364 w 578"/>
                <a:gd name="T27" fmla="*/ 53 h 579"/>
                <a:gd name="T28" fmla="*/ 297 w 578"/>
                <a:gd name="T29" fmla="*/ 41 h 579"/>
                <a:gd name="T30" fmla="*/ 297 w 578"/>
                <a:gd name="T31" fmla="*/ 41 h 579"/>
                <a:gd name="T32" fmla="*/ 269 w 578"/>
                <a:gd name="T33" fmla="*/ 0 h 579"/>
                <a:gd name="T34" fmla="*/ 184 w 578"/>
                <a:gd name="T35" fmla="*/ 19 h 579"/>
                <a:gd name="T36" fmla="*/ 175 w 578"/>
                <a:gd name="T37" fmla="*/ 69 h 579"/>
                <a:gd name="T38" fmla="*/ 175 w 578"/>
                <a:gd name="T39" fmla="*/ 69 h 579"/>
                <a:gd name="T40" fmla="*/ 120 w 578"/>
                <a:gd name="T41" fmla="*/ 108 h 579"/>
                <a:gd name="T42" fmla="*/ 120 w 578"/>
                <a:gd name="T43" fmla="*/ 108 h 579"/>
                <a:gd name="T44" fmla="*/ 71 w 578"/>
                <a:gd name="T45" fmla="*/ 98 h 579"/>
                <a:gd name="T46" fmla="*/ 23 w 578"/>
                <a:gd name="T47" fmla="*/ 173 h 579"/>
                <a:gd name="T48" fmla="*/ 53 w 578"/>
                <a:gd name="T49" fmla="*/ 214 h 579"/>
                <a:gd name="T50" fmla="*/ 53 w 578"/>
                <a:gd name="T51" fmla="*/ 214 h 579"/>
                <a:gd name="T52" fmla="*/ 41 w 578"/>
                <a:gd name="T53" fmla="*/ 281 h 579"/>
                <a:gd name="T54" fmla="*/ 41 w 578"/>
                <a:gd name="T55" fmla="*/ 281 h 579"/>
                <a:gd name="T56" fmla="*/ 0 w 578"/>
                <a:gd name="T57" fmla="*/ 308 h 579"/>
                <a:gd name="T58" fmla="*/ 19 w 578"/>
                <a:gd name="T59" fmla="*/ 395 h 579"/>
                <a:gd name="T60" fmla="*/ 69 w 578"/>
                <a:gd name="T61" fmla="*/ 403 h 579"/>
                <a:gd name="T62" fmla="*/ 69 w 578"/>
                <a:gd name="T63" fmla="*/ 403 h 579"/>
                <a:gd name="T64" fmla="*/ 108 w 578"/>
                <a:gd name="T65" fmla="*/ 459 h 579"/>
                <a:gd name="T66" fmla="*/ 108 w 578"/>
                <a:gd name="T67" fmla="*/ 459 h 579"/>
                <a:gd name="T68" fmla="*/ 98 w 578"/>
                <a:gd name="T69" fmla="*/ 507 h 579"/>
                <a:gd name="T70" fmla="*/ 173 w 578"/>
                <a:gd name="T71" fmla="*/ 555 h 579"/>
                <a:gd name="T72" fmla="*/ 214 w 578"/>
                <a:gd name="T73" fmla="*/ 526 h 579"/>
                <a:gd name="T74" fmla="*/ 214 w 578"/>
                <a:gd name="T75" fmla="*/ 525 h 579"/>
                <a:gd name="T76" fmla="*/ 281 w 578"/>
                <a:gd name="T77" fmla="*/ 537 h 579"/>
                <a:gd name="T78" fmla="*/ 281 w 578"/>
                <a:gd name="T79" fmla="*/ 537 h 579"/>
                <a:gd name="T80" fmla="*/ 308 w 578"/>
                <a:gd name="T81" fmla="*/ 579 h 579"/>
                <a:gd name="T82" fmla="*/ 395 w 578"/>
                <a:gd name="T83" fmla="*/ 559 h 579"/>
                <a:gd name="T84" fmla="*/ 403 w 578"/>
                <a:gd name="T85" fmla="*/ 509 h 579"/>
                <a:gd name="T86" fmla="*/ 403 w 578"/>
                <a:gd name="T87" fmla="*/ 509 h 579"/>
                <a:gd name="T88" fmla="*/ 458 w 578"/>
                <a:gd name="T89" fmla="*/ 470 h 579"/>
                <a:gd name="T90" fmla="*/ 458 w 578"/>
                <a:gd name="T91" fmla="*/ 470 h 579"/>
                <a:gd name="T92" fmla="*/ 508 w 578"/>
                <a:gd name="T93" fmla="*/ 479 h 579"/>
                <a:gd name="T94" fmla="*/ 554 w 578"/>
                <a:gd name="T95" fmla="*/ 406 h 579"/>
                <a:gd name="T96" fmla="*/ 525 w 578"/>
                <a:gd name="T97" fmla="*/ 364 h 579"/>
                <a:gd name="T98" fmla="*/ 222 w 578"/>
                <a:gd name="T99" fmla="*/ 396 h 579"/>
                <a:gd name="T100" fmla="*/ 182 w 578"/>
                <a:gd name="T101" fmla="*/ 222 h 579"/>
                <a:gd name="T102" fmla="*/ 356 w 578"/>
                <a:gd name="T103" fmla="*/ 182 h 579"/>
                <a:gd name="T104" fmla="*/ 396 w 578"/>
                <a:gd name="T105" fmla="*/ 357 h 579"/>
                <a:gd name="T106" fmla="*/ 222 w 578"/>
                <a:gd name="T107" fmla="*/ 39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579">
                  <a:moveTo>
                    <a:pt x="525" y="364"/>
                  </a:moveTo>
                  <a:cubicBezTo>
                    <a:pt x="525" y="364"/>
                    <a:pt x="525" y="364"/>
                    <a:pt x="525" y="364"/>
                  </a:cubicBezTo>
                  <a:cubicBezTo>
                    <a:pt x="532" y="342"/>
                    <a:pt x="536" y="320"/>
                    <a:pt x="537" y="297"/>
                  </a:cubicBezTo>
                  <a:cubicBezTo>
                    <a:pt x="537" y="297"/>
                    <a:pt x="537" y="297"/>
                    <a:pt x="537" y="297"/>
                  </a:cubicBezTo>
                  <a:cubicBezTo>
                    <a:pt x="578" y="269"/>
                    <a:pt x="578" y="269"/>
                    <a:pt x="578" y="269"/>
                  </a:cubicBezTo>
                  <a:cubicBezTo>
                    <a:pt x="559" y="184"/>
                    <a:pt x="559" y="184"/>
                    <a:pt x="559" y="184"/>
                  </a:cubicBezTo>
                  <a:cubicBezTo>
                    <a:pt x="509" y="175"/>
                    <a:pt x="509" y="175"/>
                    <a:pt x="509" y="175"/>
                  </a:cubicBezTo>
                  <a:cubicBezTo>
                    <a:pt x="509" y="175"/>
                    <a:pt x="509" y="175"/>
                    <a:pt x="509" y="175"/>
                  </a:cubicBezTo>
                  <a:cubicBezTo>
                    <a:pt x="499" y="155"/>
                    <a:pt x="486" y="137"/>
                    <a:pt x="470" y="120"/>
                  </a:cubicBezTo>
                  <a:cubicBezTo>
                    <a:pt x="470" y="120"/>
                    <a:pt x="470" y="120"/>
                    <a:pt x="470" y="120"/>
                  </a:cubicBezTo>
                  <a:cubicBezTo>
                    <a:pt x="479" y="70"/>
                    <a:pt x="479" y="70"/>
                    <a:pt x="479" y="70"/>
                  </a:cubicBezTo>
                  <a:cubicBezTo>
                    <a:pt x="406" y="24"/>
                    <a:pt x="406" y="24"/>
                    <a:pt x="406" y="24"/>
                  </a:cubicBezTo>
                  <a:cubicBezTo>
                    <a:pt x="364" y="53"/>
                    <a:pt x="364" y="53"/>
                    <a:pt x="364" y="53"/>
                  </a:cubicBezTo>
                  <a:cubicBezTo>
                    <a:pt x="364" y="53"/>
                    <a:pt x="364" y="53"/>
                    <a:pt x="364" y="53"/>
                  </a:cubicBezTo>
                  <a:cubicBezTo>
                    <a:pt x="342" y="46"/>
                    <a:pt x="320" y="42"/>
                    <a:pt x="297" y="41"/>
                  </a:cubicBezTo>
                  <a:cubicBezTo>
                    <a:pt x="297" y="41"/>
                    <a:pt x="297" y="41"/>
                    <a:pt x="297" y="41"/>
                  </a:cubicBezTo>
                  <a:cubicBezTo>
                    <a:pt x="269" y="0"/>
                    <a:pt x="269" y="0"/>
                    <a:pt x="269" y="0"/>
                  </a:cubicBezTo>
                  <a:cubicBezTo>
                    <a:pt x="184" y="19"/>
                    <a:pt x="184" y="19"/>
                    <a:pt x="184" y="19"/>
                  </a:cubicBezTo>
                  <a:cubicBezTo>
                    <a:pt x="175" y="69"/>
                    <a:pt x="175" y="69"/>
                    <a:pt x="175" y="69"/>
                  </a:cubicBezTo>
                  <a:cubicBezTo>
                    <a:pt x="175" y="69"/>
                    <a:pt x="175" y="69"/>
                    <a:pt x="175" y="69"/>
                  </a:cubicBezTo>
                  <a:cubicBezTo>
                    <a:pt x="155" y="79"/>
                    <a:pt x="136" y="92"/>
                    <a:pt x="120" y="108"/>
                  </a:cubicBezTo>
                  <a:cubicBezTo>
                    <a:pt x="120" y="108"/>
                    <a:pt x="120" y="108"/>
                    <a:pt x="120" y="108"/>
                  </a:cubicBezTo>
                  <a:cubicBezTo>
                    <a:pt x="71" y="98"/>
                    <a:pt x="71" y="98"/>
                    <a:pt x="71" y="98"/>
                  </a:cubicBezTo>
                  <a:cubicBezTo>
                    <a:pt x="23" y="173"/>
                    <a:pt x="23" y="173"/>
                    <a:pt x="23" y="173"/>
                  </a:cubicBezTo>
                  <a:cubicBezTo>
                    <a:pt x="53" y="214"/>
                    <a:pt x="53" y="214"/>
                    <a:pt x="53" y="214"/>
                  </a:cubicBezTo>
                  <a:cubicBezTo>
                    <a:pt x="53" y="214"/>
                    <a:pt x="53" y="214"/>
                    <a:pt x="53" y="214"/>
                  </a:cubicBezTo>
                  <a:cubicBezTo>
                    <a:pt x="46" y="236"/>
                    <a:pt x="42" y="259"/>
                    <a:pt x="41" y="281"/>
                  </a:cubicBezTo>
                  <a:cubicBezTo>
                    <a:pt x="41" y="281"/>
                    <a:pt x="41" y="281"/>
                    <a:pt x="41" y="281"/>
                  </a:cubicBezTo>
                  <a:cubicBezTo>
                    <a:pt x="0" y="308"/>
                    <a:pt x="0" y="308"/>
                    <a:pt x="0" y="308"/>
                  </a:cubicBezTo>
                  <a:cubicBezTo>
                    <a:pt x="19" y="395"/>
                    <a:pt x="19" y="395"/>
                    <a:pt x="19" y="395"/>
                  </a:cubicBezTo>
                  <a:cubicBezTo>
                    <a:pt x="69" y="403"/>
                    <a:pt x="69" y="403"/>
                    <a:pt x="69" y="403"/>
                  </a:cubicBezTo>
                  <a:cubicBezTo>
                    <a:pt x="69" y="403"/>
                    <a:pt x="69" y="403"/>
                    <a:pt x="69" y="403"/>
                  </a:cubicBezTo>
                  <a:cubicBezTo>
                    <a:pt x="79" y="423"/>
                    <a:pt x="92" y="442"/>
                    <a:pt x="108" y="459"/>
                  </a:cubicBezTo>
                  <a:cubicBezTo>
                    <a:pt x="108" y="459"/>
                    <a:pt x="108" y="459"/>
                    <a:pt x="108" y="459"/>
                  </a:cubicBezTo>
                  <a:cubicBezTo>
                    <a:pt x="98" y="507"/>
                    <a:pt x="98" y="507"/>
                    <a:pt x="98" y="507"/>
                  </a:cubicBezTo>
                  <a:cubicBezTo>
                    <a:pt x="173" y="555"/>
                    <a:pt x="173" y="555"/>
                    <a:pt x="173" y="555"/>
                  </a:cubicBezTo>
                  <a:cubicBezTo>
                    <a:pt x="214" y="526"/>
                    <a:pt x="214" y="526"/>
                    <a:pt x="214" y="526"/>
                  </a:cubicBezTo>
                  <a:cubicBezTo>
                    <a:pt x="214" y="525"/>
                    <a:pt x="214" y="525"/>
                    <a:pt x="214" y="525"/>
                  </a:cubicBezTo>
                  <a:cubicBezTo>
                    <a:pt x="236" y="533"/>
                    <a:pt x="258" y="536"/>
                    <a:pt x="281" y="537"/>
                  </a:cubicBezTo>
                  <a:cubicBezTo>
                    <a:pt x="281" y="537"/>
                    <a:pt x="281" y="537"/>
                    <a:pt x="281" y="537"/>
                  </a:cubicBezTo>
                  <a:cubicBezTo>
                    <a:pt x="308" y="579"/>
                    <a:pt x="308" y="579"/>
                    <a:pt x="308" y="579"/>
                  </a:cubicBezTo>
                  <a:cubicBezTo>
                    <a:pt x="395" y="559"/>
                    <a:pt x="395" y="559"/>
                    <a:pt x="395" y="559"/>
                  </a:cubicBezTo>
                  <a:cubicBezTo>
                    <a:pt x="403" y="509"/>
                    <a:pt x="403" y="509"/>
                    <a:pt x="403" y="509"/>
                  </a:cubicBezTo>
                  <a:cubicBezTo>
                    <a:pt x="403" y="509"/>
                    <a:pt x="403" y="509"/>
                    <a:pt x="403" y="509"/>
                  </a:cubicBezTo>
                  <a:cubicBezTo>
                    <a:pt x="423" y="499"/>
                    <a:pt x="442" y="486"/>
                    <a:pt x="458" y="470"/>
                  </a:cubicBezTo>
                  <a:cubicBezTo>
                    <a:pt x="458" y="470"/>
                    <a:pt x="458" y="470"/>
                    <a:pt x="458" y="470"/>
                  </a:cubicBezTo>
                  <a:cubicBezTo>
                    <a:pt x="508" y="479"/>
                    <a:pt x="508" y="479"/>
                    <a:pt x="508" y="479"/>
                  </a:cubicBezTo>
                  <a:cubicBezTo>
                    <a:pt x="554" y="406"/>
                    <a:pt x="554" y="406"/>
                    <a:pt x="554" y="406"/>
                  </a:cubicBezTo>
                  <a:lnTo>
                    <a:pt x="525" y="364"/>
                  </a:lnTo>
                  <a:close/>
                  <a:moveTo>
                    <a:pt x="222" y="396"/>
                  </a:moveTo>
                  <a:cubicBezTo>
                    <a:pt x="163" y="359"/>
                    <a:pt x="145" y="281"/>
                    <a:pt x="182" y="222"/>
                  </a:cubicBezTo>
                  <a:cubicBezTo>
                    <a:pt x="219" y="163"/>
                    <a:pt x="297" y="145"/>
                    <a:pt x="356" y="182"/>
                  </a:cubicBezTo>
                  <a:cubicBezTo>
                    <a:pt x="415" y="220"/>
                    <a:pt x="433" y="298"/>
                    <a:pt x="396" y="357"/>
                  </a:cubicBezTo>
                  <a:cubicBezTo>
                    <a:pt x="359" y="416"/>
                    <a:pt x="281" y="433"/>
                    <a:pt x="222" y="3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33" name="Freeform 25"/>
            <p:cNvSpPr>
              <a:spLocks noEditPoints="1"/>
            </p:cNvSpPr>
            <p:nvPr/>
          </p:nvSpPr>
          <p:spPr bwMode="auto">
            <a:xfrm>
              <a:off x="0" y="3905250"/>
              <a:ext cx="2097088" cy="2949575"/>
            </a:xfrm>
            <a:custGeom>
              <a:avLst/>
              <a:gdLst>
                <a:gd name="T0" fmla="*/ 61 w 558"/>
                <a:gd name="T1" fmla="*/ 575 h 785"/>
                <a:gd name="T2" fmla="*/ 4 w 558"/>
                <a:gd name="T3" fmla="*/ 584 h 785"/>
                <a:gd name="T4" fmla="*/ 0 w 558"/>
                <a:gd name="T5" fmla="*/ 580 h 785"/>
                <a:gd name="T6" fmla="*/ 0 w 558"/>
                <a:gd name="T7" fmla="*/ 785 h 785"/>
                <a:gd name="T8" fmla="*/ 27 w 558"/>
                <a:gd name="T9" fmla="*/ 785 h 785"/>
                <a:gd name="T10" fmla="*/ 29 w 558"/>
                <a:gd name="T11" fmla="*/ 685 h 785"/>
                <a:gd name="T12" fmla="*/ 338 w 558"/>
                <a:gd name="T13" fmla="*/ 354 h 785"/>
                <a:gd name="T14" fmla="*/ 502 w 558"/>
                <a:gd name="T15" fmla="*/ 302 h 785"/>
                <a:gd name="T16" fmla="*/ 542 w 558"/>
                <a:gd name="T17" fmla="*/ 135 h 785"/>
                <a:gd name="T18" fmla="*/ 440 w 558"/>
                <a:gd name="T19" fmla="*/ 244 h 785"/>
                <a:gd name="T20" fmla="*/ 308 w 558"/>
                <a:gd name="T21" fmla="*/ 121 h 785"/>
                <a:gd name="T22" fmla="*/ 410 w 558"/>
                <a:gd name="T23" fmla="*/ 12 h 785"/>
                <a:gd name="T24" fmla="*/ 246 w 558"/>
                <a:gd name="T25" fmla="*/ 64 h 785"/>
                <a:gd name="T26" fmla="*/ 206 w 558"/>
                <a:gd name="T27" fmla="*/ 230 h 785"/>
                <a:gd name="T28" fmla="*/ 0 w 558"/>
                <a:gd name="T29" fmla="*/ 451 h 785"/>
                <a:gd name="T30" fmla="*/ 0 w 558"/>
                <a:gd name="T31" fmla="*/ 536 h 785"/>
                <a:gd name="T32" fmla="*/ 8 w 558"/>
                <a:gd name="T33" fmla="*/ 526 h 785"/>
                <a:gd name="T34" fmla="*/ 176 w 558"/>
                <a:gd name="T35" fmla="*/ 346 h 785"/>
                <a:gd name="T36" fmla="*/ 233 w 558"/>
                <a:gd name="T37" fmla="*/ 338 h 785"/>
                <a:gd name="T38" fmla="*/ 229 w 558"/>
                <a:gd name="T39" fmla="*/ 396 h 785"/>
                <a:gd name="T40" fmla="*/ 61 w 558"/>
                <a:gd name="T41" fmla="*/ 575 h 785"/>
                <a:gd name="T42" fmla="*/ 284 w 558"/>
                <a:gd name="T43" fmla="*/ 269 h 785"/>
                <a:gd name="T44" fmla="*/ 303 w 558"/>
                <a:gd name="T45" fmla="*/ 293 h 785"/>
                <a:gd name="T46" fmla="*/ 283 w 558"/>
                <a:gd name="T47" fmla="*/ 315 h 785"/>
                <a:gd name="T48" fmla="*/ 284 w 558"/>
                <a:gd name="T49" fmla="*/ 269 h 785"/>
                <a:gd name="T50" fmla="*/ 276 w 558"/>
                <a:gd name="T51" fmla="*/ 269 h 785"/>
                <a:gd name="T52" fmla="*/ 274 w 558"/>
                <a:gd name="T53" fmla="*/ 315 h 785"/>
                <a:gd name="T54" fmla="*/ 256 w 558"/>
                <a:gd name="T55" fmla="*/ 291 h 785"/>
                <a:gd name="T56" fmla="*/ 276 w 558"/>
                <a:gd name="T57" fmla="*/ 26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8" h="785">
                  <a:moveTo>
                    <a:pt x="61" y="575"/>
                  </a:moveTo>
                  <a:cubicBezTo>
                    <a:pt x="44" y="594"/>
                    <a:pt x="18" y="598"/>
                    <a:pt x="4" y="584"/>
                  </a:cubicBezTo>
                  <a:cubicBezTo>
                    <a:pt x="2" y="583"/>
                    <a:pt x="1" y="581"/>
                    <a:pt x="0" y="580"/>
                  </a:cubicBezTo>
                  <a:cubicBezTo>
                    <a:pt x="0" y="785"/>
                    <a:pt x="0" y="785"/>
                    <a:pt x="0" y="785"/>
                  </a:cubicBezTo>
                  <a:cubicBezTo>
                    <a:pt x="27" y="785"/>
                    <a:pt x="27" y="785"/>
                    <a:pt x="27" y="785"/>
                  </a:cubicBezTo>
                  <a:cubicBezTo>
                    <a:pt x="38" y="752"/>
                    <a:pt x="38" y="718"/>
                    <a:pt x="29" y="685"/>
                  </a:cubicBezTo>
                  <a:cubicBezTo>
                    <a:pt x="338" y="354"/>
                    <a:pt x="338" y="354"/>
                    <a:pt x="338" y="354"/>
                  </a:cubicBezTo>
                  <a:cubicBezTo>
                    <a:pt x="396" y="366"/>
                    <a:pt x="458" y="348"/>
                    <a:pt x="502" y="302"/>
                  </a:cubicBezTo>
                  <a:cubicBezTo>
                    <a:pt x="545" y="255"/>
                    <a:pt x="558" y="192"/>
                    <a:pt x="542" y="135"/>
                  </a:cubicBezTo>
                  <a:cubicBezTo>
                    <a:pt x="440" y="244"/>
                    <a:pt x="440" y="244"/>
                    <a:pt x="440" y="244"/>
                  </a:cubicBezTo>
                  <a:cubicBezTo>
                    <a:pt x="308" y="121"/>
                    <a:pt x="308" y="121"/>
                    <a:pt x="308" y="121"/>
                  </a:cubicBezTo>
                  <a:cubicBezTo>
                    <a:pt x="410" y="12"/>
                    <a:pt x="410" y="12"/>
                    <a:pt x="410" y="12"/>
                  </a:cubicBezTo>
                  <a:cubicBezTo>
                    <a:pt x="352" y="0"/>
                    <a:pt x="289" y="17"/>
                    <a:pt x="246" y="64"/>
                  </a:cubicBezTo>
                  <a:cubicBezTo>
                    <a:pt x="203" y="110"/>
                    <a:pt x="190" y="173"/>
                    <a:pt x="206" y="230"/>
                  </a:cubicBezTo>
                  <a:cubicBezTo>
                    <a:pt x="0" y="451"/>
                    <a:pt x="0" y="451"/>
                    <a:pt x="0" y="451"/>
                  </a:cubicBezTo>
                  <a:cubicBezTo>
                    <a:pt x="0" y="536"/>
                    <a:pt x="0" y="536"/>
                    <a:pt x="0" y="536"/>
                  </a:cubicBezTo>
                  <a:cubicBezTo>
                    <a:pt x="2" y="533"/>
                    <a:pt x="5" y="529"/>
                    <a:pt x="8" y="526"/>
                  </a:cubicBezTo>
                  <a:cubicBezTo>
                    <a:pt x="176" y="346"/>
                    <a:pt x="176" y="346"/>
                    <a:pt x="176" y="346"/>
                  </a:cubicBezTo>
                  <a:cubicBezTo>
                    <a:pt x="193" y="328"/>
                    <a:pt x="219" y="324"/>
                    <a:pt x="233" y="338"/>
                  </a:cubicBezTo>
                  <a:cubicBezTo>
                    <a:pt x="248" y="351"/>
                    <a:pt x="246" y="377"/>
                    <a:pt x="229" y="396"/>
                  </a:cubicBezTo>
                  <a:lnTo>
                    <a:pt x="61" y="575"/>
                  </a:lnTo>
                  <a:close/>
                  <a:moveTo>
                    <a:pt x="284" y="269"/>
                  </a:moveTo>
                  <a:cubicBezTo>
                    <a:pt x="295" y="271"/>
                    <a:pt x="303" y="281"/>
                    <a:pt x="303" y="293"/>
                  </a:cubicBezTo>
                  <a:cubicBezTo>
                    <a:pt x="302" y="304"/>
                    <a:pt x="294" y="313"/>
                    <a:pt x="283" y="315"/>
                  </a:cubicBezTo>
                  <a:lnTo>
                    <a:pt x="284" y="269"/>
                  </a:lnTo>
                  <a:close/>
                  <a:moveTo>
                    <a:pt x="276" y="269"/>
                  </a:moveTo>
                  <a:cubicBezTo>
                    <a:pt x="274" y="315"/>
                    <a:pt x="274" y="315"/>
                    <a:pt x="274" y="315"/>
                  </a:cubicBezTo>
                  <a:cubicBezTo>
                    <a:pt x="263" y="312"/>
                    <a:pt x="255" y="303"/>
                    <a:pt x="256" y="291"/>
                  </a:cubicBezTo>
                  <a:cubicBezTo>
                    <a:pt x="256" y="280"/>
                    <a:pt x="265" y="270"/>
                    <a:pt x="27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pSp>
      <p:sp>
        <p:nvSpPr>
          <p:cNvPr id="34" name="矩形 33"/>
          <p:cNvSpPr/>
          <p:nvPr/>
        </p:nvSpPr>
        <p:spPr>
          <a:xfrm>
            <a:off x="6216122" y="2226646"/>
            <a:ext cx="4195636"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文本框 34"/>
          <p:cNvSpPr txBox="1"/>
          <p:nvPr/>
        </p:nvSpPr>
        <p:spPr>
          <a:xfrm>
            <a:off x="6203422" y="1839701"/>
            <a:ext cx="769441"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服务一</a:t>
            </a:r>
            <a:endParaRPr lang="zh-CN" altLang="en-US" sz="2000" dirty="0">
              <a:latin typeface="微软雅黑" panose="020B0503020204020204" pitchFamily="34" charset="-122"/>
              <a:ea typeface="微软雅黑" panose="020B0503020204020204" pitchFamily="34" charset="-122"/>
            </a:endParaRPr>
          </a:p>
        </p:txBody>
      </p:sp>
      <p:sp>
        <p:nvSpPr>
          <p:cNvPr id="36" name="矩形 35"/>
          <p:cNvSpPr/>
          <p:nvPr/>
        </p:nvSpPr>
        <p:spPr>
          <a:xfrm>
            <a:off x="6203422" y="3728475"/>
            <a:ext cx="4274945"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文本框 36"/>
          <p:cNvSpPr txBox="1"/>
          <p:nvPr/>
        </p:nvSpPr>
        <p:spPr>
          <a:xfrm>
            <a:off x="6216122" y="3348652"/>
            <a:ext cx="769441"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服务二</a:t>
            </a:r>
            <a:endParaRPr lang="zh-CN" altLang="en-US" sz="2000" dirty="0">
              <a:latin typeface="微软雅黑" panose="020B0503020204020204" pitchFamily="34" charset="-122"/>
              <a:ea typeface="微软雅黑" panose="020B0503020204020204" pitchFamily="34" charset="-122"/>
            </a:endParaRPr>
          </a:p>
        </p:txBody>
      </p:sp>
      <p:sp>
        <p:nvSpPr>
          <p:cNvPr id="38" name="矩形 37"/>
          <p:cNvSpPr/>
          <p:nvPr/>
        </p:nvSpPr>
        <p:spPr>
          <a:xfrm>
            <a:off x="6241522" y="5220512"/>
            <a:ext cx="4274945" cy="646331"/>
          </a:xfrm>
          <a:prstGeom prst="rect">
            <a:avLst/>
          </a:prstGeom>
          <a:noFill/>
        </p:spPr>
        <p:txBody>
          <a:bodyPr wrap="square" lIns="0" tIns="0" rIns="0" bIns="0" rtlCol="0">
            <a:spAutoFit/>
          </a:bodyPr>
          <a:lstStyle/>
          <a:p>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文本框 38"/>
          <p:cNvSpPr txBox="1"/>
          <p:nvPr/>
        </p:nvSpPr>
        <p:spPr>
          <a:xfrm>
            <a:off x="6216122" y="4900035"/>
            <a:ext cx="769441" cy="307777"/>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2000" dirty="0" smtClean="0">
                <a:latin typeface="微软雅黑" panose="020B0503020204020204" pitchFamily="34" charset="-122"/>
                <a:ea typeface="微软雅黑" panose="020B0503020204020204" pitchFamily="34" charset="-122"/>
              </a:rPr>
              <a:t>服务三</a:t>
            </a:r>
            <a:endParaRPr lang="zh-CN" altLang="en-US" sz="2000" dirty="0">
              <a:latin typeface="微软雅黑" panose="020B0503020204020204" pitchFamily="34" charset="-122"/>
              <a:ea typeface="微软雅黑" panose="020B0503020204020204" pitchFamily="34" charset="-122"/>
            </a:endParaRPr>
          </a:p>
        </p:txBody>
      </p:sp>
      <p:sp>
        <p:nvSpPr>
          <p:cNvPr id="40" name="椭圆 39"/>
          <p:cNvSpPr/>
          <p:nvPr/>
        </p:nvSpPr>
        <p:spPr>
          <a:xfrm>
            <a:off x="5929102" y="1895787"/>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1" name="椭圆 40"/>
          <p:cNvSpPr/>
          <p:nvPr/>
        </p:nvSpPr>
        <p:spPr>
          <a:xfrm>
            <a:off x="5929102" y="3411384"/>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2" name="椭圆 41"/>
          <p:cNvSpPr/>
          <p:nvPr/>
        </p:nvSpPr>
        <p:spPr>
          <a:xfrm>
            <a:off x="5929102" y="4962767"/>
            <a:ext cx="182311" cy="182311"/>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8)">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r="1954"/>
          <a:stretch>
            <a:fillRect/>
          </a:stretch>
        </p:blipFill>
        <p:spPr>
          <a:xfrm>
            <a:off x="1" y="0"/>
            <a:ext cx="12192000" cy="6858000"/>
          </a:xfrm>
          <a:prstGeom prst="rect">
            <a:avLst/>
          </a:prstGeom>
        </p:spPr>
      </p:pic>
      <p:sp>
        <p:nvSpPr>
          <p:cNvPr id="13" name="矩形 12"/>
          <p:cNvSpPr/>
          <p:nvPr/>
        </p:nvSpPr>
        <p:spPr>
          <a:xfrm>
            <a:off x="0" y="0"/>
            <a:ext cx="12192000" cy="6865211"/>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95191" y="2028824"/>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003972" y="2027660"/>
            <a:ext cx="2582439" cy="2582439"/>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文本框 14"/>
          <p:cNvSpPr txBox="1"/>
          <p:nvPr/>
        </p:nvSpPr>
        <p:spPr>
          <a:xfrm>
            <a:off x="5732164" y="2562105"/>
            <a:ext cx="3694834" cy="1107996"/>
          </a:xfrm>
          <a:prstGeom prst="rect">
            <a:avLst/>
          </a:prstGeom>
          <a:noFill/>
        </p:spPr>
        <p:txBody>
          <a:bodyPr wrap="square" rtlCol="0">
            <a:spAutoFit/>
          </a:bodyPr>
          <a:lstStyle/>
          <a:p>
            <a:r>
              <a:rPr lang="zh-CN" altLang="en-US" sz="6600" b="1" dirty="0" smtClean="0">
                <a:solidFill>
                  <a:srgbClr val="20C6F3"/>
                </a:solidFill>
                <a:latin typeface="微软雅黑" panose="020B0503020204020204" pitchFamily="34" charset="-122"/>
                <a:ea typeface="微软雅黑" panose="020B0503020204020204" pitchFamily="34" charset="-122"/>
              </a:rPr>
              <a:t>公司优势</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787937" y="3580175"/>
            <a:ext cx="3449937" cy="400110"/>
          </a:xfrm>
          <a:prstGeom prst="rect">
            <a:avLst/>
          </a:prstGeom>
          <a:noFill/>
        </p:spPr>
        <p:txBody>
          <a:bodyPr wrap="square" rtlCol="0">
            <a:spAutoFit/>
          </a:bodyPr>
          <a:lstStyle/>
          <a:p>
            <a:pPr algn="dist"/>
            <a:r>
              <a:rPr lang="en-US" altLang="zh-CN" sz="2000" dirty="0" smtClean="0">
                <a:solidFill>
                  <a:srgbClr val="20C6F3"/>
                </a:solidFill>
                <a:latin typeface="微软雅黑" panose="020B0503020204020204" pitchFamily="34" charset="-122"/>
                <a:ea typeface="微软雅黑" panose="020B0503020204020204" pitchFamily="34" charset="-122"/>
              </a:rPr>
              <a:t>ADD YOUR TITLE HERE</a:t>
            </a:r>
            <a:endParaRPr lang="zh-CN" altLang="en-US" sz="2000" dirty="0">
              <a:solidFill>
                <a:srgbClr val="20C6F3"/>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公司优势</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AutoShape 2"/>
          <p:cNvSpPr/>
          <p:nvPr/>
        </p:nvSpPr>
        <p:spPr bwMode="auto">
          <a:xfrm>
            <a:off x="4421168" y="2533155"/>
            <a:ext cx="3226067" cy="4324845"/>
          </a:xfrm>
          <a:custGeom>
            <a:avLst/>
            <a:gdLst>
              <a:gd name="T0" fmla="*/ 1314450 w 20607"/>
              <a:gd name="T1" fmla="*/ 1805588 h 21337"/>
              <a:gd name="T2" fmla="*/ 1314450 w 20607"/>
              <a:gd name="T3" fmla="*/ 1805588 h 21337"/>
              <a:gd name="T4" fmla="*/ 1314450 w 20607"/>
              <a:gd name="T5" fmla="*/ 1805588 h 21337"/>
              <a:gd name="T6" fmla="*/ 1314450 w 20607"/>
              <a:gd name="T7" fmla="*/ 1805588 h 213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626262"/>
          </a:solid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AutoShape 13"/>
          <p:cNvSpPr/>
          <p:nvPr/>
        </p:nvSpPr>
        <p:spPr bwMode="auto">
          <a:xfrm>
            <a:off x="3615336" y="4124010"/>
            <a:ext cx="580175" cy="281514"/>
          </a:xfrm>
          <a:custGeom>
            <a:avLst/>
            <a:gdLst>
              <a:gd name="T0" fmla="*/ 236391 w 21189"/>
              <a:gd name="T1" fmla="*/ 195048 h 15674"/>
              <a:gd name="T2" fmla="*/ 236391 w 21189"/>
              <a:gd name="T3" fmla="*/ 195048 h 15674"/>
              <a:gd name="T4" fmla="*/ 236391 w 21189"/>
              <a:gd name="T5" fmla="*/ 195048 h 15674"/>
              <a:gd name="T6" fmla="*/ 236391 w 21189"/>
              <a:gd name="T7" fmla="*/ 195048 h 156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solidFill>
            <a:srgbClr val="7ACDEF"/>
          </a:solid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AutoShape 27"/>
          <p:cNvSpPr/>
          <p:nvPr/>
        </p:nvSpPr>
        <p:spPr bwMode="auto">
          <a:xfrm>
            <a:off x="4392553" y="3132549"/>
            <a:ext cx="322484" cy="474152"/>
          </a:xfrm>
          <a:custGeom>
            <a:avLst/>
            <a:gdLst>
              <a:gd name="T0" fmla="*/ 131402 w 12174"/>
              <a:gd name="T1" fmla="*/ 193201 h 21600"/>
              <a:gd name="T2" fmla="*/ 131402 w 12174"/>
              <a:gd name="T3" fmla="*/ 193201 h 21600"/>
              <a:gd name="T4" fmla="*/ 131402 w 12174"/>
              <a:gd name="T5" fmla="*/ 193201 h 21600"/>
              <a:gd name="T6" fmla="*/ 131402 w 12174"/>
              <a:gd name="T7" fmla="*/ 193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7ACDEF"/>
          </a:solid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AutoShape 21"/>
          <p:cNvSpPr/>
          <p:nvPr/>
        </p:nvSpPr>
        <p:spPr bwMode="auto">
          <a:xfrm>
            <a:off x="5301168" y="3611407"/>
            <a:ext cx="545159" cy="315344"/>
          </a:xfrm>
          <a:custGeom>
            <a:avLst/>
            <a:gdLst>
              <a:gd name="T0" fmla="*/ 222123 w 20815"/>
              <a:gd name="T1" fmla="*/ 153124 h 18748"/>
              <a:gd name="T2" fmla="*/ 222123 w 20815"/>
              <a:gd name="T3" fmla="*/ 153124 h 18748"/>
              <a:gd name="T4" fmla="*/ 222123 w 20815"/>
              <a:gd name="T5" fmla="*/ 153124 h 18748"/>
              <a:gd name="T6" fmla="*/ 222123 w 20815"/>
              <a:gd name="T7" fmla="*/ 153124 h 18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7ACDEF"/>
          </a:solid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3615336" y="1913390"/>
            <a:ext cx="4794303" cy="3214358"/>
            <a:chOff x="3661848" y="1925628"/>
            <a:chExt cx="4794303" cy="3214358"/>
          </a:xfrm>
          <a:solidFill>
            <a:srgbClr val="7ACDEF"/>
          </a:solidFill>
        </p:grpSpPr>
        <p:sp>
          <p:nvSpPr>
            <p:cNvPr id="17" name="AutoShape 3"/>
            <p:cNvSpPr/>
            <p:nvPr/>
          </p:nvSpPr>
          <p:spPr bwMode="auto">
            <a:xfrm>
              <a:off x="6471300" y="3957689"/>
              <a:ext cx="309208" cy="443360"/>
            </a:xfrm>
            <a:custGeom>
              <a:avLst/>
              <a:gdLst>
                <a:gd name="T0" fmla="*/ 125992 w 9894"/>
                <a:gd name="T1" fmla="*/ 180655 h 21600"/>
                <a:gd name="T2" fmla="*/ 125992 w 9894"/>
                <a:gd name="T3" fmla="*/ 180655 h 21600"/>
                <a:gd name="T4" fmla="*/ 125992 w 9894"/>
                <a:gd name="T5" fmla="*/ 180655 h 21600"/>
                <a:gd name="T6" fmla="*/ 125992 w 9894"/>
                <a:gd name="T7" fmla="*/ 18065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94" h="21600">
                  <a:moveTo>
                    <a:pt x="5448" y="21599"/>
                  </a:moveTo>
                  <a:cubicBezTo>
                    <a:pt x="5448" y="21599"/>
                    <a:pt x="-4783" y="19938"/>
                    <a:pt x="2795" y="0"/>
                  </a:cubicBezTo>
                  <a:cubicBezTo>
                    <a:pt x="2795" y="0"/>
                    <a:pt x="16817" y="14399"/>
                    <a:pt x="5448"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AutoShape 4"/>
            <p:cNvSpPr/>
            <p:nvPr/>
          </p:nvSpPr>
          <p:spPr bwMode="auto">
            <a:xfrm>
              <a:off x="6995017" y="3711380"/>
              <a:ext cx="291758" cy="455676"/>
            </a:xfrm>
            <a:custGeom>
              <a:avLst/>
              <a:gdLst>
                <a:gd name="T0" fmla="*/ 118869 w 9611"/>
                <a:gd name="T1" fmla="*/ 185673 h 21600"/>
                <a:gd name="T2" fmla="*/ 118869 w 9611"/>
                <a:gd name="T3" fmla="*/ 185673 h 21600"/>
                <a:gd name="T4" fmla="*/ 118869 w 9611"/>
                <a:gd name="T5" fmla="*/ 185673 h 21600"/>
                <a:gd name="T6" fmla="*/ 118869 w 9611"/>
                <a:gd name="T7" fmla="*/ 18567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11" h="21600">
                  <a:moveTo>
                    <a:pt x="3586" y="21599"/>
                  </a:moveTo>
                  <a:cubicBezTo>
                    <a:pt x="3586" y="21599"/>
                    <a:pt x="-5446" y="17280"/>
                    <a:pt x="5157" y="0"/>
                  </a:cubicBezTo>
                  <a:cubicBezTo>
                    <a:pt x="5157" y="0"/>
                    <a:pt x="16153" y="18900"/>
                    <a:pt x="3586"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AutoShape 5"/>
            <p:cNvSpPr/>
            <p:nvPr/>
          </p:nvSpPr>
          <p:spPr bwMode="auto">
            <a:xfrm>
              <a:off x="7411437" y="3502015"/>
              <a:ext cx="343403" cy="535729"/>
            </a:xfrm>
            <a:custGeom>
              <a:avLst/>
              <a:gdLst>
                <a:gd name="T0" fmla="*/ 139912 w 10585"/>
                <a:gd name="T1" fmla="*/ 218292 h 21600"/>
                <a:gd name="T2" fmla="*/ 139912 w 10585"/>
                <a:gd name="T3" fmla="*/ 218292 h 21600"/>
                <a:gd name="T4" fmla="*/ 139912 w 10585"/>
                <a:gd name="T5" fmla="*/ 218292 h 21600"/>
                <a:gd name="T6" fmla="*/ 139912 w 10585"/>
                <a:gd name="T7" fmla="*/ 21829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85" h="21600">
                  <a:moveTo>
                    <a:pt x="2210" y="21599"/>
                  </a:moveTo>
                  <a:cubicBezTo>
                    <a:pt x="2210" y="21599"/>
                    <a:pt x="-5844" y="11489"/>
                    <a:pt x="8800" y="0"/>
                  </a:cubicBezTo>
                  <a:cubicBezTo>
                    <a:pt x="8800" y="0"/>
                    <a:pt x="15756" y="19761"/>
                    <a:pt x="2210"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AutoShape 6"/>
            <p:cNvSpPr/>
            <p:nvPr/>
          </p:nvSpPr>
          <p:spPr bwMode="auto">
            <a:xfrm>
              <a:off x="7898376" y="3735952"/>
              <a:ext cx="557775" cy="300793"/>
            </a:xfrm>
            <a:custGeom>
              <a:avLst/>
              <a:gdLst>
                <a:gd name="T0" fmla="*/ 227263 w 19937"/>
                <a:gd name="T1" fmla="*/ 192776 h 14258"/>
                <a:gd name="T2" fmla="*/ 227263 w 19937"/>
                <a:gd name="T3" fmla="*/ 192776 h 14258"/>
                <a:gd name="T4" fmla="*/ 227263 w 19937"/>
                <a:gd name="T5" fmla="*/ 192776 h 14258"/>
                <a:gd name="T6" fmla="*/ 227263 w 19937"/>
                <a:gd name="T7" fmla="*/ 192776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AutoShape 7"/>
            <p:cNvSpPr/>
            <p:nvPr/>
          </p:nvSpPr>
          <p:spPr bwMode="auto">
            <a:xfrm>
              <a:off x="7718829" y="4253262"/>
              <a:ext cx="480173" cy="275225"/>
            </a:xfrm>
            <a:custGeom>
              <a:avLst/>
              <a:gdLst>
                <a:gd name="T0" fmla="*/ 195655 w 19438"/>
                <a:gd name="T1" fmla="*/ 112138 h 16645"/>
                <a:gd name="T2" fmla="*/ 195655 w 19438"/>
                <a:gd name="T3" fmla="*/ 112138 h 16645"/>
                <a:gd name="T4" fmla="*/ 195655 w 19438"/>
                <a:gd name="T5" fmla="*/ 112138 h 16645"/>
                <a:gd name="T6" fmla="*/ 195655 w 19438"/>
                <a:gd name="T7" fmla="*/ 112138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AutoShape 8"/>
            <p:cNvSpPr/>
            <p:nvPr/>
          </p:nvSpPr>
          <p:spPr bwMode="auto">
            <a:xfrm>
              <a:off x="7387313" y="4496875"/>
              <a:ext cx="393821" cy="372164"/>
            </a:xfrm>
            <a:custGeom>
              <a:avLst/>
              <a:gdLst>
                <a:gd name="T0" fmla="*/ 160461 w 20049"/>
                <a:gd name="T1" fmla="*/ 199618 h 18650"/>
                <a:gd name="T2" fmla="*/ 160461 w 20049"/>
                <a:gd name="T3" fmla="*/ 199618 h 18650"/>
                <a:gd name="T4" fmla="*/ 160461 w 20049"/>
                <a:gd name="T5" fmla="*/ 199618 h 18650"/>
                <a:gd name="T6" fmla="*/ 160461 w 20049"/>
                <a:gd name="T7" fmla="*/ 199618 h 186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AutoShape 9"/>
            <p:cNvSpPr/>
            <p:nvPr/>
          </p:nvSpPr>
          <p:spPr bwMode="auto">
            <a:xfrm>
              <a:off x="7043747" y="4741619"/>
              <a:ext cx="415957" cy="352823"/>
            </a:xfrm>
            <a:custGeom>
              <a:avLst/>
              <a:gdLst>
                <a:gd name="T0" fmla="*/ 169489 w 16064"/>
                <a:gd name="T1" fmla="*/ 180436 h 17680"/>
                <a:gd name="T2" fmla="*/ 169489 w 16064"/>
                <a:gd name="T3" fmla="*/ 180436 h 17680"/>
                <a:gd name="T4" fmla="*/ 169489 w 16064"/>
                <a:gd name="T5" fmla="*/ 180436 h 17680"/>
                <a:gd name="T6" fmla="*/ 169489 w 16064"/>
                <a:gd name="T7" fmla="*/ 180436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AutoShape 10"/>
            <p:cNvSpPr/>
            <p:nvPr/>
          </p:nvSpPr>
          <p:spPr bwMode="auto">
            <a:xfrm>
              <a:off x="5040238" y="3957689"/>
              <a:ext cx="291448" cy="410089"/>
            </a:xfrm>
            <a:custGeom>
              <a:avLst/>
              <a:gdLst>
                <a:gd name="T0" fmla="*/ 118756 w 12554"/>
                <a:gd name="T1" fmla="*/ 167089 h 19439"/>
                <a:gd name="T2" fmla="*/ 118756 w 12554"/>
                <a:gd name="T3" fmla="*/ 167089 h 19439"/>
                <a:gd name="T4" fmla="*/ 118756 w 12554"/>
                <a:gd name="T5" fmla="*/ 167089 h 19439"/>
                <a:gd name="T6" fmla="*/ 118756 w 12554"/>
                <a:gd name="T7" fmla="*/ 167089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AutoShape 11"/>
            <p:cNvSpPr/>
            <p:nvPr/>
          </p:nvSpPr>
          <p:spPr bwMode="auto">
            <a:xfrm>
              <a:off x="4676155" y="3754485"/>
              <a:ext cx="290362" cy="465297"/>
            </a:xfrm>
            <a:custGeom>
              <a:avLst/>
              <a:gdLst>
                <a:gd name="T0" fmla="*/ 118304 w 13741"/>
                <a:gd name="T1" fmla="*/ 189584 h 20925"/>
                <a:gd name="T2" fmla="*/ 118304 w 13741"/>
                <a:gd name="T3" fmla="*/ 189584 h 20925"/>
                <a:gd name="T4" fmla="*/ 118304 w 13741"/>
                <a:gd name="T5" fmla="*/ 189584 h 20925"/>
                <a:gd name="T6" fmla="*/ 118304 w 13741"/>
                <a:gd name="T7" fmla="*/ 189584 h 20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AutoShape 12"/>
            <p:cNvSpPr/>
            <p:nvPr/>
          </p:nvSpPr>
          <p:spPr bwMode="auto">
            <a:xfrm>
              <a:off x="4199565" y="3686748"/>
              <a:ext cx="302340" cy="475766"/>
            </a:xfrm>
            <a:custGeom>
              <a:avLst/>
              <a:gdLst>
                <a:gd name="T0" fmla="*/ 123193 w 14722"/>
                <a:gd name="T1" fmla="*/ 193849 h 21125"/>
                <a:gd name="T2" fmla="*/ 123193 w 14722"/>
                <a:gd name="T3" fmla="*/ 193849 h 21125"/>
                <a:gd name="T4" fmla="*/ 123193 w 14722"/>
                <a:gd name="T5" fmla="*/ 193849 h 21125"/>
                <a:gd name="T6" fmla="*/ 123193 w 14722"/>
                <a:gd name="T7" fmla="*/ 193849 h 21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AutoShape 14"/>
            <p:cNvSpPr/>
            <p:nvPr/>
          </p:nvSpPr>
          <p:spPr bwMode="auto">
            <a:xfrm>
              <a:off x="4103917" y="4478620"/>
              <a:ext cx="454576" cy="415055"/>
            </a:xfrm>
            <a:custGeom>
              <a:avLst/>
              <a:gdLst>
                <a:gd name="T0" fmla="*/ 185224 w 20364"/>
                <a:gd name="T1" fmla="*/ 177136 h 21100"/>
                <a:gd name="T2" fmla="*/ 185224 w 20364"/>
                <a:gd name="T3" fmla="*/ 177136 h 21100"/>
                <a:gd name="T4" fmla="*/ 185224 w 20364"/>
                <a:gd name="T5" fmla="*/ 177136 h 21100"/>
                <a:gd name="T6" fmla="*/ 185224 w 20364"/>
                <a:gd name="T7" fmla="*/ 177136 h 2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AutoShape 15"/>
            <p:cNvSpPr/>
            <p:nvPr/>
          </p:nvSpPr>
          <p:spPr bwMode="auto">
            <a:xfrm>
              <a:off x="4625469" y="4698699"/>
              <a:ext cx="391914" cy="441287"/>
            </a:xfrm>
            <a:custGeom>
              <a:avLst/>
              <a:gdLst>
                <a:gd name="T0" fmla="*/ 159678 w 11653"/>
                <a:gd name="T1" fmla="*/ 226667 h 19110"/>
                <a:gd name="T2" fmla="*/ 159678 w 11653"/>
                <a:gd name="T3" fmla="*/ 226667 h 19110"/>
                <a:gd name="T4" fmla="*/ 159678 w 11653"/>
                <a:gd name="T5" fmla="*/ 226667 h 19110"/>
                <a:gd name="T6" fmla="*/ 159678 w 11653"/>
                <a:gd name="T7" fmla="*/ 226667 h 191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53" h="19110">
                  <a:moveTo>
                    <a:pt x="8112" y="946"/>
                  </a:moveTo>
                  <a:cubicBezTo>
                    <a:pt x="3863" y="-2490"/>
                    <a:pt x="-2510" y="3400"/>
                    <a:pt x="1030" y="19110"/>
                  </a:cubicBezTo>
                  <a:cubicBezTo>
                    <a:pt x="1030" y="19110"/>
                    <a:pt x="19090" y="10273"/>
                    <a:pt x="8112" y="946"/>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AutoShape 16"/>
            <p:cNvSpPr/>
            <p:nvPr/>
          </p:nvSpPr>
          <p:spPr bwMode="auto">
            <a:xfrm>
              <a:off x="6366445" y="1925628"/>
              <a:ext cx="350158" cy="521612"/>
            </a:xfrm>
            <a:custGeom>
              <a:avLst/>
              <a:gdLst>
                <a:gd name="T0" fmla="*/ 142667 w 13523"/>
                <a:gd name="T1" fmla="*/ 212539 h 18670"/>
                <a:gd name="T2" fmla="*/ 142667 w 13523"/>
                <a:gd name="T3" fmla="*/ 212539 h 18670"/>
                <a:gd name="T4" fmla="*/ 142667 w 13523"/>
                <a:gd name="T5" fmla="*/ 212539 h 18670"/>
                <a:gd name="T6" fmla="*/ 142667 w 13523"/>
                <a:gd name="T7" fmla="*/ 212539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AutoShape 17"/>
            <p:cNvSpPr/>
            <p:nvPr/>
          </p:nvSpPr>
          <p:spPr bwMode="auto">
            <a:xfrm>
              <a:off x="5936302" y="2098045"/>
              <a:ext cx="314283" cy="494298"/>
            </a:xfrm>
            <a:custGeom>
              <a:avLst/>
              <a:gdLst>
                <a:gd name="T0" fmla="*/ 128060 w 16246"/>
                <a:gd name="T1" fmla="*/ 201400 h 20641"/>
                <a:gd name="T2" fmla="*/ 128060 w 16246"/>
                <a:gd name="T3" fmla="*/ 201400 h 20641"/>
                <a:gd name="T4" fmla="*/ 128060 w 16246"/>
                <a:gd name="T5" fmla="*/ 201400 h 20641"/>
                <a:gd name="T6" fmla="*/ 128060 w 16246"/>
                <a:gd name="T7" fmla="*/ 201400 h 20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AutoShape 18"/>
            <p:cNvSpPr/>
            <p:nvPr/>
          </p:nvSpPr>
          <p:spPr bwMode="auto">
            <a:xfrm>
              <a:off x="6498480" y="2546971"/>
              <a:ext cx="511215" cy="279545"/>
            </a:xfrm>
            <a:custGeom>
              <a:avLst/>
              <a:gdLst>
                <a:gd name="T0" fmla="*/ 208292 w 19743"/>
                <a:gd name="T1" fmla="*/ 248925 h 11814"/>
                <a:gd name="T2" fmla="*/ 208292 w 19743"/>
                <a:gd name="T3" fmla="*/ 248925 h 11814"/>
                <a:gd name="T4" fmla="*/ 208292 w 19743"/>
                <a:gd name="T5" fmla="*/ 248925 h 11814"/>
                <a:gd name="T6" fmla="*/ 208292 w 19743"/>
                <a:gd name="T7" fmla="*/ 248925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AutoShape 19"/>
            <p:cNvSpPr/>
            <p:nvPr/>
          </p:nvSpPr>
          <p:spPr bwMode="auto">
            <a:xfrm>
              <a:off x="6249279" y="2985544"/>
              <a:ext cx="548266" cy="262631"/>
            </a:xfrm>
            <a:custGeom>
              <a:avLst/>
              <a:gdLst>
                <a:gd name="T0" fmla="*/ 223400 w 21174"/>
                <a:gd name="T1" fmla="*/ 182909 h 12449"/>
                <a:gd name="T2" fmla="*/ 223400 w 21174"/>
                <a:gd name="T3" fmla="*/ 182909 h 12449"/>
                <a:gd name="T4" fmla="*/ 223400 w 21174"/>
                <a:gd name="T5" fmla="*/ 182909 h 12449"/>
                <a:gd name="T6" fmla="*/ 223400 w 21174"/>
                <a:gd name="T7" fmla="*/ 182909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AutoShape 20"/>
            <p:cNvSpPr/>
            <p:nvPr/>
          </p:nvSpPr>
          <p:spPr bwMode="auto">
            <a:xfrm>
              <a:off x="6273579" y="3403492"/>
              <a:ext cx="485394" cy="376943"/>
            </a:xfrm>
            <a:custGeom>
              <a:avLst/>
              <a:gdLst>
                <a:gd name="T0" fmla="*/ 197782 w 21180"/>
                <a:gd name="T1" fmla="*/ 153583 h 18889"/>
                <a:gd name="T2" fmla="*/ 197782 w 21180"/>
                <a:gd name="T3" fmla="*/ 153583 h 18889"/>
                <a:gd name="T4" fmla="*/ 197782 w 21180"/>
                <a:gd name="T5" fmla="*/ 153583 h 18889"/>
                <a:gd name="T6" fmla="*/ 197782 w 21180"/>
                <a:gd name="T7" fmla="*/ 153583 h 188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AutoShape 21"/>
            <p:cNvSpPr/>
            <p:nvPr/>
          </p:nvSpPr>
          <p:spPr bwMode="auto">
            <a:xfrm>
              <a:off x="5254656" y="3606139"/>
              <a:ext cx="545159" cy="315344"/>
            </a:xfrm>
            <a:custGeom>
              <a:avLst/>
              <a:gdLst>
                <a:gd name="T0" fmla="*/ 222123 w 20815"/>
                <a:gd name="T1" fmla="*/ 153124 h 18748"/>
                <a:gd name="T2" fmla="*/ 222123 w 20815"/>
                <a:gd name="T3" fmla="*/ 153124 h 18748"/>
                <a:gd name="T4" fmla="*/ 222123 w 20815"/>
                <a:gd name="T5" fmla="*/ 153124 h 18748"/>
                <a:gd name="T6" fmla="*/ 222123 w 20815"/>
                <a:gd name="T7" fmla="*/ 153124 h 187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AutoShape 22"/>
            <p:cNvSpPr/>
            <p:nvPr/>
          </p:nvSpPr>
          <p:spPr bwMode="auto">
            <a:xfrm>
              <a:off x="5003935" y="3151395"/>
              <a:ext cx="494887" cy="245850"/>
            </a:xfrm>
            <a:custGeom>
              <a:avLst/>
              <a:gdLst>
                <a:gd name="T0" fmla="*/ 201640 w 20033"/>
                <a:gd name="T1" fmla="*/ 135607 h 15680"/>
                <a:gd name="T2" fmla="*/ 201640 w 20033"/>
                <a:gd name="T3" fmla="*/ 135607 h 15680"/>
                <a:gd name="T4" fmla="*/ 201640 w 20033"/>
                <a:gd name="T5" fmla="*/ 135607 h 15680"/>
                <a:gd name="T6" fmla="*/ 201640 w 20033"/>
                <a:gd name="T7" fmla="*/ 135607 h 15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AutoShape 23"/>
            <p:cNvSpPr/>
            <p:nvPr/>
          </p:nvSpPr>
          <p:spPr bwMode="auto">
            <a:xfrm>
              <a:off x="4867359" y="2381302"/>
              <a:ext cx="340867" cy="402935"/>
            </a:xfrm>
            <a:custGeom>
              <a:avLst/>
              <a:gdLst>
                <a:gd name="T0" fmla="*/ 138892 w 15070"/>
                <a:gd name="T1" fmla="*/ 164174 h 19631"/>
                <a:gd name="T2" fmla="*/ 138892 w 15070"/>
                <a:gd name="T3" fmla="*/ 164174 h 19631"/>
                <a:gd name="T4" fmla="*/ 138892 w 15070"/>
                <a:gd name="T5" fmla="*/ 164174 h 19631"/>
                <a:gd name="T6" fmla="*/ 138892 w 15070"/>
                <a:gd name="T7" fmla="*/ 164174 h 196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AutoShape 24"/>
            <p:cNvSpPr/>
            <p:nvPr/>
          </p:nvSpPr>
          <p:spPr bwMode="auto">
            <a:xfrm>
              <a:off x="5396843" y="2332039"/>
              <a:ext cx="361533" cy="496488"/>
            </a:xfrm>
            <a:custGeom>
              <a:avLst/>
              <a:gdLst>
                <a:gd name="T0" fmla="*/ 147313 w 15376"/>
                <a:gd name="T1" fmla="*/ 202292 h 20489"/>
                <a:gd name="T2" fmla="*/ 147313 w 15376"/>
                <a:gd name="T3" fmla="*/ 202292 h 20489"/>
                <a:gd name="T4" fmla="*/ 147313 w 15376"/>
                <a:gd name="T5" fmla="*/ 202292 h 20489"/>
                <a:gd name="T6" fmla="*/ 147313 w 15376"/>
                <a:gd name="T7" fmla="*/ 202292 h 204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AutoShape 25"/>
            <p:cNvSpPr/>
            <p:nvPr/>
          </p:nvSpPr>
          <p:spPr bwMode="auto">
            <a:xfrm>
              <a:off x="7035699" y="2960132"/>
              <a:ext cx="401898" cy="497812"/>
            </a:xfrm>
            <a:custGeom>
              <a:avLst/>
              <a:gdLst>
                <a:gd name="T0" fmla="*/ 163750 w 16671"/>
                <a:gd name="T1" fmla="*/ 202832 h 20543"/>
                <a:gd name="T2" fmla="*/ 163750 w 16671"/>
                <a:gd name="T3" fmla="*/ 202832 h 20543"/>
                <a:gd name="T4" fmla="*/ 163750 w 16671"/>
                <a:gd name="T5" fmla="*/ 202832 h 20543"/>
                <a:gd name="T6" fmla="*/ 163750 w 16671"/>
                <a:gd name="T7" fmla="*/ 202832 h 205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AutoShape 26"/>
            <p:cNvSpPr/>
            <p:nvPr/>
          </p:nvSpPr>
          <p:spPr bwMode="auto">
            <a:xfrm>
              <a:off x="7043747" y="2251992"/>
              <a:ext cx="303851" cy="467991"/>
            </a:xfrm>
            <a:custGeom>
              <a:avLst/>
              <a:gdLst>
                <a:gd name="T0" fmla="*/ 123809 w 19262"/>
                <a:gd name="T1" fmla="*/ 190691 h 21600"/>
                <a:gd name="T2" fmla="*/ 123809 w 19262"/>
                <a:gd name="T3" fmla="*/ 190691 h 21600"/>
                <a:gd name="T4" fmla="*/ 123809 w 19262"/>
                <a:gd name="T5" fmla="*/ 190691 h 21600"/>
                <a:gd name="T6" fmla="*/ 123809 w 19262"/>
                <a:gd name="T7" fmla="*/ 19069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AutoShape 28"/>
            <p:cNvSpPr/>
            <p:nvPr/>
          </p:nvSpPr>
          <p:spPr bwMode="auto">
            <a:xfrm>
              <a:off x="3775710" y="3231073"/>
              <a:ext cx="378077" cy="498782"/>
            </a:xfrm>
            <a:custGeom>
              <a:avLst/>
              <a:gdLst>
                <a:gd name="T0" fmla="*/ 154054 w 11872"/>
                <a:gd name="T1" fmla="*/ 203237 h 21600"/>
                <a:gd name="T2" fmla="*/ 154054 w 11872"/>
                <a:gd name="T3" fmla="*/ 203237 h 21600"/>
                <a:gd name="T4" fmla="*/ 154054 w 11872"/>
                <a:gd name="T5" fmla="*/ 203237 h 21600"/>
                <a:gd name="T6" fmla="*/ 154054 w 11872"/>
                <a:gd name="T7" fmla="*/ 20323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AutoShape 29"/>
            <p:cNvSpPr/>
            <p:nvPr/>
          </p:nvSpPr>
          <p:spPr bwMode="auto">
            <a:xfrm>
              <a:off x="4448095" y="2541404"/>
              <a:ext cx="313454" cy="431045"/>
            </a:xfrm>
            <a:custGeom>
              <a:avLst/>
              <a:gdLst>
                <a:gd name="T0" fmla="*/ 127722 w 11448"/>
                <a:gd name="T1" fmla="*/ 175636 h 21600"/>
                <a:gd name="T2" fmla="*/ 127722 w 11448"/>
                <a:gd name="T3" fmla="*/ 175636 h 21600"/>
                <a:gd name="T4" fmla="*/ 127722 w 11448"/>
                <a:gd name="T5" fmla="*/ 175636 h 21600"/>
                <a:gd name="T6" fmla="*/ 127722 w 11448"/>
                <a:gd name="T7" fmla="*/ 17563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AutoShape 13"/>
            <p:cNvSpPr/>
            <p:nvPr/>
          </p:nvSpPr>
          <p:spPr bwMode="auto">
            <a:xfrm>
              <a:off x="3661848" y="4129278"/>
              <a:ext cx="580175" cy="281514"/>
            </a:xfrm>
            <a:custGeom>
              <a:avLst/>
              <a:gdLst>
                <a:gd name="T0" fmla="*/ 236391 w 21189"/>
                <a:gd name="T1" fmla="*/ 195048 h 15674"/>
                <a:gd name="T2" fmla="*/ 236391 w 21189"/>
                <a:gd name="T3" fmla="*/ 195048 h 15674"/>
                <a:gd name="T4" fmla="*/ 236391 w 21189"/>
                <a:gd name="T5" fmla="*/ 195048 h 15674"/>
                <a:gd name="T6" fmla="*/ 236391 w 21189"/>
                <a:gd name="T7" fmla="*/ 195048 h 156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AutoShape 27"/>
            <p:cNvSpPr/>
            <p:nvPr/>
          </p:nvSpPr>
          <p:spPr bwMode="auto">
            <a:xfrm>
              <a:off x="4471038" y="3137817"/>
              <a:ext cx="258538" cy="474152"/>
            </a:xfrm>
            <a:custGeom>
              <a:avLst/>
              <a:gdLst>
                <a:gd name="T0" fmla="*/ 131402 w 12174"/>
                <a:gd name="T1" fmla="*/ 193201 h 21600"/>
                <a:gd name="T2" fmla="*/ 131402 w 12174"/>
                <a:gd name="T3" fmla="*/ 193201 h 21600"/>
                <a:gd name="T4" fmla="*/ 131402 w 12174"/>
                <a:gd name="T5" fmla="*/ 193201 h 21600"/>
                <a:gd name="T6" fmla="*/ 131402 w 12174"/>
                <a:gd name="T7" fmla="*/ 193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grpFill/>
            <a:ln>
              <a:noFill/>
            </a:ln>
            <a:effectLst/>
          </p:spPr>
          <p:txBody>
            <a:bodyPr lIns="0" tIns="0" rIns="0" bIns="0"/>
            <a:lstStyle/>
            <a:p>
              <a:endParaRPr lang="zh-CN" altLang="en-US">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8832304" y="2306438"/>
            <a:ext cx="2338080" cy="2821310"/>
            <a:chOff x="8832304" y="2306438"/>
            <a:chExt cx="2338080" cy="2821310"/>
          </a:xfrm>
        </p:grpSpPr>
        <p:sp>
          <p:nvSpPr>
            <p:cNvPr id="45" name="TextBox 13"/>
            <p:cNvSpPr txBox="1"/>
            <p:nvPr/>
          </p:nvSpPr>
          <p:spPr>
            <a:xfrm>
              <a:off x="8832304" y="2306438"/>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服务四</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8836385" y="2592343"/>
              <a:ext cx="2333999" cy="184666"/>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TextBox 13"/>
            <p:cNvSpPr txBox="1"/>
            <p:nvPr/>
          </p:nvSpPr>
          <p:spPr>
            <a:xfrm>
              <a:off x="8832304" y="3478798"/>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服务五</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8836385" y="3764703"/>
              <a:ext cx="2333999" cy="184666"/>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p:nvPr/>
          </p:nvSpPr>
          <p:spPr>
            <a:xfrm>
              <a:off x="8832304" y="4657177"/>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服务六</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8836385" y="4943082"/>
              <a:ext cx="2333999" cy="184666"/>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50"/>
          <p:cNvGrpSpPr/>
          <p:nvPr/>
        </p:nvGrpSpPr>
        <p:grpSpPr>
          <a:xfrm>
            <a:off x="807750" y="2306438"/>
            <a:ext cx="2338080" cy="2821310"/>
            <a:chOff x="807750" y="2306438"/>
            <a:chExt cx="2338080" cy="2821310"/>
          </a:xfrm>
        </p:grpSpPr>
        <p:sp>
          <p:nvSpPr>
            <p:cNvPr id="52" name="TextBox 13"/>
            <p:cNvSpPr txBox="1"/>
            <p:nvPr/>
          </p:nvSpPr>
          <p:spPr>
            <a:xfrm>
              <a:off x="807750" y="2306438"/>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服务一</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p:nvPr/>
          </p:nvSpPr>
          <p:spPr>
            <a:xfrm>
              <a:off x="811831" y="2592343"/>
              <a:ext cx="2333999" cy="406265"/>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807750" y="3478798"/>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服务二</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811831" y="3764703"/>
              <a:ext cx="2333999" cy="184666"/>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p:nvPr/>
          </p:nvSpPr>
          <p:spPr>
            <a:xfrm>
              <a:off x="807750" y="4657177"/>
              <a:ext cx="2338080"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服务三</a:t>
              </a:r>
              <a:endParaRPr 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811831" y="4943082"/>
              <a:ext cx="2333999" cy="184666"/>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根据实际需求来调整文本框大小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公司优势</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pic>
        <p:nvPicPr>
          <p:cNvPr id="12" name="Picture 54"/>
          <p:cNvPicPr>
            <a:picLocks noChangeAspect="1"/>
          </p:cNvPicPr>
          <p:nvPr/>
        </p:nvPicPr>
        <p:blipFill>
          <a:blip r:embed="rId1" cstate="screen"/>
          <a:stretch>
            <a:fillRect/>
          </a:stretch>
        </p:blipFill>
        <p:spPr>
          <a:xfrm flipH="1">
            <a:off x="6913864" y="1242650"/>
            <a:ext cx="6252102" cy="6693595"/>
          </a:xfrm>
          <a:prstGeom prst="rect">
            <a:avLst/>
          </a:prstGeom>
          <a:effectLst>
            <a:outerShdw blurRad="177800" dist="228600" dir="4680000" sx="99000" sy="99000" algn="t" rotWithShape="0">
              <a:prstClr val="black">
                <a:alpha val="11000"/>
              </a:prstClr>
            </a:outerShdw>
          </a:effectLst>
        </p:spPr>
      </p:pic>
      <p:sp>
        <p:nvSpPr>
          <p:cNvPr id="13" name="Oval 59"/>
          <p:cNvSpPr/>
          <p:nvPr/>
        </p:nvSpPr>
        <p:spPr>
          <a:xfrm>
            <a:off x="954991" y="3350380"/>
            <a:ext cx="911445" cy="911445"/>
          </a:xfrm>
          <a:prstGeom prst="ellipse">
            <a:avLst/>
          </a:prstGeom>
          <a:noFill/>
          <a:ln w="44450" cap="flat" cmpd="sng" algn="ctr">
            <a:solidFill>
              <a:srgbClr val="00AF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000" b="1" i="0" u="none" strike="noStrike" kern="0" cap="none" spc="0" normalizeH="0" baseline="0" noProof="0" dirty="0" smtClean="0">
              <a:ln>
                <a:noFill/>
              </a:ln>
              <a:solidFill>
                <a:srgbClr val="7F7F7F"/>
              </a:solidFill>
              <a:effectLst/>
              <a:uLnTx/>
              <a:uFillTx/>
              <a:latin typeface="Calibri" panose="020F0502020204030204"/>
            </a:endParaRPr>
          </a:p>
        </p:txBody>
      </p:sp>
      <p:sp>
        <p:nvSpPr>
          <p:cNvPr id="14" name="Freeform 11"/>
          <p:cNvSpPr>
            <a:spLocks noEditPoints="1"/>
          </p:cNvSpPr>
          <p:nvPr/>
        </p:nvSpPr>
        <p:spPr bwMode="auto">
          <a:xfrm>
            <a:off x="1274123" y="3538925"/>
            <a:ext cx="303622" cy="509014"/>
          </a:xfrm>
          <a:custGeom>
            <a:avLst/>
            <a:gdLst>
              <a:gd name="T0" fmla="*/ 40 w 72"/>
              <a:gd name="T1" fmla="*/ 8 h 120"/>
              <a:gd name="T2" fmla="*/ 40 w 72"/>
              <a:gd name="T3" fmla="*/ 48 h 120"/>
              <a:gd name="T4" fmla="*/ 64 w 72"/>
              <a:gd name="T5" fmla="*/ 48 h 120"/>
              <a:gd name="T6" fmla="*/ 32 w 72"/>
              <a:gd name="T7" fmla="*/ 112 h 120"/>
              <a:gd name="T8" fmla="*/ 32 w 72"/>
              <a:gd name="T9" fmla="*/ 72 h 120"/>
              <a:gd name="T10" fmla="*/ 8 w 72"/>
              <a:gd name="T11" fmla="*/ 72 h 120"/>
              <a:gd name="T12" fmla="*/ 40 w 72"/>
              <a:gd name="T13" fmla="*/ 8 h 120"/>
              <a:gd name="T14" fmla="*/ 40 w 72"/>
              <a:gd name="T15" fmla="*/ 0 h 120"/>
              <a:gd name="T16" fmla="*/ 33 w 72"/>
              <a:gd name="T17" fmla="*/ 4 h 120"/>
              <a:gd name="T18" fmla="*/ 1 w 72"/>
              <a:gd name="T19" fmla="*/ 68 h 120"/>
              <a:gd name="T20" fmla="*/ 1 w 72"/>
              <a:gd name="T21" fmla="*/ 76 h 120"/>
              <a:gd name="T22" fmla="*/ 8 w 72"/>
              <a:gd name="T23" fmla="*/ 80 h 120"/>
              <a:gd name="T24" fmla="*/ 24 w 72"/>
              <a:gd name="T25" fmla="*/ 80 h 120"/>
              <a:gd name="T26" fmla="*/ 24 w 72"/>
              <a:gd name="T27" fmla="*/ 112 h 120"/>
              <a:gd name="T28" fmla="*/ 30 w 72"/>
              <a:gd name="T29" fmla="*/ 120 h 120"/>
              <a:gd name="T30" fmla="*/ 32 w 72"/>
              <a:gd name="T31" fmla="*/ 120 h 120"/>
              <a:gd name="T32" fmla="*/ 39 w 72"/>
              <a:gd name="T33" fmla="*/ 116 h 120"/>
              <a:gd name="T34" fmla="*/ 71 w 72"/>
              <a:gd name="T35" fmla="*/ 52 h 120"/>
              <a:gd name="T36" fmla="*/ 71 w 72"/>
              <a:gd name="T37" fmla="*/ 44 h 120"/>
              <a:gd name="T38" fmla="*/ 64 w 72"/>
              <a:gd name="T39" fmla="*/ 40 h 120"/>
              <a:gd name="T40" fmla="*/ 48 w 72"/>
              <a:gd name="T41" fmla="*/ 40 h 120"/>
              <a:gd name="T42" fmla="*/ 48 w 72"/>
              <a:gd name="T43" fmla="*/ 8 h 120"/>
              <a:gd name="T44" fmla="*/ 42 w 72"/>
              <a:gd name="T45" fmla="*/ 0 h 120"/>
              <a:gd name="T46" fmla="*/ 40 w 72"/>
              <a:gd name="T4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20">
                <a:moveTo>
                  <a:pt x="40" y="8"/>
                </a:moveTo>
                <a:cubicBezTo>
                  <a:pt x="40" y="48"/>
                  <a:pt x="40" y="48"/>
                  <a:pt x="40" y="48"/>
                </a:cubicBezTo>
                <a:cubicBezTo>
                  <a:pt x="64" y="48"/>
                  <a:pt x="64" y="48"/>
                  <a:pt x="64" y="48"/>
                </a:cubicBezTo>
                <a:cubicBezTo>
                  <a:pt x="32" y="112"/>
                  <a:pt x="32" y="112"/>
                  <a:pt x="32" y="112"/>
                </a:cubicBezTo>
                <a:cubicBezTo>
                  <a:pt x="32" y="72"/>
                  <a:pt x="32" y="72"/>
                  <a:pt x="32" y="72"/>
                </a:cubicBezTo>
                <a:cubicBezTo>
                  <a:pt x="8" y="72"/>
                  <a:pt x="8" y="72"/>
                  <a:pt x="8" y="72"/>
                </a:cubicBezTo>
                <a:cubicBezTo>
                  <a:pt x="40" y="8"/>
                  <a:pt x="40" y="8"/>
                  <a:pt x="40" y="8"/>
                </a:cubicBezTo>
                <a:moveTo>
                  <a:pt x="40" y="0"/>
                </a:moveTo>
                <a:cubicBezTo>
                  <a:pt x="37" y="0"/>
                  <a:pt x="34" y="2"/>
                  <a:pt x="33" y="4"/>
                </a:cubicBezTo>
                <a:cubicBezTo>
                  <a:pt x="1" y="68"/>
                  <a:pt x="1" y="68"/>
                  <a:pt x="1" y="68"/>
                </a:cubicBezTo>
                <a:cubicBezTo>
                  <a:pt x="0" y="71"/>
                  <a:pt x="0" y="74"/>
                  <a:pt x="1" y="76"/>
                </a:cubicBezTo>
                <a:cubicBezTo>
                  <a:pt x="3" y="79"/>
                  <a:pt x="5" y="80"/>
                  <a:pt x="8" y="80"/>
                </a:cubicBezTo>
                <a:cubicBezTo>
                  <a:pt x="24" y="80"/>
                  <a:pt x="24" y="80"/>
                  <a:pt x="24" y="80"/>
                </a:cubicBezTo>
                <a:cubicBezTo>
                  <a:pt x="24" y="112"/>
                  <a:pt x="24" y="112"/>
                  <a:pt x="24" y="112"/>
                </a:cubicBezTo>
                <a:cubicBezTo>
                  <a:pt x="24" y="116"/>
                  <a:pt x="27" y="119"/>
                  <a:pt x="30" y="120"/>
                </a:cubicBezTo>
                <a:cubicBezTo>
                  <a:pt x="31" y="120"/>
                  <a:pt x="31" y="120"/>
                  <a:pt x="32" y="120"/>
                </a:cubicBezTo>
                <a:cubicBezTo>
                  <a:pt x="35" y="120"/>
                  <a:pt x="38" y="118"/>
                  <a:pt x="39" y="116"/>
                </a:cubicBezTo>
                <a:cubicBezTo>
                  <a:pt x="71" y="52"/>
                  <a:pt x="71" y="52"/>
                  <a:pt x="71" y="52"/>
                </a:cubicBezTo>
                <a:cubicBezTo>
                  <a:pt x="72" y="49"/>
                  <a:pt x="72" y="46"/>
                  <a:pt x="71" y="44"/>
                </a:cubicBezTo>
                <a:cubicBezTo>
                  <a:pt x="69" y="41"/>
                  <a:pt x="67" y="40"/>
                  <a:pt x="64" y="40"/>
                </a:cubicBezTo>
                <a:cubicBezTo>
                  <a:pt x="48" y="40"/>
                  <a:pt x="48" y="40"/>
                  <a:pt x="48" y="40"/>
                </a:cubicBezTo>
                <a:cubicBezTo>
                  <a:pt x="48" y="8"/>
                  <a:pt x="48" y="8"/>
                  <a:pt x="48" y="8"/>
                </a:cubicBezTo>
                <a:cubicBezTo>
                  <a:pt x="48" y="4"/>
                  <a:pt x="45" y="1"/>
                  <a:pt x="42" y="0"/>
                </a:cubicBezTo>
                <a:cubicBezTo>
                  <a:pt x="41" y="0"/>
                  <a:pt x="41" y="0"/>
                  <a:pt x="40" y="0"/>
                </a:cubicBezTo>
                <a:close/>
              </a:path>
            </a:pathLst>
          </a:custGeom>
          <a:solidFill>
            <a:srgbClr val="00AF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sp>
        <p:nvSpPr>
          <p:cNvPr id="15" name="Oval 62"/>
          <p:cNvSpPr/>
          <p:nvPr/>
        </p:nvSpPr>
        <p:spPr>
          <a:xfrm>
            <a:off x="2605226" y="3350380"/>
            <a:ext cx="911445" cy="911445"/>
          </a:xfrm>
          <a:prstGeom prst="ellipse">
            <a:avLst/>
          </a:prstGeom>
          <a:noFill/>
          <a:ln w="44450" cap="flat" cmpd="sng" algn="ctr">
            <a:solidFill>
              <a:srgbClr val="7ACD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000" b="1" i="0" u="none" strike="noStrike" kern="0" cap="none" spc="0" normalizeH="0" baseline="0" noProof="0" dirty="0" smtClean="0">
              <a:ln>
                <a:noFill/>
              </a:ln>
              <a:solidFill>
                <a:srgbClr val="7F7F7F"/>
              </a:solidFill>
              <a:effectLst/>
              <a:uLnTx/>
              <a:uFillTx/>
              <a:latin typeface="Calibri" panose="020F0502020204030204"/>
            </a:endParaRPr>
          </a:p>
        </p:txBody>
      </p:sp>
      <p:sp>
        <p:nvSpPr>
          <p:cNvPr id="16" name="Freeform 12"/>
          <p:cNvSpPr>
            <a:spLocks noEditPoints="1"/>
          </p:cNvSpPr>
          <p:nvPr/>
        </p:nvSpPr>
        <p:spPr bwMode="auto">
          <a:xfrm>
            <a:off x="2827771" y="3560501"/>
            <a:ext cx="473294" cy="475079"/>
          </a:xfrm>
          <a:custGeom>
            <a:avLst/>
            <a:gdLst>
              <a:gd name="T0" fmla="*/ 14 w 112"/>
              <a:gd name="T1" fmla="*/ 93 h 112"/>
              <a:gd name="T2" fmla="*/ 19 w 112"/>
              <a:gd name="T3" fmla="*/ 99 h 112"/>
              <a:gd name="T4" fmla="*/ 25 w 112"/>
              <a:gd name="T5" fmla="*/ 99 h 112"/>
              <a:gd name="T6" fmla="*/ 25 w 112"/>
              <a:gd name="T7" fmla="*/ 98 h 112"/>
              <a:gd name="T8" fmla="*/ 82 w 112"/>
              <a:gd name="T9" fmla="*/ 101 h 112"/>
              <a:gd name="T10" fmla="*/ 87 w 112"/>
              <a:gd name="T11" fmla="*/ 98 h 112"/>
              <a:gd name="T12" fmla="*/ 87 w 112"/>
              <a:gd name="T13" fmla="*/ 98 h 112"/>
              <a:gd name="T14" fmla="*/ 93 w 112"/>
              <a:gd name="T15" fmla="*/ 98 h 112"/>
              <a:gd name="T16" fmla="*/ 99 w 112"/>
              <a:gd name="T17" fmla="*/ 93 h 112"/>
              <a:gd name="T18" fmla="*/ 99 w 112"/>
              <a:gd name="T19" fmla="*/ 87 h 112"/>
              <a:gd name="T20" fmla="*/ 98 w 112"/>
              <a:gd name="T21" fmla="*/ 87 h 112"/>
              <a:gd name="T22" fmla="*/ 101 w 112"/>
              <a:gd name="T23" fmla="*/ 30 h 112"/>
              <a:gd name="T24" fmla="*/ 98 w 112"/>
              <a:gd name="T25" fmla="*/ 25 h 112"/>
              <a:gd name="T26" fmla="*/ 98 w 112"/>
              <a:gd name="T27" fmla="*/ 24 h 112"/>
              <a:gd name="T28" fmla="*/ 98 w 112"/>
              <a:gd name="T29" fmla="*/ 19 h 112"/>
              <a:gd name="T30" fmla="*/ 93 w 112"/>
              <a:gd name="T31" fmla="*/ 13 h 112"/>
              <a:gd name="T32" fmla="*/ 87 w 112"/>
              <a:gd name="T33" fmla="*/ 13 h 112"/>
              <a:gd name="T34" fmla="*/ 86 w 112"/>
              <a:gd name="T35" fmla="*/ 14 h 112"/>
              <a:gd name="T36" fmla="*/ 30 w 112"/>
              <a:gd name="T37" fmla="*/ 11 h 112"/>
              <a:gd name="T38" fmla="*/ 25 w 112"/>
              <a:gd name="T39" fmla="*/ 14 h 112"/>
              <a:gd name="T40" fmla="*/ 24 w 112"/>
              <a:gd name="T41" fmla="*/ 14 h 112"/>
              <a:gd name="T42" fmla="*/ 19 w 112"/>
              <a:gd name="T43" fmla="*/ 14 h 112"/>
              <a:gd name="T44" fmla="*/ 13 w 112"/>
              <a:gd name="T45" fmla="*/ 19 h 112"/>
              <a:gd name="T46" fmla="*/ 13 w 112"/>
              <a:gd name="T47" fmla="*/ 25 h 112"/>
              <a:gd name="T48" fmla="*/ 14 w 112"/>
              <a:gd name="T49" fmla="*/ 26 h 112"/>
              <a:gd name="T50" fmla="*/ 11 w 112"/>
              <a:gd name="T51" fmla="*/ 82 h 112"/>
              <a:gd name="T52" fmla="*/ 14 w 112"/>
              <a:gd name="T53" fmla="*/ 87 h 112"/>
              <a:gd name="T54" fmla="*/ 14 w 112"/>
              <a:gd name="T55" fmla="*/ 87 h 112"/>
              <a:gd name="T56" fmla="*/ 14 w 112"/>
              <a:gd name="T57" fmla="*/ 93 h 112"/>
              <a:gd name="T58" fmla="*/ 78 w 112"/>
              <a:gd name="T59" fmla="*/ 94 h 112"/>
              <a:gd name="T60" fmla="*/ 31 w 112"/>
              <a:gd name="T61" fmla="*/ 92 h 112"/>
              <a:gd name="T62" fmla="*/ 46 w 112"/>
              <a:gd name="T63" fmla="*/ 78 h 112"/>
              <a:gd name="T64" fmla="*/ 66 w 112"/>
              <a:gd name="T65" fmla="*/ 78 h 112"/>
              <a:gd name="T66" fmla="*/ 81 w 112"/>
              <a:gd name="T67" fmla="*/ 92 h 112"/>
              <a:gd name="T68" fmla="*/ 78 w 112"/>
              <a:gd name="T69" fmla="*/ 94 h 112"/>
              <a:gd name="T70" fmla="*/ 42 w 112"/>
              <a:gd name="T71" fmla="*/ 64 h 112"/>
              <a:gd name="T72" fmla="*/ 48 w 112"/>
              <a:gd name="T73" fmla="*/ 42 h 112"/>
              <a:gd name="T74" fmla="*/ 70 w 112"/>
              <a:gd name="T75" fmla="*/ 48 h 112"/>
              <a:gd name="T76" fmla="*/ 67 w 112"/>
              <a:gd name="T77" fmla="*/ 68 h 112"/>
              <a:gd name="T78" fmla="*/ 67 w 112"/>
              <a:gd name="T79" fmla="*/ 68 h 112"/>
              <a:gd name="T80" fmla="*/ 64 w 112"/>
              <a:gd name="T81" fmla="*/ 70 h 112"/>
              <a:gd name="T82" fmla="*/ 44 w 112"/>
              <a:gd name="T83" fmla="*/ 67 h 112"/>
              <a:gd name="T84" fmla="*/ 44 w 112"/>
              <a:gd name="T85" fmla="*/ 67 h 112"/>
              <a:gd name="T86" fmla="*/ 42 w 112"/>
              <a:gd name="T87" fmla="*/ 64 h 112"/>
              <a:gd name="T88" fmla="*/ 94 w 112"/>
              <a:gd name="T89" fmla="*/ 34 h 112"/>
              <a:gd name="T90" fmla="*/ 92 w 112"/>
              <a:gd name="T91" fmla="*/ 81 h 112"/>
              <a:gd name="T92" fmla="*/ 78 w 112"/>
              <a:gd name="T93" fmla="*/ 66 h 112"/>
              <a:gd name="T94" fmla="*/ 78 w 112"/>
              <a:gd name="T95" fmla="*/ 46 h 112"/>
              <a:gd name="T96" fmla="*/ 92 w 112"/>
              <a:gd name="T97" fmla="*/ 31 h 112"/>
              <a:gd name="T98" fmla="*/ 94 w 112"/>
              <a:gd name="T99" fmla="*/ 34 h 112"/>
              <a:gd name="T100" fmla="*/ 34 w 112"/>
              <a:gd name="T101" fmla="*/ 18 h 112"/>
              <a:gd name="T102" fmla="*/ 81 w 112"/>
              <a:gd name="T103" fmla="*/ 20 h 112"/>
              <a:gd name="T104" fmla="*/ 66 w 112"/>
              <a:gd name="T105" fmla="*/ 34 h 112"/>
              <a:gd name="T106" fmla="*/ 45 w 112"/>
              <a:gd name="T107" fmla="*/ 34 h 112"/>
              <a:gd name="T108" fmla="*/ 31 w 112"/>
              <a:gd name="T109" fmla="*/ 20 h 112"/>
              <a:gd name="T110" fmla="*/ 34 w 112"/>
              <a:gd name="T111" fmla="*/ 18 h 112"/>
              <a:gd name="T112" fmla="*/ 18 w 112"/>
              <a:gd name="T113" fmla="*/ 78 h 112"/>
              <a:gd name="T114" fmla="*/ 20 w 112"/>
              <a:gd name="T115" fmla="*/ 31 h 112"/>
              <a:gd name="T116" fmla="*/ 34 w 112"/>
              <a:gd name="T117" fmla="*/ 46 h 112"/>
              <a:gd name="T118" fmla="*/ 34 w 112"/>
              <a:gd name="T119" fmla="*/ 66 h 112"/>
              <a:gd name="T120" fmla="*/ 20 w 112"/>
              <a:gd name="T121" fmla="*/ 81 h 112"/>
              <a:gd name="T122" fmla="*/ 18 w 112"/>
              <a:gd name="T12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14" y="93"/>
                </a:moveTo>
                <a:cubicBezTo>
                  <a:pt x="19" y="99"/>
                  <a:pt x="19" y="99"/>
                  <a:pt x="19" y="99"/>
                </a:cubicBezTo>
                <a:cubicBezTo>
                  <a:pt x="21" y="100"/>
                  <a:pt x="23" y="100"/>
                  <a:pt x="25" y="99"/>
                </a:cubicBezTo>
                <a:cubicBezTo>
                  <a:pt x="25" y="98"/>
                  <a:pt x="25" y="98"/>
                  <a:pt x="25" y="98"/>
                </a:cubicBezTo>
                <a:cubicBezTo>
                  <a:pt x="42" y="110"/>
                  <a:pt x="64" y="112"/>
                  <a:pt x="82" y="101"/>
                </a:cubicBezTo>
                <a:cubicBezTo>
                  <a:pt x="84" y="100"/>
                  <a:pt x="85" y="99"/>
                  <a:pt x="87" y="98"/>
                </a:cubicBezTo>
                <a:cubicBezTo>
                  <a:pt x="87" y="98"/>
                  <a:pt x="87" y="98"/>
                  <a:pt x="87" y="98"/>
                </a:cubicBezTo>
                <a:cubicBezTo>
                  <a:pt x="89" y="100"/>
                  <a:pt x="91" y="100"/>
                  <a:pt x="93" y="98"/>
                </a:cubicBezTo>
                <a:cubicBezTo>
                  <a:pt x="99" y="93"/>
                  <a:pt x="99" y="93"/>
                  <a:pt x="99" y="93"/>
                </a:cubicBezTo>
                <a:cubicBezTo>
                  <a:pt x="100" y="91"/>
                  <a:pt x="100" y="89"/>
                  <a:pt x="99" y="87"/>
                </a:cubicBezTo>
                <a:cubicBezTo>
                  <a:pt x="98" y="87"/>
                  <a:pt x="98" y="87"/>
                  <a:pt x="98" y="87"/>
                </a:cubicBezTo>
                <a:cubicBezTo>
                  <a:pt x="110" y="70"/>
                  <a:pt x="112" y="48"/>
                  <a:pt x="101" y="30"/>
                </a:cubicBezTo>
                <a:cubicBezTo>
                  <a:pt x="100" y="28"/>
                  <a:pt x="99" y="27"/>
                  <a:pt x="98" y="25"/>
                </a:cubicBezTo>
                <a:cubicBezTo>
                  <a:pt x="98" y="24"/>
                  <a:pt x="98" y="24"/>
                  <a:pt x="98" y="24"/>
                </a:cubicBezTo>
                <a:cubicBezTo>
                  <a:pt x="100" y="23"/>
                  <a:pt x="100" y="21"/>
                  <a:pt x="98" y="19"/>
                </a:cubicBezTo>
                <a:cubicBezTo>
                  <a:pt x="93" y="13"/>
                  <a:pt x="93" y="13"/>
                  <a:pt x="93" y="13"/>
                </a:cubicBezTo>
                <a:cubicBezTo>
                  <a:pt x="91" y="12"/>
                  <a:pt x="89" y="12"/>
                  <a:pt x="87" y="13"/>
                </a:cubicBezTo>
                <a:cubicBezTo>
                  <a:pt x="86" y="14"/>
                  <a:pt x="86" y="14"/>
                  <a:pt x="86" y="14"/>
                </a:cubicBezTo>
                <a:cubicBezTo>
                  <a:pt x="70" y="2"/>
                  <a:pt x="48" y="0"/>
                  <a:pt x="30" y="11"/>
                </a:cubicBezTo>
                <a:cubicBezTo>
                  <a:pt x="28" y="12"/>
                  <a:pt x="27" y="13"/>
                  <a:pt x="25" y="14"/>
                </a:cubicBezTo>
                <a:cubicBezTo>
                  <a:pt x="24" y="14"/>
                  <a:pt x="24" y="14"/>
                  <a:pt x="24" y="14"/>
                </a:cubicBezTo>
                <a:cubicBezTo>
                  <a:pt x="23" y="12"/>
                  <a:pt x="21" y="12"/>
                  <a:pt x="19" y="14"/>
                </a:cubicBezTo>
                <a:cubicBezTo>
                  <a:pt x="13" y="19"/>
                  <a:pt x="13" y="19"/>
                  <a:pt x="13" y="19"/>
                </a:cubicBezTo>
                <a:cubicBezTo>
                  <a:pt x="12" y="21"/>
                  <a:pt x="12" y="23"/>
                  <a:pt x="13" y="25"/>
                </a:cubicBezTo>
                <a:cubicBezTo>
                  <a:pt x="14" y="26"/>
                  <a:pt x="14" y="26"/>
                  <a:pt x="14" y="26"/>
                </a:cubicBezTo>
                <a:cubicBezTo>
                  <a:pt x="2" y="42"/>
                  <a:pt x="0" y="64"/>
                  <a:pt x="11" y="82"/>
                </a:cubicBezTo>
                <a:cubicBezTo>
                  <a:pt x="12" y="84"/>
                  <a:pt x="13" y="85"/>
                  <a:pt x="14" y="87"/>
                </a:cubicBezTo>
                <a:cubicBezTo>
                  <a:pt x="14" y="87"/>
                  <a:pt x="14" y="87"/>
                  <a:pt x="14" y="87"/>
                </a:cubicBezTo>
                <a:cubicBezTo>
                  <a:pt x="12" y="89"/>
                  <a:pt x="12" y="91"/>
                  <a:pt x="14" y="93"/>
                </a:cubicBezTo>
                <a:close/>
                <a:moveTo>
                  <a:pt x="78" y="94"/>
                </a:moveTo>
                <a:cubicBezTo>
                  <a:pt x="63" y="103"/>
                  <a:pt x="45" y="102"/>
                  <a:pt x="31" y="92"/>
                </a:cubicBezTo>
                <a:cubicBezTo>
                  <a:pt x="46" y="78"/>
                  <a:pt x="46" y="78"/>
                  <a:pt x="46" y="78"/>
                </a:cubicBezTo>
                <a:cubicBezTo>
                  <a:pt x="52" y="81"/>
                  <a:pt x="60" y="81"/>
                  <a:pt x="66" y="78"/>
                </a:cubicBezTo>
                <a:cubicBezTo>
                  <a:pt x="81" y="92"/>
                  <a:pt x="81" y="92"/>
                  <a:pt x="81" y="92"/>
                </a:cubicBezTo>
                <a:cubicBezTo>
                  <a:pt x="80" y="93"/>
                  <a:pt x="79" y="93"/>
                  <a:pt x="78" y="94"/>
                </a:cubicBezTo>
                <a:close/>
                <a:moveTo>
                  <a:pt x="42" y="64"/>
                </a:moveTo>
                <a:cubicBezTo>
                  <a:pt x="38" y="56"/>
                  <a:pt x="40" y="47"/>
                  <a:pt x="48" y="42"/>
                </a:cubicBezTo>
                <a:cubicBezTo>
                  <a:pt x="56" y="38"/>
                  <a:pt x="65" y="40"/>
                  <a:pt x="70" y="48"/>
                </a:cubicBezTo>
                <a:cubicBezTo>
                  <a:pt x="74" y="55"/>
                  <a:pt x="72" y="63"/>
                  <a:pt x="67" y="68"/>
                </a:cubicBezTo>
                <a:cubicBezTo>
                  <a:pt x="67" y="68"/>
                  <a:pt x="67" y="68"/>
                  <a:pt x="67" y="68"/>
                </a:cubicBezTo>
                <a:cubicBezTo>
                  <a:pt x="66" y="69"/>
                  <a:pt x="65" y="69"/>
                  <a:pt x="64" y="70"/>
                </a:cubicBezTo>
                <a:cubicBezTo>
                  <a:pt x="57" y="74"/>
                  <a:pt x="49" y="72"/>
                  <a:pt x="44" y="67"/>
                </a:cubicBezTo>
                <a:cubicBezTo>
                  <a:pt x="44" y="67"/>
                  <a:pt x="44" y="67"/>
                  <a:pt x="44" y="67"/>
                </a:cubicBezTo>
                <a:cubicBezTo>
                  <a:pt x="43" y="66"/>
                  <a:pt x="43" y="65"/>
                  <a:pt x="42" y="64"/>
                </a:cubicBezTo>
                <a:close/>
                <a:moveTo>
                  <a:pt x="94" y="34"/>
                </a:moveTo>
                <a:cubicBezTo>
                  <a:pt x="103" y="49"/>
                  <a:pt x="102" y="67"/>
                  <a:pt x="92" y="81"/>
                </a:cubicBezTo>
                <a:cubicBezTo>
                  <a:pt x="78" y="66"/>
                  <a:pt x="78" y="66"/>
                  <a:pt x="78" y="66"/>
                </a:cubicBezTo>
                <a:cubicBezTo>
                  <a:pt x="81" y="60"/>
                  <a:pt x="81" y="52"/>
                  <a:pt x="78" y="46"/>
                </a:cubicBezTo>
                <a:cubicBezTo>
                  <a:pt x="92" y="31"/>
                  <a:pt x="92" y="31"/>
                  <a:pt x="92" y="31"/>
                </a:cubicBezTo>
                <a:cubicBezTo>
                  <a:pt x="93" y="32"/>
                  <a:pt x="93" y="33"/>
                  <a:pt x="94" y="34"/>
                </a:cubicBezTo>
                <a:close/>
                <a:moveTo>
                  <a:pt x="34" y="18"/>
                </a:moveTo>
                <a:cubicBezTo>
                  <a:pt x="49" y="9"/>
                  <a:pt x="67" y="10"/>
                  <a:pt x="81" y="20"/>
                </a:cubicBezTo>
                <a:cubicBezTo>
                  <a:pt x="66" y="34"/>
                  <a:pt x="66" y="34"/>
                  <a:pt x="66" y="34"/>
                </a:cubicBezTo>
                <a:cubicBezTo>
                  <a:pt x="60" y="31"/>
                  <a:pt x="52" y="31"/>
                  <a:pt x="45" y="34"/>
                </a:cubicBezTo>
                <a:cubicBezTo>
                  <a:pt x="31" y="20"/>
                  <a:pt x="31" y="20"/>
                  <a:pt x="31" y="20"/>
                </a:cubicBezTo>
                <a:cubicBezTo>
                  <a:pt x="32" y="19"/>
                  <a:pt x="33" y="19"/>
                  <a:pt x="34" y="18"/>
                </a:cubicBezTo>
                <a:close/>
                <a:moveTo>
                  <a:pt x="18" y="78"/>
                </a:moveTo>
                <a:cubicBezTo>
                  <a:pt x="9" y="63"/>
                  <a:pt x="10" y="45"/>
                  <a:pt x="20" y="31"/>
                </a:cubicBezTo>
                <a:cubicBezTo>
                  <a:pt x="34" y="46"/>
                  <a:pt x="34" y="46"/>
                  <a:pt x="34" y="46"/>
                </a:cubicBezTo>
                <a:cubicBezTo>
                  <a:pt x="31" y="52"/>
                  <a:pt x="31" y="60"/>
                  <a:pt x="34" y="66"/>
                </a:cubicBezTo>
                <a:cubicBezTo>
                  <a:pt x="20" y="81"/>
                  <a:pt x="20" y="81"/>
                  <a:pt x="20" y="81"/>
                </a:cubicBezTo>
                <a:cubicBezTo>
                  <a:pt x="19" y="80"/>
                  <a:pt x="19" y="79"/>
                  <a:pt x="18" y="78"/>
                </a:cubicBezTo>
                <a:close/>
              </a:path>
            </a:pathLst>
          </a:custGeom>
          <a:solidFill>
            <a:srgbClr val="7ACDE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sp>
        <p:nvSpPr>
          <p:cNvPr id="17" name="Oval 65"/>
          <p:cNvSpPr/>
          <p:nvPr/>
        </p:nvSpPr>
        <p:spPr>
          <a:xfrm>
            <a:off x="4274203" y="3350380"/>
            <a:ext cx="911445" cy="911445"/>
          </a:xfrm>
          <a:prstGeom prst="ellipse">
            <a:avLst/>
          </a:prstGeom>
          <a:noFill/>
          <a:ln w="44450" cap="flat" cmpd="sng" algn="ctr">
            <a:solidFill>
              <a:srgbClr val="00AF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000" b="1" i="0" u="none" strike="noStrike" kern="0" cap="none" spc="0" normalizeH="0" baseline="0" noProof="0" dirty="0" smtClean="0">
              <a:ln>
                <a:noFill/>
              </a:ln>
              <a:solidFill>
                <a:srgbClr val="7F7F7F"/>
              </a:solidFill>
              <a:effectLst/>
              <a:uLnTx/>
              <a:uFillTx/>
              <a:latin typeface="Calibri" panose="020F0502020204030204"/>
            </a:endParaRPr>
          </a:p>
        </p:txBody>
      </p:sp>
      <p:grpSp>
        <p:nvGrpSpPr>
          <p:cNvPr id="18" name="Group 66"/>
          <p:cNvGrpSpPr/>
          <p:nvPr/>
        </p:nvGrpSpPr>
        <p:grpSpPr>
          <a:xfrm>
            <a:off x="4557689" y="3623353"/>
            <a:ext cx="377442" cy="376221"/>
            <a:chOff x="9053513" y="484188"/>
            <a:chExt cx="490538" cy="488950"/>
          </a:xfrm>
          <a:solidFill>
            <a:srgbClr val="00AFF0"/>
          </a:solidFill>
        </p:grpSpPr>
        <p:sp>
          <p:nvSpPr>
            <p:cNvPr id="19" name="Freeform 5"/>
            <p:cNvSpPr>
              <a:spLocks noEditPoints="1"/>
            </p:cNvSpPr>
            <p:nvPr/>
          </p:nvSpPr>
          <p:spPr bwMode="auto">
            <a:xfrm>
              <a:off x="9053513" y="484188"/>
              <a:ext cx="152400" cy="48895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sp>
          <p:nvSpPr>
            <p:cNvPr id="20" name="Freeform 6"/>
            <p:cNvSpPr>
              <a:spLocks noEditPoints="1"/>
            </p:cNvSpPr>
            <p:nvPr/>
          </p:nvSpPr>
          <p:spPr bwMode="auto">
            <a:xfrm>
              <a:off x="9390063" y="484188"/>
              <a:ext cx="153988" cy="48895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sp>
          <p:nvSpPr>
            <p:cNvPr id="21" name="Freeform 7"/>
            <p:cNvSpPr>
              <a:spLocks noEditPoints="1"/>
            </p:cNvSpPr>
            <p:nvPr/>
          </p:nvSpPr>
          <p:spPr bwMode="auto">
            <a:xfrm>
              <a:off x="9221788" y="484188"/>
              <a:ext cx="153988" cy="488950"/>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grpSp>
      <p:sp>
        <p:nvSpPr>
          <p:cNvPr id="22" name="Oval 72"/>
          <p:cNvSpPr/>
          <p:nvPr/>
        </p:nvSpPr>
        <p:spPr>
          <a:xfrm>
            <a:off x="5982370" y="3350380"/>
            <a:ext cx="911445" cy="911445"/>
          </a:xfrm>
          <a:prstGeom prst="ellipse">
            <a:avLst/>
          </a:prstGeom>
          <a:noFill/>
          <a:ln w="44450" cap="flat" cmpd="sng" algn="ctr">
            <a:solidFill>
              <a:srgbClr val="7ACDE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2000" b="1" i="0" u="none" strike="noStrike" kern="0" cap="none" spc="0" normalizeH="0" baseline="0" noProof="0" dirty="0" smtClean="0">
              <a:ln>
                <a:noFill/>
              </a:ln>
              <a:solidFill>
                <a:srgbClr val="7F7F7F"/>
              </a:solidFill>
              <a:effectLst/>
              <a:uLnTx/>
              <a:uFillTx/>
              <a:latin typeface="Calibri" panose="020F0502020204030204"/>
            </a:endParaRPr>
          </a:p>
        </p:txBody>
      </p:sp>
      <p:grpSp>
        <p:nvGrpSpPr>
          <p:cNvPr id="23" name="Group 73"/>
          <p:cNvGrpSpPr/>
          <p:nvPr/>
        </p:nvGrpSpPr>
        <p:grpSpPr>
          <a:xfrm>
            <a:off x="6203605" y="3571615"/>
            <a:ext cx="457598" cy="457598"/>
            <a:chOff x="8859838" y="-741363"/>
            <a:chExt cx="514350" cy="514350"/>
          </a:xfrm>
          <a:solidFill>
            <a:srgbClr val="7ACDEF"/>
          </a:solidFill>
        </p:grpSpPr>
        <p:sp>
          <p:nvSpPr>
            <p:cNvPr id="24" name="Freeform 5"/>
            <p:cNvSpPr/>
            <p:nvPr/>
          </p:nvSpPr>
          <p:spPr bwMode="auto">
            <a:xfrm>
              <a:off x="8948738" y="-652463"/>
              <a:ext cx="122238" cy="122238"/>
            </a:xfrm>
            <a:custGeom>
              <a:avLst/>
              <a:gdLst>
                <a:gd name="T0" fmla="*/ 30 w 32"/>
                <a:gd name="T1" fmla="*/ 0 h 32"/>
                <a:gd name="T2" fmla="*/ 0 w 32"/>
                <a:gd name="T3" fmla="*/ 30 h 32"/>
                <a:gd name="T4" fmla="*/ 2 w 32"/>
                <a:gd name="T5" fmla="*/ 32 h 32"/>
                <a:gd name="T6" fmla="*/ 4 w 32"/>
                <a:gd name="T7" fmla="*/ 30 h 32"/>
                <a:gd name="T8" fmla="*/ 30 w 32"/>
                <a:gd name="T9" fmla="*/ 4 h 32"/>
                <a:gd name="T10" fmla="*/ 32 w 32"/>
                <a:gd name="T11" fmla="*/ 2 h 32"/>
                <a:gd name="T12" fmla="*/ 30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0"/>
                  </a:moveTo>
                  <a:cubicBezTo>
                    <a:pt x="13" y="0"/>
                    <a:pt x="0" y="13"/>
                    <a:pt x="0" y="30"/>
                  </a:cubicBezTo>
                  <a:cubicBezTo>
                    <a:pt x="0" y="31"/>
                    <a:pt x="1" y="32"/>
                    <a:pt x="2" y="32"/>
                  </a:cubicBezTo>
                  <a:cubicBezTo>
                    <a:pt x="3" y="32"/>
                    <a:pt x="4" y="31"/>
                    <a:pt x="4" y="30"/>
                  </a:cubicBezTo>
                  <a:cubicBezTo>
                    <a:pt x="4" y="15"/>
                    <a:pt x="15" y="4"/>
                    <a:pt x="30" y="4"/>
                  </a:cubicBezTo>
                  <a:cubicBezTo>
                    <a:pt x="31" y="4"/>
                    <a:pt x="32" y="3"/>
                    <a:pt x="32" y="2"/>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sp>
          <p:nvSpPr>
            <p:cNvPr id="25" name="Freeform 6"/>
            <p:cNvSpPr>
              <a:spLocks noEditPoints="1"/>
            </p:cNvSpPr>
            <p:nvPr/>
          </p:nvSpPr>
          <p:spPr bwMode="auto">
            <a:xfrm>
              <a:off x="8859838" y="-741363"/>
              <a:ext cx="514350" cy="514350"/>
            </a:xfrm>
            <a:custGeom>
              <a:avLst/>
              <a:gdLst>
                <a:gd name="T0" fmla="*/ 131 w 134"/>
                <a:gd name="T1" fmla="*/ 120 h 134"/>
                <a:gd name="T2" fmla="*/ 102 w 134"/>
                <a:gd name="T3" fmla="*/ 91 h 134"/>
                <a:gd name="T4" fmla="*/ 95 w 134"/>
                <a:gd name="T5" fmla="*/ 90 h 134"/>
                <a:gd name="T6" fmla="*/ 89 w 134"/>
                <a:gd name="T7" fmla="*/ 84 h 134"/>
                <a:gd name="T8" fmla="*/ 89 w 134"/>
                <a:gd name="T9" fmla="*/ 84 h 134"/>
                <a:gd name="T10" fmla="*/ 87 w 134"/>
                <a:gd name="T11" fmla="*/ 19 h 134"/>
                <a:gd name="T12" fmla="*/ 19 w 134"/>
                <a:gd name="T13" fmla="*/ 19 h 134"/>
                <a:gd name="T14" fmla="*/ 19 w 134"/>
                <a:gd name="T15" fmla="*/ 87 h 134"/>
                <a:gd name="T16" fmla="*/ 84 w 134"/>
                <a:gd name="T17" fmla="*/ 89 h 134"/>
                <a:gd name="T18" fmla="*/ 84 w 134"/>
                <a:gd name="T19" fmla="*/ 89 h 134"/>
                <a:gd name="T20" fmla="*/ 90 w 134"/>
                <a:gd name="T21" fmla="*/ 95 h 134"/>
                <a:gd name="T22" fmla="*/ 91 w 134"/>
                <a:gd name="T23" fmla="*/ 102 h 134"/>
                <a:gd name="T24" fmla="*/ 120 w 134"/>
                <a:gd name="T25" fmla="*/ 131 h 134"/>
                <a:gd name="T26" fmla="*/ 130 w 134"/>
                <a:gd name="T27" fmla="*/ 130 h 134"/>
                <a:gd name="T28" fmla="*/ 131 w 134"/>
                <a:gd name="T29" fmla="*/ 120 h 134"/>
                <a:gd name="T30" fmla="*/ 81 w 134"/>
                <a:gd name="T31" fmla="*/ 81 h 134"/>
                <a:gd name="T32" fmla="*/ 24 w 134"/>
                <a:gd name="T33" fmla="*/ 81 h 134"/>
                <a:gd name="T34" fmla="*/ 24 w 134"/>
                <a:gd name="T35" fmla="*/ 24 h 134"/>
                <a:gd name="T36" fmla="*/ 81 w 134"/>
                <a:gd name="T37" fmla="*/ 24 h 134"/>
                <a:gd name="T38" fmla="*/ 81 w 134"/>
                <a:gd name="T39"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131" y="120"/>
                  </a:moveTo>
                  <a:cubicBezTo>
                    <a:pt x="102" y="91"/>
                    <a:pt x="102" y="91"/>
                    <a:pt x="102" y="91"/>
                  </a:cubicBezTo>
                  <a:cubicBezTo>
                    <a:pt x="100" y="89"/>
                    <a:pt x="98" y="89"/>
                    <a:pt x="95" y="90"/>
                  </a:cubicBezTo>
                  <a:cubicBezTo>
                    <a:pt x="89" y="84"/>
                    <a:pt x="89" y="84"/>
                    <a:pt x="89" y="84"/>
                  </a:cubicBezTo>
                  <a:cubicBezTo>
                    <a:pt x="89" y="84"/>
                    <a:pt x="89" y="84"/>
                    <a:pt x="89" y="84"/>
                  </a:cubicBezTo>
                  <a:cubicBezTo>
                    <a:pt x="105" y="65"/>
                    <a:pt x="104" y="36"/>
                    <a:pt x="87" y="19"/>
                  </a:cubicBezTo>
                  <a:cubicBezTo>
                    <a:pt x="68" y="0"/>
                    <a:pt x="38" y="0"/>
                    <a:pt x="19" y="19"/>
                  </a:cubicBezTo>
                  <a:cubicBezTo>
                    <a:pt x="0" y="37"/>
                    <a:pt x="0" y="68"/>
                    <a:pt x="19" y="87"/>
                  </a:cubicBezTo>
                  <a:cubicBezTo>
                    <a:pt x="37" y="104"/>
                    <a:pt x="65" y="105"/>
                    <a:pt x="84" y="89"/>
                  </a:cubicBezTo>
                  <a:cubicBezTo>
                    <a:pt x="84" y="89"/>
                    <a:pt x="84" y="89"/>
                    <a:pt x="84" y="89"/>
                  </a:cubicBezTo>
                  <a:cubicBezTo>
                    <a:pt x="90" y="95"/>
                    <a:pt x="90" y="95"/>
                    <a:pt x="90" y="95"/>
                  </a:cubicBezTo>
                  <a:cubicBezTo>
                    <a:pt x="89" y="98"/>
                    <a:pt x="89" y="100"/>
                    <a:pt x="91" y="102"/>
                  </a:cubicBezTo>
                  <a:cubicBezTo>
                    <a:pt x="120" y="131"/>
                    <a:pt x="120" y="131"/>
                    <a:pt x="120" y="131"/>
                  </a:cubicBezTo>
                  <a:cubicBezTo>
                    <a:pt x="122" y="134"/>
                    <a:pt x="127" y="133"/>
                    <a:pt x="130" y="130"/>
                  </a:cubicBezTo>
                  <a:cubicBezTo>
                    <a:pt x="133" y="127"/>
                    <a:pt x="134" y="122"/>
                    <a:pt x="131" y="120"/>
                  </a:cubicBezTo>
                  <a:close/>
                  <a:moveTo>
                    <a:pt x="81" y="81"/>
                  </a:moveTo>
                  <a:cubicBezTo>
                    <a:pt x="65" y="97"/>
                    <a:pt x="40" y="97"/>
                    <a:pt x="24" y="81"/>
                  </a:cubicBezTo>
                  <a:cubicBezTo>
                    <a:pt x="9" y="65"/>
                    <a:pt x="9" y="40"/>
                    <a:pt x="24" y="24"/>
                  </a:cubicBezTo>
                  <a:cubicBezTo>
                    <a:pt x="40" y="9"/>
                    <a:pt x="65" y="9"/>
                    <a:pt x="81" y="24"/>
                  </a:cubicBezTo>
                  <a:cubicBezTo>
                    <a:pt x="97" y="40"/>
                    <a:pt x="97" y="65"/>
                    <a:pt x="81"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smtClean="0">
                <a:ln>
                  <a:noFill/>
                </a:ln>
                <a:solidFill>
                  <a:srgbClr val="7F7F7F"/>
                </a:solidFill>
                <a:effectLst/>
                <a:uLnTx/>
                <a:uFillTx/>
              </a:endParaRPr>
            </a:p>
          </p:txBody>
        </p:sp>
      </p:grpSp>
      <p:pic>
        <p:nvPicPr>
          <p:cNvPr id="26" name="图片占位符 5"/>
          <p:cNvPicPr>
            <a:picLocks noChangeAspect="1"/>
          </p:cNvPicPr>
          <p:nvPr/>
        </p:nvPicPr>
        <p:blipFill>
          <a:blip r:embed="rId2" cstate="screen"/>
          <a:srcRect l="18649" r="18649"/>
          <a:stretch>
            <a:fillRect/>
          </a:stretch>
        </p:blipFill>
        <p:spPr>
          <a:xfrm>
            <a:off x="7679666" y="1933036"/>
            <a:ext cx="2621951" cy="2747752"/>
          </a:xfrm>
          <a:custGeom>
            <a:avLst/>
            <a:gdLst>
              <a:gd name="connsiteX0" fmla="*/ 0 w 1397000"/>
              <a:gd name="connsiteY0" fmla="*/ 0 h 2730500"/>
              <a:gd name="connsiteX1" fmla="*/ 1397000 w 1397000"/>
              <a:gd name="connsiteY1" fmla="*/ 0 h 2730500"/>
              <a:gd name="connsiteX2" fmla="*/ 1397000 w 1397000"/>
              <a:gd name="connsiteY2" fmla="*/ 2730500 h 2730500"/>
              <a:gd name="connsiteX3" fmla="*/ 0 w 1397000"/>
              <a:gd name="connsiteY3" fmla="*/ 2730500 h 2730500"/>
              <a:gd name="connsiteX4" fmla="*/ 0 w 1397000"/>
              <a:gd name="connsiteY4" fmla="*/ 0 h 2730500"/>
              <a:gd name="connsiteX0-1" fmla="*/ 0 w 2414917"/>
              <a:gd name="connsiteY0-2" fmla="*/ 0 h 2730500"/>
              <a:gd name="connsiteX1-3" fmla="*/ 1397000 w 2414917"/>
              <a:gd name="connsiteY1-4" fmla="*/ 0 h 2730500"/>
              <a:gd name="connsiteX2-5" fmla="*/ 2414917 w 2414917"/>
              <a:gd name="connsiteY2-6" fmla="*/ 2316432 h 2730500"/>
              <a:gd name="connsiteX3-7" fmla="*/ 0 w 2414917"/>
              <a:gd name="connsiteY3-8" fmla="*/ 2730500 h 2730500"/>
              <a:gd name="connsiteX4-9" fmla="*/ 0 w 2414917"/>
              <a:gd name="connsiteY4-10" fmla="*/ 0 h 2730500"/>
              <a:gd name="connsiteX0-11" fmla="*/ 0 w 2414917"/>
              <a:gd name="connsiteY0-12" fmla="*/ 86264 h 2816764"/>
              <a:gd name="connsiteX1-13" fmla="*/ 1095076 w 2414917"/>
              <a:gd name="connsiteY1-14" fmla="*/ 0 h 2816764"/>
              <a:gd name="connsiteX2-15" fmla="*/ 2414917 w 2414917"/>
              <a:gd name="connsiteY2-16" fmla="*/ 2402696 h 2816764"/>
              <a:gd name="connsiteX3-17" fmla="*/ 0 w 2414917"/>
              <a:gd name="connsiteY3-18" fmla="*/ 2816764 h 2816764"/>
              <a:gd name="connsiteX4-19" fmla="*/ 0 w 2414917"/>
              <a:gd name="connsiteY4-20" fmla="*/ 86264 h 2816764"/>
              <a:gd name="connsiteX0-21" fmla="*/ 0 w 2621951"/>
              <a:gd name="connsiteY0-22" fmla="*/ 258792 h 2816764"/>
              <a:gd name="connsiteX1-23" fmla="*/ 1302110 w 2621951"/>
              <a:gd name="connsiteY1-24" fmla="*/ 0 h 2816764"/>
              <a:gd name="connsiteX2-25" fmla="*/ 2621951 w 2621951"/>
              <a:gd name="connsiteY2-26" fmla="*/ 2402696 h 2816764"/>
              <a:gd name="connsiteX3-27" fmla="*/ 207034 w 2621951"/>
              <a:gd name="connsiteY3-28" fmla="*/ 2816764 h 2816764"/>
              <a:gd name="connsiteX4-29" fmla="*/ 0 w 2621951"/>
              <a:gd name="connsiteY4-30" fmla="*/ 258792 h 2816764"/>
              <a:gd name="connsiteX0-31" fmla="*/ 0 w 2621951"/>
              <a:gd name="connsiteY0-32" fmla="*/ 258792 h 2747752"/>
              <a:gd name="connsiteX1-33" fmla="*/ 1302110 w 2621951"/>
              <a:gd name="connsiteY1-34" fmla="*/ 0 h 2747752"/>
              <a:gd name="connsiteX2-35" fmla="*/ 2621951 w 2621951"/>
              <a:gd name="connsiteY2-36" fmla="*/ 2402696 h 2747752"/>
              <a:gd name="connsiteX3-37" fmla="*/ 1337094 w 2621951"/>
              <a:gd name="connsiteY3-38" fmla="*/ 2747752 h 2747752"/>
              <a:gd name="connsiteX4-39" fmla="*/ 0 w 2621951"/>
              <a:gd name="connsiteY4-40" fmla="*/ 258792 h 27477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21951" h="2747752">
                <a:moveTo>
                  <a:pt x="0" y="258792"/>
                </a:moveTo>
                <a:lnTo>
                  <a:pt x="1302110" y="0"/>
                </a:lnTo>
                <a:lnTo>
                  <a:pt x="2621951" y="2402696"/>
                </a:lnTo>
                <a:lnTo>
                  <a:pt x="1337094" y="2747752"/>
                </a:lnTo>
                <a:lnTo>
                  <a:pt x="0" y="258792"/>
                </a:lnTo>
                <a:close/>
              </a:path>
            </a:pathLst>
          </a:custGeom>
        </p:spPr>
      </p:pic>
      <p:sp>
        <p:nvSpPr>
          <p:cNvPr id="27" name="矩形 26"/>
          <p:cNvSpPr/>
          <p:nvPr/>
        </p:nvSpPr>
        <p:spPr>
          <a:xfrm>
            <a:off x="842796" y="5040620"/>
            <a:ext cx="6096000" cy="738664"/>
          </a:xfrm>
          <a:prstGeom prst="rect">
            <a:avLst/>
          </a:prstGeom>
        </p:spPr>
        <p:txBody>
          <a:bodyPr>
            <a:spAutoFit/>
          </a:bodyPr>
          <a:lstStyle/>
          <a:p>
            <a:r>
              <a:rPr lang="zh-CN" altLang="en-US" sz="1400" dirty="0">
                <a:solidFill>
                  <a:srgbClr val="7F7F7F"/>
                </a:solidFill>
                <a:latin typeface="微软雅黑" panose="020B0503020204020204" pitchFamily="34" charset="-122"/>
                <a:ea typeface="微软雅黑" panose="020B0503020204020204" pitchFamily="34" charset="-122"/>
              </a:rPr>
              <a:t>我们工作室致力于专业</a:t>
            </a:r>
            <a:r>
              <a:rPr lang="en-US" altLang="zh-CN" sz="1400" dirty="0">
                <a:solidFill>
                  <a:srgbClr val="7F7F7F"/>
                </a:solidFill>
                <a:latin typeface="微软雅黑" panose="020B0503020204020204" pitchFamily="34" charset="-122"/>
                <a:ea typeface="微软雅黑" panose="020B0503020204020204" pitchFamily="34" charset="-122"/>
              </a:rPr>
              <a:t>PPT</a:t>
            </a:r>
            <a:r>
              <a:rPr lang="zh-CN" altLang="en-US" sz="1400" dirty="0">
                <a:solidFill>
                  <a:srgbClr val="7F7F7F"/>
                </a:solidFill>
                <a:latin typeface="微软雅黑" panose="020B0503020204020204" pitchFamily="34" charset="-122"/>
                <a:ea typeface="微软雅黑" panose="020B0503020204020204" pitchFamily="34" charset="-122"/>
              </a:rPr>
              <a:t>模板的发布，课件及汇报</a:t>
            </a:r>
            <a:r>
              <a:rPr lang="en-US" altLang="zh-CN" sz="1400" dirty="0">
                <a:solidFill>
                  <a:srgbClr val="7F7F7F"/>
                </a:solidFill>
                <a:latin typeface="微软雅黑" panose="020B0503020204020204" pitchFamily="34" charset="-122"/>
                <a:ea typeface="微软雅黑" panose="020B0503020204020204" pitchFamily="34" charset="-122"/>
              </a:rPr>
              <a:t>PPT</a:t>
            </a:r>
            <a:r>
              <a:rPr lang="zh-CN" altLang="en-US" sz="1400" dirty="0">
                <a:solidFill>
                  <a:srgbClr val="7F7F7F"/>
                </a:solidFill>
                <a:latin typeface="微软雅黑" panose="020B0503020204020204" pitchFamily="34" charset="-122"/>
                <a:ea typeface="微软雅黑" panose="020B0503020204020204" pitchFamily="34" charset="-122"/>
              </a:rPr>
              <a:t>的美化，并为您提供专业的</a:t>
            </a:r>
            <a:r>
              <a:rPr lang="en-US" altLang="zh-CN" sz="1400" dirty="0">
                <a:solidFill>
                  <a:srgbClr val="7F7F7F"/>
                </a:solidFill>
                <a:latin typeface="微软雅黑" panose="020B0503020204020204" pitchFamily="34" charset="-122"/>
                <a:ea typeface="微软雅黑" panose="020B0503020204020204" pitchFamily="34" charset="-122"/>
              </a:rPr>
              <a:t>PPT</a:t>
            </a:r>
            <a:r>
              <a:rPr lang="zh-CN" altLang="en-US" sz="1400" dirty="0">
                <a:solidFill>
                  <a:srgbClr val="7F7F7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400" dirty="0">
                <a:solidFill>
                  <a:srgbClr val="7F7F7F"/>
                </a:solidFill>
                <a:latin typeface="微软雅黑" panose="020B0503020204020204" pitchFamily="34" charset="-122"/>
                <a:ea typeface="微软雅黑" panose="020B0503020204020204" pitchFamily="34" charset="-122"/>
              </a:rPr>
              <a:t>,</a:t>
            </a:r>
            <a:r>
              <a:rPr lang="zh-CN" altLang="en-US" sz="1400" dirty="0">
                <a:solidFill>
                  <a:srgbClr val="7F7F7F"/>
                </a:solidFill>
                <a:latin typeface="微软雅黑" panose="020B0503020204020204" pitchFamily="34" charset="-122"/>
                <a:ea typeface="微软雅黑" panose="020B0503020204020204" pitchFamily="34" charset="-122"/>
              </a:rPr>
              <a:t>让您的每一次亮相都信心澎湃</a:t>
            </a:r>
            <a:r>
              <a:rPr lang="zh-CN" altLang="en-US" sz="1400" dirty="0" smtClean="0">
                <a:solidFill>
                  <a:srgbClr val="7F7F7F"/>
                </a:solidFill>
                <a:latin typeface="微软雅黑" panose="020B0503020204020204" pitchFamily="34" charset="-122"/>
                <a:ea typeface="微软雅黑" panose="020B0503020204020204" pitchFamily="34" charset="-122"/>
              </a:rPr>
              <a:t>。</a:t>
            </a:r>
            <a:endParaRPr lang="zh-CN" altLang="en-US" sz="1400" dirty="0">
              <a:solidFill>
                <a:srgbClr val="7F7F7F"/>
              </a:solidFill>
              <a:latin typeface="微软雅黑" panose="020B0503020204020204" pitchFamily="34" charset="-122"/>
              <a:ea typeface="微软雅黑" panose="020B0503020204020204" pitchFamily="34" charset="-122"/>
            </a:endParaRPr>
          </a:p>
        </p:txBody>
      </p:sp>
      <p:sp>
        <p:nvSpPr>
          <p:cNvPr id="28" name="TextBox 25"/>
          <p:cNvSpPr txBox="1"/>
          <p:nvPr/>
        </p:nvSpPr>
        <p:spPr>
          <a:xfrm>
            <a:off x="718048" y="4361761"/>
            <a:ext cx="1415772" cy="338554"/>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单击添加标题</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29" name="TextBox 25"/>
          <p:cNvSpPr txBox="1"/>
          <p:nvPr/>
        </p:nvSpPr>
        <p:spPr>
          <a:xfrm>
            <a:off x="2353062" y="4361761"/>
            <a:ext cx="1415772" cy="338554"/>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单击添加标题</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30" name="TextBox 25"/>
          <p:cNvSpPr txBox="1"/>
          <p:nvPr/>
        </p:nvSpPr>
        <p:spPr>
          <a:xfrm>
            <a:off x="4038523" y="4361761"/>
            <a:ext cx="1415772" cy="338554"/>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单击添加标题</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31" name="TextBox 25"/>
          <p:cNvSpPr txBox="1"/>
          <p:nvPr/>
        </p:nvSpPr>
        <p:spPr>
          <a:xfrm>
            <a:off x="5723984" y="4361761"/>
            <a:ext cx="1415772" cy="338554"/>
          </a:xfrm>
          <a:prstGeom prst="rect">
            <a:avLst/>
          </a:prstGeom>
          <a:noFill/>
        </p:spPr>
        <p:txBody>
          <a:bodyPr wrap="non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单击添加标题</a:t>
            </a:r>
            <a:endParaRPr lang="id-ID" sz="1600" b="1" dirty="0">
              <a:solidFill>
                <a:prstClr val="black"/>
              </a:solidFill>
              <a:latin typeface="微软雅黑" panose="020B0503020204020204" pitchFamily="34" charset="-122"/>
              <a:ea typeface="微软雅黑" panose="020B0503020204020204" pitchFamily="34" charset="-122"/>
            </a:endParaRPr>
          </a:p>
        </p:txBody>
      </p:sp>
      <p:sp>
        <p:nvSpPr>
          <p:cNvPr id="32" name="直角三角形 3"/>
          <p:cNvSpPr/>
          <p:nvPr/>
        </p:nvSpPr>
        <p:spPr>
          <a:xfrm rot="21354880">
            <a:off x="7741788" y="1935446"/>
            <a:ext cx="2505824" cy="2522400"/>
          </a:xfrm>
          <a:custGeom>
            <a:avLst/>
            <a:gdLst>
              <a:gd name="connsiteX0" fmla="*/ 0 w 957072"/>
              <a:gd name="connsiteY0" fmla="*/ 2242487 h 2242487"/>
              <a:gd name="connsiteX1" fmla="*/ 0 w 957072"/>
              <a:gd name="connsiteY1" fmla="*/ 0 h 2242487"/>
              <a:gd name="connsiteX2" fmla="*/ 957072 w 957072"/>
              <a:gd name="connsiteY2" fmla="*/ 2242487 h 2242487"/>
              <a:gd name="connsiteX3" fmla="*/ 0 w 957072"/>
              <a:gd name="connsiteY3" fmla="*/ 2242487 h 2242487"/>
              <a:gd name="connsiteX0-1" fmla="*/ 1176528 w 2133600"/>
              <a:gd name="connsiteY0-2" fmla="*/ 2425367 h 2425367"/>
              <a:gd name="connsiteX1-3" fmla="*/ 0 w 2133600"/>
              <a:gd name="connsiteY1-4" fmla="*/ 0 h 2425367"/>
              <a:gd name="connsiteX2-5" fmla="*/ 2133600 w 2133600"/>
              <a:gd name="connsiteY2-6" fmla="*/ 2425367 h 2425367"/>
              <a:gd name="connsiteX3-7" fmla="*/ 1176528 w 2133600"/>
              <a:gd name="connsiteY3-8" fmla="*/ 2425367 h 2425367"/>
              <a:gd name="connsiteX0-9" fmla="*/ 1176528 w 2602992"/>
              <a:gd name="connsiteY0-10" fmla="*/ 2425367 h 2425367"/>
              <a:gd name="connsiteX1-11" fmla="*/ 0 w 2602992"/>
              <a:gd name="connsiteY1-12" fmla="*/ 0 h 2425367"/>
              <a:gd name="connsiteX2-13" fmla="*/ 2602992 w 2602992"/>
              <a:gd name="connsiteY2-14" fmla="*/ 2144951 h 2425367"/>
              <a:gd name="connsiteX3-15" fmla="*/ 1176528 w 2602992"/>
              <a:gd name="connsiteY3-16" fmla="*/ 2425367 h 2425367"/>
              <a:gd name="connsiteX0-17" fmla="*/ 1328928 w 2602992"/>
              <a:gd name="connsiteY0-18" fmla="*/ 2498519 h 2498519"/>
              <a:gd name="connsiteX1-19" fmla="*/ 0 w 2602992"/>
              <a:gd name="connsiteY1-20" fmla="*/ 0 h 2498519"/>
              <a:gd name="connsiteX2-21" fmla="*/ 2602992 w 2602992"/>
              <a:gd name="connsiteY2-22" fmla="*/ 2144951 h 2498519"/>
              <a:gd name="connsiteX3-23" fmla="*/ 1328928 w 2602992"/>
              <a:gd name="connsiteY3-24" fmla="*/ 2498519 h 2498519"/>
              <a:gd name="connsiteX0-25" fmla="*/ 1341120 w 2615184"/>
              <a:gd name="connsiteY0-26" fmla="*/ 2498519 h 2498519"/>
              <a:gd name="connsiteX1-27" fmla="*/ 0 w 2615184"/>
              <a:gd name="connsiteY1-28" fmla="*/ 0 h 2498519"/>
              <a:gd name="connsiteX2-29" fmla="*/ 2615184 w 2615184"/>
              <a:gd name="connsiteY2-30" fmla="*/ 2144951 h 2498519"/>
              <a:gd name="connsiteX3-31" fmla="*/ 1341120 w 2615184"/>
              <a:gd name="connsiteY3-32" fmla="*/ 2498519 h 2498519"/>
              <a:gd name="connsiteX0-33" fmla="*/ 1347216 w 2621280"/>
              <a:gd name="connsiteY0-34" fmla="*/ 2498519 h 2498519"/>
              <a:gd name="connsiteX1-35" fmla="*/ 0 w 2621280"/>
              <a:gd name="connsiteY1-36" fmla="*/ 0 h 2498519"/>
              <a:gd name="connsiteX2-37" fmla="*/ 2621280 w 2621280"/>
              <a:gd name="connsiteY2-38" fmla="*/ 2144951 h 2498519"/>
              <a:gd name="connsiteX3-39" fmla="*/ 1347216 w 2621280"/>
              <a:gd name="connsiteY3-40" fmla="*/ 2498519 h 2498519"/>
              <a:gd name="connsiteX0-41" fmla="*/ 1347216 w 2639568"/>
              <a:gd name="connsiteY0-42" fmla="*/ 2498519 h 2498519"/>
              <a:gd name="connsiteX1-43" fmla="*/ 0 w 2639568"/>
              <a:gd name="connsiteY1-44" fmla="*/ 0 h 2498519"/>
              <a:gd name="connsiteX2-45" fmla="*/ 2639568 w 2639568"/>
              <a:gd name="connsiteY2-46" fmla="*/ 2144951 h 2498519"/>
              <a:gd name="connsiteX3-47" fmla="*/ 1347216 w 2639568"/>
              <a:gd name="connsiteY3-48" fmla="*/ 2498519 h 2498519"/>
              <a:gd name="connsiteX0-49" fmla="*/ 0 w 2436464"/>
              <a:gd name="connsiteY0-50" fmla="*/ 353568 h 353568"/>
              <a:gd name="connsiteX1-51" fmla="*/ 2436464 w 2436464"/>
              <a:gd name="connsiteY1-52" fmla="*/ 70797 h 353568"/>
              <a:gd name="connsiteX2-53" fmla="*/ 1292352 w 2436464"/>
              <a:gd name="connsiteY2-54" fmla="*/ 0 h 353568"/>
              <a:gd name="connsiteX3-55" fmla="*/ 0 w 2436464"/>
              <a:gd name="connsiteY3-56" fmla="*/ 353568 h 353568"/>
              <a:gd name="connsiteX0-57" fmla="*/ 0 w 2436464"/>
              <a:gd name="connsiteY0-58" fmla="*/ 2730033 h 2730033"/>
              <a:gd name="connsiteX1-59" fmla="*/ 2436464 w 2436464"/>
              <a:gd name="connsiteY1-60" fmla="*/ 2447262 h 2730033"/>
              <a:gd name="connsiteX2-61" fmla="*/ 1248184 w 2436464"/>
              <a:gd name="connsiteY2-62" fmla="*/ 0 h 2730033"/>
              <a:gd name="connsiteX3-63" fmla="*/ 0 w 2436464"/>
              <a:gd name="connsiteY3-64" fmla="*/ 2730033 h 2730033"/>
              <a:gd name="connsiteX0-65" fmla="*/ 0 w 2539266"/>
              <a:gd name="connsiteY0-66" fmla="*/ 176220 h 2447262"/>
              <a:gd name="connsiteX1-67" fmla="*/ 2539266 w 2539266"/>
              <a:gd name="connsiteY1-68" fmla="*/ 2447262 h 2447262"/>
              <a:gd name="connsiteX2-69" fmla="*/ 1350986 w 2539266"/>
              <a:gd name="connsiteY2-70" fmla="*/ 0 h 2447262"/>
              <a:gd name="connsiteX3-71" fmla="*/ 0 w 2539266"/>
              <a:gd name="connsiteY3-72" fmla="*/ 176220 h 2447262"/>
              <a:gd name="connsiteX0-73" fmla="*/ 0 w 2532751"/>
              <a:gd name="connsiteY0-74" fmla="*/ 176220 h 2538469"/>
              <a:gd name="connsiteX1-75" fmla="*/ 2532751 w 2532751"/>
              <a:gd name="connsiteY1-76" fmla="*/ 2538469 h 2538469"/>
              <a:gd name="connsiteX2-77" fmla="*/ 1350986 w 2532751"/>
              <a:gd name="connsiteY2-78" fmla="*/ 0 h 2538469"/>
              <a:gd name="connsiteX3-79" fmla="*/ 0 w 2532751"/>
              <a:gd name="connsiteY3-80" fmla="*/ 176220 h 2538469"/>
              <a:gd name="connsiteX0-81" fmla="*/ 0 w 2522327"/>
              <a:gd name="connsiteY0-82" fmla="*/ 176220 h 2513279"/>
              <a:gd name="connsiteX1-83" fmla="*/ 2522327 w 2522327"/>
              <a:gd name="connsiteY1-84" fmla="*/ 2513279 h 2513279"/>
              <a:gd name="connsiteX2-85" fmla="*/ 1350986 w 2522327"/>
              <a:gd name="connsiteY2-86" fmla="*/ 0 h 2513279"/>
              <a:gd name="connsiteX3-87" fmla="*/ 0 w 2522327"/>
              <a:gd name="connsiteY3-88" fmla="*/ 176220 h 2513279"/>
              <a:gd name="connsiteX0-89" fmla="*/ 0 w 2516247"/>
              <a:gd name="connsiteY0-90" fmla="*/ 176655 h 2513279"/>
              <a:gd name="connsiteX1-91" fmla="*/ 2516247 w 2516247"/>
              <a:gd name="connsiteY1-92" fmla="*/ 2513279 h 2513279"/>
              <a:gd name="connsiteX2-93" fmla="*/ 1344906 w 2516247"/>
              <a:gd name="connsiteY2-94" fmla="*/ 0 h 2513279"/>
              <a:gd name="connsiteX3-95" fmla="*/ 0 w 2516247"/>
              <a:gd name="connsiteY3-96" fmla="*/ 176655 h 2513279"/>
              <a:gd name="connsiteX0-97" fmla="*/ 0 w 2506475"/>
              <a:gd name="connsiteY0-98" fmla="*/ 168186 h 2513279"/>
              <a:gd name="connsiteX1-99" fmla="*/ 2506475 w 2506475"/>
              <a:gd name="connsiteY1-100" fmla="*/ 2513279 h 2513279"/>
              <a:gd name="connsiteX2-101" fmla="*/ 1335134 w 2506475"/>
              <a:gd name="connsiteY2-102" fmla="*/ 0 h 2513279"/>
              <a:gd name="connsiteX3-103" fmla="*/ 0 w 2506475"/>
              <a:gd name="connsiteY3-104" fmla="*/ 168186 h 2513279"/>
              <a:gd name="connsiteX0-105" fmla="*/ 0 w 2505823"/>
              <a:gd name="connsiteY0-106" fmla="*/ 168186 h 2522400"/>
              <a:gd name="connsiteX1-107" fmla="*/ 2505823 w 2505823"/>
              <a:gd name="connsiteY1-108" fmla="*/ 2522400 h 2522400"/>
              <a:gd name="connsiteX2-109" fmla="*/ 1335134 w 2505823"/>
              <a:gd name="connsiteY2-110" fmla="*/ 0 h 2522400"/>
              <a:gd name="connsiteX3-111" fmla="*/ 0 w 2505823"/>
              <a:gd name="connsiteY3-112" fmla="*/ 168186 h 2522400"/>
              <a:gd name="connsiteX0-113" fmla="*/ 0 w 2496413"/>
              <a:gd name="connsiteY0-114" fmla="*/ 179044 h 2522400"/>
              <a:gd name="connsiteX1-115" fmla="*/ 2496413 w 2496413"/>
              <a:gd name="connsiteY1-116" fmla="*/ 2522400 h 2522400"/>
              <a:gd name="connsiteX2-117" fmla="*/ 1325724 w 2496413"/>
              <a:gd name="connsiteY2-118" fmla="*/ 0 h 2522400"/>
              <a:gd name="connsiteX3-119" fmla="*/ 0 w 2496413"/>
              <a:gd name="connsiteY3-120" fmla="*/ 179044 h 2522400"/>
              <a:gd name="connsiteX0-121" fmla="*/ 0 w 2505824"/>
              <a:gd name="connsiteY0-122" fmla="*/ 168186 h 2522400"/>
              <a:gd name="connsiteX1-123" fmla="*/ 2505824 w 2505824"/>
              <a:gd name="connsiteY1-124" fmla="*/ 2522400 h 2522400"/>
              <a:gd name="connsiteX2-125" fmla="*/ 1335135 w 2505824"/>
              <a:gd name="connsiteY2-126" fmla="*/ 0 h 2522400"/>
              <a:gd name="connsiteX3-127" fmla="*/ 0 w 2505824"/>
              <a:gd name="connsiteY3-128" fmla="*/ 168186 h 2522400"/>
            </a:gdLst>
            <a:ahLst/>
            <a:cxnLst>
              <a:cxn ang="0">
                <a:pos x="connsiteX0-1" y="connsiteY0-2"/>
              </a:cxn>
              <a:cxn ang="0">
                <a:pos x="connsiteX1-3" y="connsiteY1-4"/>
              </a:cxn>
              <a:cxn ang="0">
                <a:pos x="connsiteX2-5" y="connsiteY2-6"/>
              </a:cxn>
              <a:cxn ang="0">
                <a:pos x="connsiteX3-7" y="connsiteY3-8"/>
              </a:cxn>
            </a:cxnLst>
            <a:rect l="l" t="t" r="r" b="b"/>
            <a:pathLst>
              <a:path w="2505824" h="2522400">
                <a:moveTo>
                  <a:pt x="0" y="168186"/>
                </a:moveTo>
                <a:lnTo>
                  <a:pt x="2505824" y="2522400"/>
                </a:lnTo>
                <a:lnTo>
                  <a:pt x="1335135" y="0"/>
                </a:lnTo>
                <a:lnTo>
                  <a:pt x="0" y="168186"/>
                </a:lnTo>
                <a:close/>
              </a:path>
            </a:pathLst>
          </a:custGeom>
          <a:solidFill>
            <a:srgbClr val="00AF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prstClr val="white"/>
              </a:solidFill>
              <a:effectLst/>
              <a:uLnTx/>
              <a:uFillTx/>
              <a:latin typeface="Calibri" panose="020F0502020204030204"/>
            </a:endParaRPr>
          </a:p>
        </p:txBody>
      </p:sp>
      <p:sp>
        <p:nvSpPr>
          <p:cNvPr id="33" name="直角三角形 3"/>
          <p:cNvSpPr/>
          <p:nvPr/>
        </p:nvSpPr>
        <p:spPr>
          <a:xfrm>
            <a:off x="7674257" y="2200679"/>
            <a:ext cx="2639568" cy="2498519"/>
          </a:xfrm>
          <a:custGeom>
            <a:avLst/>
            <a:gdLst>
              <a:gd name="connsiteX0" fmla="*/ 0 w 957072"/>
              <a:gd name="connsiteY0" fmla="*/ 2242487 h 2242487"/>
              <a:gd name="connsiteX1" fmla="*/ 0 w 957072"/>
              <a:gd name="connsiteY1" fmla="*/ 0 h 2242487"/>
              <a:gd name="connsiteX2" fmla="*/ 957072 w 957072"/>
              <a:gd name="connsiteY2" fmla="*/ 2242487 h 2242487"/>
              <a:gd name="connsiteX3" fmla="*/ 0 w 957072"/>
              <a:gd name="connsiteY3" fmla="*/ 2242487 h 2242487"/>
              <a:gd name="connsiteX0-1" fmla="*/ 1176528 w 2133600"/>
              <a:gd name="connsiteY0-2" fmla="*/ 2425367 h 2425367"/>
              <a:gd name="connsiteX1-3" fmla="*/ 0 w 2133600"/>
              <a:gd name="connsiteY1-4" fmla="*/ 0 h 2425367"/>
              <a:gd name="connsiteX2-5" fmla="*/ 2133600 w 2133600"/>
              <a:gd name="connsiteY2-6" fmla="*/ 2425367 h 2425367"/>
              <a:gd name="connsiteX3-7" fmla="*/ 1176528 w 2133600"/>
              <a:gd name="connsiteY3-8" fmla="*/ 2425367 h 2425367"/>
              <a:gd name="connsiteX0-9" fmla="*/ 1176528 w 2602992"/>
              <a:gd name="connsiteY0-10" fmla="*/ 2425367 h 2425367"/>
              <a:gd name="connsiteX1-11" fmla="*/ 0 w 2602992"/>
              <a:gd name="connsiteY1-12" fmla="*/ 0 h 2425367"/>
              <a:gd name="connsiteX2-13" fmla="*/ 2602992 w 2602992"/>
              <a:gd name="connsiteY2-14" fmla="*/ 2144951 h 2425367"/>
              <a:gd name="connsiteX3-15" fmla="*/ 1176528 w 2602992"/>
              <a:gd name="connsiteY3-16" fmla="*/ 2425367 h 2425367"/>
              <a:gd name="connsiteX0-17" fmla="*/ 1328928 w 2602992"/>
              <a:gd name="connsiteY0-18" fmla="*/ 2498519 h 2498519"/>
              <a:gd name="connsiteX1-19" fmla="*/ 0 w 2602992"/>
              <a:gd name="connsiteY1-20" fmla="*/ 0 h 2498519"/>
              <a:gd name="connsiteX2-21" fmla="*/ 2602992 w 2602992"/>
              <a:gd name="connsiteY2-22" fmla="*/ 2144951 h 2498519"/>
              <a:gd name="connsiteX3-23" fmla="*/ 1328928 w 2602992"/>
              <a:gd name="connsiteY3-24" fmla="*/ 2498519 h 2498519"/>
              <a:gd name="connsiteX0-25" fmla="*/ 1341120 w 2615184"/>
              <a:gd name="connsiteY0-26" fmla="*/ 2498519 h 2498519"/>
              <a:gd name="connsiteX1-27" fmla="*/ 0 w 2615184"/>
              <a:gd name="connsiteY1-28" fmla="*/ 0 h 2498519"/>
              <a:gd name="connsiteX2-29" fmla="*/ 2615184 w 2615184"/>
              <a:gd name="connsiteY2-30" fmla="*/ 2144951 h 2498519"/>
              <a:gd name="connsiteX3-31" fmla="*/ 1341120 w 2615184"/>
              <a:gd name="connsiteY3-32" fmla="*/ 2498519 h 2498519"/>
              <a:gd name="connsiteX0-33" fmla="*/ 1347216 w 2621280"/>
              <a:gd name="connsiteY0-34" fmla="*/ 2498519 h 2498519"/>
              <a:gd name="connsiteX1-35" fmla="*/ 0 w 2621280"/>
              <a:gd name="connsiteY1-36" fmla="*/ 0 h 2498519"/>
              <a:gd name="connsiteX2-37" fmla="*/ 2621280 w 2621280"/>
              <a:gd name="connsiteY2-38" fmla="*/ 2144951 h 2498519"/>
              <a:gd name="connsiteX3-39" fmla="*/ 1347216 w 2621280"/>
              <a:gd name="connsiteY3-40" fmla="*/ 2498519 h 2498519"/>
              <a:gd name="connsiteX0-41" fmla="*/ 1347216 w 2639568"/>
              <a:gd name="connsiteY0-42" fmla="*/ 2498519 h 2498519"/>
              <a:gd name="connsiteX1-43" fmla="*/ 0 w 2639568"/>
              <a:gd name="connsiteY1-44" fmla="*/ 0 h 2498519"/>
              <a:gd name="connsiteX2-45" fmla="*/ 2639568 w 2639568"/>
              <a:gd name="connsiteY2-46" fmla="*/ 2144951 h 2498519"/>
              <a:gd name="connsiteX3-47" fmla="*/ 1347216 w 2639568"/>
              <a:gd name="connsiteY3-48" fmla="*/ 2498519 h 2498519"/>
              <a:gd name="connsiteX0-49" fmla="*/ 1347216 w 2639568"/>
              <a:gd name="connsiteY0-50" fmla="*/ 2498519 h 2498519"/>
              <a:gd name="connsiteX1-51" fmla="*/ 0 w 2639568"/>
              <a:gd name="connsiteY1-52" fmla="*/ 0 h 2498519"/>
              <a:gd name="connsiteX2-53" fmla="*/ 2639568 w 2639568"/>
              <a:gd name="connsiteY2-54" fmla="*/ 2144951 h 2498519"/>
              <a:gd name="connsiteX3-55" fmla="*/ 1347216 w 2639568"/>
              <a:gd name="connsiteY3-56" fmla="*/ 2498519 h 2498519"/>
            </a:gdLst>
            <a:ahLst/>
            <a:cxnLst>
              <a:cxn ang="0">
                <a:pos x="connsiteX0-1" y="connsiteY0-2"/>
              </a:cxn>
              <a:cxn ang="0">
                <a:pos x="connsiteX1-3" y="connsiteY1-4"/>
              </a:cxn>
              <a:cxn ang="0">
                <a:pos x="connsiteX2-5" y="connsiteY2-6"/>
              </a:cxn>
              <a:cxn ang="0">
                <a:pos x="connsiteX3-7" y="connsiteY3-8"/>
              </a:cxn>
            </a:cxnLst>
            <a:rect l="l" t="t" r="r" b="b"/>
            <a:pathLst>
              <a:path w="2639568" h="2498519">
                <a:moveTo>
                  <a:pt x="1347216" y="2498519"/>
                </a:moveTo>
                <a:lnTo>
                  <a:pt x="0" y="0"/>
                </a:lnTo>
                <a:lnTo>
                  <a:pt x="2639568" y="2144951"/>
                </a:lnTo>
                <a:lnTo>
                  <a:pt x="1347216" y="2498519"/>
                </a:lnTo>
                <a:close/>
              </a:path>
            </a:pathLst>
          </a:custGeom>
          <a:solidFill>
            <a:srgbClr val="7ACD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ndParaRPr>
          </a:p>
        </p:txBody>
      </p:sp>
      <p:sp>
        <p:nvSpPr>
          <p:cNvPr id="34" name="Freeform 251"/>
          <p:cNvSpPr>
            <a:spLocks noEditPoints="1"/>
          </p:cNvSpPr>
          <p:nvPr/>
        </p:nvSpPr>
        <p:spPr bwMode="auto">
          <a:xfrm>
            <a:off x="8725115" y="3038772"/>
            <a:ext cx="531051" cy="496889"/>
          </a:xfrm>
          <a:custGeom>
            <a:avLst/>
            <a:gdLst>
              <a:gd name="T0" fmla="*/ 266 w 301"/>
              <a:gd name="T1" fmla="*/ 192 h 282"/>
              <a:gd name="T2" fmla="*/ 234 w 301"/>
              <a:gd name="T3" fmla="*/ 69 h 282"/>
              <a:gd name="T4" fmla="*/ 81 w 301"/>
              <a:gd name="T5" fmla="*/ 36 h 282"/>
              <a:gd name="T6" fmla="*/ 32 w 301"/>
              <a:gd name="T7" fmla="*/ 3 h 282"/>
              <a:gd name="T8" fmla="*/ 12 w 301"/>
              <a:gd name="T9" fmla="*/ 13 h 282"/>
              <a:gd name="T10" fmla="*/ 61 w 301"/>
              <a:gd name="T11" fmla="*/ 57 h 282"/>
              <a:gd name="T12" fmla="*/ 132 w 301"/>
              <a:gd name="T13" fmla="*/ 249 h 282"/>
              <a:gd name="T14" fmla="*/ 301 w 301"/>
              <a:gd name="T15" fmla="*/ 260 h 282"/>
              <a:gd name="T16" fmla="*/ 266 w 301"/>
              <a:gd name="T17" fmla="*/ 192 h 282"/>
              <a:gd name="T18" fmla="*/ 242 w 301"/>
              <a:gd name="T19" fmla="*/ 232 h 282"/>
              <a:gd name="T20" fmla="*/ 240 w 301"/>
              <a:gd name="T21" fmla="*/ 233 h 282"/>
              <a:gd name="T22" fmla="*/ 238 w 301"/>
              <a:gd name="T23" fmla="*/ 232 h 282"/>
              <a:gd name="T24" fmla="*/ 159 w 301"/>
              <a:gd name="T25" fmla="*/ 138 h 282"/>
              <a:gd name="T26" fmla="*/ 106 w 301"/>
              <a:gd name="T27" fmla="*/ 75 h 282"/>
              <a:gd name="T28" fmla="*/ 106 w 301"/>
              <a:gd name="T29" fmla="*/ 71 h 282"/>
              <a:gd name="T30" fmla="*/ 109 w 301"/>
              <a:gd name="T31" fmla="*/ 71 h 282"/>
              <a:gd name="T32" fmla="*/ 178 w 301"/>
              <a:gd name="T33" fmla="*/ 122 h 282"/>
              <a:gd name="T34" fmla="*/ 243 w 301"/>
              <a:gd name="T35" fmla="*/ 229 h 282"/>
              <a:gd name="T36" fmla="*/ 242 w 301"/>
              <a:gd name="T37" fmla="*/ 23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2">
                <a:moveTo>
                  <a:pt x="266" y="192"/>
                </a:moveTo>
                <a:cubicBezTo>
                  <a:pt x="268" y="152"/>
                  <a:pt x="252" y="95"/>
                  <a:pt x="234" y="69"/>
                </a:cubicBezTo>
                <a:cubicBezTo>
                  <a:pt x="197" y="16"/>
                  <a:pt x="116" y="0"/>
                  <a:pt x="81" y="36"/>
                </a:cubicBezTo>
                <a:cubicBezTo>
                  <a:pt x="74" y="43"/>
                  <a:pt x="32" y="3"/>
                  <a:pt x="32" y="3"/>
                </a:cubicBezTo>
                <a:cubicBezTo>
                  <a:pt x="12" y="13"/>
                  <a:pt x="12" y="13"/>
                  <a:pt x="12" y="13"/>
                </a:cubicBezTo>
                <a:cubicBezTo>
                  <a:pt x="61" y="57"/>
                  <a:pt x="61" y="57"/>
                  <a:pt x="61" y="57"/>
                </a:cubicBezTo>
                <a:cubicBezTo>
                  <a:pt x="61" y="57"/>
                  <a:pt x="0" y="152"/>
                  <a:pt x="132" y="249"/>
                </a:cubicBezTo>
                <a:cubicBezTo>
                  <a:pt x="177" y="282"/>
                  <a:pt x="241" y="269"/>
                  <a:pt x="301" y="260"/>
                </a:cubicBezTo>
                <a:cubicBezTo>
                  <a:pt x="301" y="260"/>
                  <a:pt x="265" y="248"/>
                  <a:pt x="266" y="192"/>
                </a:cubicBezTo>
                <a:close/>
                <a:moveTo>
                  <a:pt x="242" y="232"/>
                </a:moveTo>
                <a:cubicBezTo>
                  <a:pt x="241" y="233"/>
                  <a:pt x="241" y="233"/>
                  <a:pt x="240" y="233"/>
                </a:cubicBezTo>
                <a:cubicBezTo>
                  <a:pt x="240" y="233"/>
                  <a:pt x="239" y="232"/>
                  <a:pt x="238" y="232"/>
                </a:cubicBezTo>
                <a:cubicBezTo>
                  <a:pt x="238" y="232"/>
                  <a:pt x="198" y="182"/>
                  <a:pt x="159" y="138"/>
                </a:cubicBezTo>
                <a:cubicBezTo>
                  <a:pt x="115" y="89"/>
                  <a:pt x="106" y="75"/>
                  <a:pt x="106" y="75"/>
                </a:cubicBezTo>
                <a:cubicBezTo>
                  <a:pt x="105" y="74"/>
                  <a:pt x="105" y="72"/>
                  <a:pt x="106" y="71"/>
                </a:cubicBezTo>
                <a:cubicBezTo>
                  <a:pt x="107" y="71"/>
                  <a:pt x="108" y="70"/>
                  <a:pt x="109" y="71"/>
                </a:cubicBezTo>
                <a:cubicBezTo>
                  <a:pt x="109" y="71"/>
                  <a:pt x="144" y="87"/>
                  <a:pt x="178" y="122"/>
                </a:cubicBezTo>
                <a:cubicBezTo>
                  <a:pt x="210" y="156"/>
                  <a:pt x="243" y="229"/>
                  <a:pt x="243" y="229"/>
                </a:cubicBezTo>
                <a:cubicBezTo>
                  <a:pt x="243" y="230"/>
                  <a:pt x="243" y="232"/>
                  <a:pt x="242" y="232"/>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4888106"/>
            <a:ext cx="2085975" cy="2179465"/>
            <a:chOff x="0" y="3514725"/>
            <a:chExt cx="3482493" cy="3638572"/>
          </a:xfrm>
        </p:grpSpPr>
        <p:sp>
          <p:nvSpPr>
            <p:cNvPr id="6" name="直角三角形 5"/>
            <p:cNvSpPr/>
            <p:nvPr/>
          </p:nvSpPr>
          <p:spPr>
            <a:xfrm>
              <a:off x="0" y="5829300"/>
              <a:ext cx="1028700" cy="102870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rot="5400000">
              <a:off x="-514350" y="4029075"/>
              <a:ext cx="2057400" cy="1028700"/>
              <a:chOff x="3571875" y="5829300"/>
              <a:chExt cx="2057400" cy="1028700"/>
            </a:xfrm>
          </p:grpSpPr>
          <p:sp>
            <p:nvSpPr>
              <p:cNvPr id="18" name="直角三角形 17"/>
              <p:cNvSpPr/>
              <p:nvPr/>
            </p:nvSpPr>
            <p:spPr>
              <a:xfrm>
                <a:off x="46005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直角三角形 18"/>
              <p:cNvSpPr/>
              <p:nvPr/>
            </p:nvSpPr>
            <p:spPr>
              <a:xfrm flipH="1">
                <a:off x="3571875" y="5829300"/>
                <a:ext cx="1028700" cy="1028700"/>
              </a:xfrm>
              <a:prstGeom prst="rtTriangle">
                <a:avLst/>
              </a:pr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85725" y="4543425"/>
              <a:ext cx="2057400" cy="1028700"/>
              <a:chOff x="3571875" y="5829300"/>
              <a:chExt cx="2057400" cy="1028700"/>
            </a:xfrm>
          </p:grpSpPr>
          <p:sp>
            <p:nvSpPr>
              <p:cNvPr id="16" name="直角三角形 15"/>
              <p:cNvSpPr/>
              <p:nvPr/>
            </p:nvSpPr>
            <p:spPr>
              <a:xfrm>
                <a:off x="460057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flipH="1">
                <a:off x="3571875" y="5829300"/>
                <a:ext cx="1028700" cy="102870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flipV="1">
              <a:off x="85725" y="5638800"/>
              <a:ext cx="2057400" cy="1028700"/>
              <a:chOff x="3571875" y="5829300"/>
              <a:chExt cx="2057400" cy="1028700"/>
            </a:xfrm>
          </p:grpSpPr>
          <p:sp>
            <p:nvSpPr>
              <p:cNvPr id="14" name="直角三角形 13"/>
              <p:cNvSpPr/>
              <p:nvPr/>
            </p:nvSpPr>
            <p:spPr>
              <a:xfrm>
                <a:off x="4600575" y="5829300"/>
                <a:ext cx="1028700" cy="1028700"/>
              </a:xfrm>
              <a:prstGeom prst="rtTriangle">
                <a:avLst/>
              </a:pr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直角三角形 14"/>
              <p:cNvSpPr/>
              <p:nvPr/>
            </p:nvSpPr>
            <p:spPr>
              <a:xfrm flipH="1">
                <a:off x="35718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直角三角形 9"/>
            <p:cNvSpPr/>
            <p:nvPr/>
          </p:nvSpPr>
          <p:spPr>
            <a:xfrm flipH="1">
              <a:off x="111442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a:off x="2228850" y="5638800"/>
              <a:ext cx="514350" cy="51435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8139138" flipV="1">
              <a:off x="2165138" y="6254315"/>
              <a:ext cx="454608" cy="898982"/>
            </a:xfrm>
            <a:custGeom>
              <a:avLst/>
              <a:gdLst>
                <a:gd name="connsiteX0" fmla="*/ 0 w 454608"/>
                <a:gd name="connsiteY0" fmla="*/ 0 h 898982"/>
                <a:gd name="connsiteX1" fmla="*/ 0 w 454608"/>
                <a:gd name="connsiteY1" fmla="*/ 898982 h 898982"/>
                <a:gd name="connsiteX2" fmla="*/ 454608 w 454608"/>
                <a:gd name="connsiteY2" fmla="*/ 454608 h 898982"/>
              </a:gdLst>
              <a:ahLst/>
              <a:cxnLst>
                <a:cxn ang="0">
                  <a:pos x="connsiteX0" y="connsiteY0"/>
                </a:cxn>
                <a:cxn ang="0">
                  <a:pos x="connsiteX1" y="connsiteY1"/>
                </a:cxn>
                <a:cxn ang="0">
                  <a:pos x="connsiteX2" y="connsiteY2"/>
                </a:cxn>
              </a:cxnLst>
              <a:rect l="l" t="t" r="r" b="b"/>
              <a:pathLst>
                <a:path w="454608" h="898982">
                  <a:moveTo>
                    <a:pt x="0" y="0"/>
                  </a:moveTo>
                  <a:lnTo>
                    <a:pt x="0" y="898982"/>
                  </a:lnTo>
                  <a:lnTo>
                    <a:pt x="454608" y="454608"/>
                  </a:lnTo>
                  <a:close/>
                </a:path>
              </a:pathLst>
            </a:cu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rot="8139138" flipH="1" flipV="1">
              <a:off x="2453793" y="5717414"/>
              <a:ext cx="1028700" cy="1028700"/>
            </a:xfrm>
            <a:custGeom>
              <a:avLst/>
              <a:gdLst>
                <a:gd name="connsiteX0" fmla="*/ 0 w 1028700"/>
                <a:gd name="connsiteY0" fmla="*/ 0 h 1028700"/>
                <a:gd name="connsiteX1" fmla="*/ 1028700 w 1028700"/>
                <a:gd name="connsiteY1" fmla="*/ 1028700 h 1028700"/>
                <a:gd name="connsiteX2" fmla="*/ 144658 w 1028700"/>
                <a:gd name="connsiteY2" fmla="*/ 1028700 h 1028700"/>
                <a:gd name="connsiteX3" fmla="*/ 0 w 1028700"/>
                <a:gd name="connsiteY3" fmla="*/ 887299 h 1028700"/>
              </a:gdLst>
              <a:ahLst/>
              <a:cxnLst>
                <a:cxn ang="0">
                  <a:pos x="connsiteX0" y="connsiteY0"/>
                </a:cxn>
                <a:cxn ang="0">
                  <a:pos x="connsiteX1" y="connsiteY1"/>
                </a:cxn>
                <a:cxn ang="0">
                  <a:pos x="connsiteX2" y="connsiteY2"/>
                </a:cxn>
                <a:cxn ang="0">
                  <a:pos x="connsiteX3" y="connsiteY3"/>
                </a:cxn>
              </a:cxnLst>
              <a:rect l="l" t="t" r="r" b="b"/>
              <a:pathLst>
                <a:path w="1028700" h="1028700">
                  <a:moveTo>
                    <a:pt x="0" y="0"/>
                  </a:moveTo>
                  <a:lnTo>
                    <a:pt x="1028700" y="1028700"/>
                  </a:lnTo>
                  <a:lnTo>
                    <a:pt x="144658" y="1028700"/>
                  </a:lnTo>
                  <a:lnTo>
                    <a:pt x="0" y="887299"/>
                  </a:lnTo>
                  <a:close/>
                </a:path>
              </a:pathLst>
            </a:cu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rot="10800000">
            <a:off x="10110214" y="-198830"/>
            <a:ext cx="2081784" cy="2325282"/>
            <a:chOff x="0" y="3514725"/>
            <a:chExt cx="3257550" cy="3638572"/>
          </a:xfrm>
        </p:grpSpPr>
        <p:sp>
          <p:nvSpPr>
            <p:cNvPr id="21" name="直角三角形 20"/>
            <p:cNvSpPr/>
            <p:nvPr/>
          </p:nvSpPr>
          <p:spPr>
            <a:xfrm>
              <a:off x="0" y="5829300"/>
              <a:ext cx="1028700" cy="102870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rot="5400000">
              <a:off x="-514350" y="4029075"/>
              <a:ext cx="2057400" cy="1028700"/>
              <a:chOff x="3571875" y="5829300"/>
              <a:chExt cx="2057400" cy="1028700"/>
            </a:xfrm>
          </p:grpSpPr>
          <p:sp>
            <p:nvSpPr>
              <p:cNvPr id="33" name="直角三角形 32"/>
              <p:cNvSpPr/>
              <p:nvPr/>
            </p:nvSpPr>
            <p:spPr>
              <a:xfrm>
                <a:off x="46005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直角三角形 33"/>
              <p:cNvSpPr/>
              <p:nvPr/>
            </p:nvSpPr>
            <p:spPr>
              <a:xfrm flipH="1">
                <a:off x="3571875" y="5829300"/>
                <a:ext cx="1028700" cy="1028700"/>
              </a:xfrm>
              <a:prstGeom prst="rtTriangle">
                <a:avLst/>
              </a:pr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5725" y="4543425"/>
              <a:ext cx="2057400" cy="1028700"/>
              <a:chOff x="3571875" y="5829300"/>
              <a:chExt cx="2057400" cy="1028700"/>
            </a:xfrm>
          </p:grpSpPr>
          <p:sp>
            <p:nvSpPr>
              <p:cNvPr id="31" name="直角三角形 30"/>
              <p:cNvSpPr/>
              <p:nvPr/>
            </p:nvSpPr>
            <p:spPr>
              <a:xfrm>
                <a:off x="460057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flipH="1">
                <a:off x="3571875" y="5829300"/>
                <a:ext cx="1028700" cy="102870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V="1">
              <a:off x="85725" y="5638800"/>
              <a:ext cx="2057400" cy="1028700"/>
              <a:chOff x="3571875" y="5829300"/>
              <a:chExt cx="2057400" cy="1028700"/>
            </a:xfrm>
          </p:grpSpPr>
          <p:sp>
            <p:nvSpPr>
              <p:cNvPr id="29" name="直角三角形 28"/>
              <p:cNvSpPr/>
              <p:nvPr/>
            </p:nvSpPr>
            <p:spPr>
              <a:xfrm>
                <a:off x="4600575" y="5829300"/>
                <a:ext cx="1028700" cy="1028700"/>
              </a:xfrm>
              <a:prstGeom prst="rtTriangle">
                <a:avLst/>
              </a:pr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flipH="1">
                <a:off x="35718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直角三角形 24"/>
            <p:cNvSpPr/>
            <p:nvPr/>
          </p:nvSpPr>
          <p:spPr>
            <a:xfrm flipH="1">
              <a:off x="111442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a:off x="2228850" y="5638800"/>
              <a:ext cx="514350" cy="51435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8139138" flipV="1">
              <a:off x="2165138" y="6254315"/>
              <a:ext cx="454608" cy="898982"/>
            </a:xfrm>
            <a:custGeom>
              <a:avLst/>
              <a:gdLst>
                <a:gd name="connsiteX0" fmla="*/ 0 w 454608"/>
                <a:gd name="connsiteY0" fmla="*/ 0 h 898982"/>
                <a:gd name="connsiteX1" fmla="*/ 0 w 454608"/>
                <a:gd name="connsiteY1" fmla="*/ 898982 h 898982"/>
                <a:gd name="connsiteX2" fmla="*/ 454608 w 454608"/>
                <a:gd name="connsiteY2" fmla="*/ 454608 h 898982"/>
              </a:gdLst>
              <a:ahLst/>
              <a:cxnLst>
                <a:cxn ang="0">
                  <a:pos x="connsiteX0" y="connsiteY0"/>
                </a:cxn>
                <a:cxn ang="0">
                  <a:pos x="connsiteX1" y="connsiteY1"/>
                </a:cxn>
                <a:cxn ang="0">
                  <a:pos x="connsiteX2" y="connsiteY2"/>
                </a:cxn>
              </a:cxnLst>
              <a:rect l="l" t="t" r="r" b="b"/>
              <a:pathLst>
                <a:path w="454608" h="898982">
                  <a:moveTo>
                    <a:pt x="0" y="0"/>
                  </a:moveTo>
                  <a:lnTo>
                    <a:pt x="0" y="898982"/>
                  </a:lnTo>
                  <a:lnTo>
                    <a:pt x="454608" y="454608"/>
                  </a:lnTo>
                  <a:close/>
                </a:path>
              </a:pathLst>
            </a:custGeom>
            <a:solidFill>
              <a:srgbClr val="414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直角三角形 34"/>
            <p:cNvSpPr/>
            <p:nvPr/>
          </p:nvSpPr>
          <p:spPr>
            <a:xfrm>
              <a:off x="2743200" y="6153151"/>
              <a:ext cx="514350" cy="51435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1530343" y="1705158"/>
            <a:ext cx="1986360" cy="3809212"/>
            <a:chOff x="1549393" y="1819265"/>
            <a:chExt cx="1986360" cy="3809212"/>
          </a:xfrm>
        </p:grpSpPr>
        <p:sp>
          <p:nvSpPr>
            <p:cNvPr id="2" name="矩形 1"/>
            <p:cNvSpPr/>
            <p:nvPr/>
          </p:nvSpPr>
          <p:spPr>
            <a:xfrm>
              <a:off x="1549393" y="1819265"/>
              <a:ext cx="1986360" cy="3809212"/>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2423854" y="2222975"/>
              <a:ext cx="533621" cy="625756"/>
              <a:chOff x="6537326" y="5110164"/>
              <a:chExt cx="220662" cy="258762"/>
            </a:xfrm>
            <a:solidFill>
              <a:srgbClr val="262D36"/>
            </a:solidFill>
          </p:grpSpPr>
          <p:sp>
            <p:nvSpPr>
              <p:cNvPr id="49" name="Freeform 77"/>
              <p:cNvSpPr/>
              <p:nvPr/>
            </p:nvSpPr>
            <p:spPr bwMode="auto">
              <a:xfrm>
                <a:off x="6580188" y="5110164"/>
                <a:ext cx="177800" cy="149225"/>
              </a:xfrm>
              <a:custGeom>
                <a:avLst/>
                <a:gdLst>
                  <a:gd name="T0" fmla="*/ 134 w 196"/>
                  <a:gd name="T1" fmla="*/ 102 h 167"/>
                  <a:gd name="T2" fmla="*/ 196 w 196"/>
                  <a:gd name="T3" fmla="*/ 34 h 167"/>
                  <a:gd name="T4" fmla="*/ 76 w 196"/>
                  <a:gd name="T5" fmla="*/ 22 h 167"/>
                  <a:gd name="T6" fmla="*/ 0 w 196"/>
                  <a:gd name="T7" fmla="*/ 2 h 167"/>
                  <a:gd name="T8" fmla="*/ 0 w 196"/>
                  <a:gd name="T9" fmla="*/ 137 h 167"/>
                  <a:gd name="T10" fmla="*/ 39 w 196"/>
                  <a:gd name="T11" fmla="*/ 135 h 167"/>
                  <a:gd name="T12" fmla="*/ 191 w 196"/>
                  <a:gd name="T13" fmla="*/ 160 h 167"/>
                  <a:gd name="T14" fmla="*/ 134 w 196"/>
                  <a:gd name="T15" fmla="*/ 102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167">
                    <a:moveTo>
                      <a:pt x="134" y="102"/>
                    </a:moveTo>
                    <a:cubicBezTo>
                      <a:pt x="134" y="87"/>
                      <a:pt x="196" y="34"/>
                      <a:pt x="196" y="34"/>
                    </a:cubicBezTo>
                    <a:cubicBezTo>
                      <a:pt x="164" y="48"/>
                      <a:pt x="117" y="44"/>
                      <a:pt x="76" y="22"/>
                    </a:cubicBezTo>
                    <a:cubicBezTo>
                      <a:pt x="35" y="0"/>
                      <a:pt x="0" y="2"/>
                      <a:pt x="0" y="2"/>
                    </a:cubicBezTo>
                    <a:cubicBezTo>
                      <a:pt x="0" y="137"/>
                      <a:pt x="0" y="137"/>
                      <a:pt x="0" y="137"/>
                    </a:cubicBezTo>
                    <a:cubicBezTo>
                      <a:pt x="2" y="136"/>
                      <a:pt x="11" y="133"/>
                      <a:pt x="39" y="135"/>
                    </a:cubicBezTo>
                    <a:cubicBezTo>
                      <a:pt x="73" y="139"/>
                      <a:pt x="160" y="167"/>
                      <a:pt x="191" y="160"/>
                    </a:cubicBezTo>
                    <a:cubicBezTo>
                      <a:pt x="191" y="160"/>
                      <a:pt x="134" y="112"/>
                      <a:pt x="134" y="102"/>
                    </a:cubicBezTo>
                    <a:close/>
                  </a:path>
                </a:pathLst>
              </a:custGeom>
              <a:solidFill>
                <a:srgbClr val="0182BF"/>
              </a:solid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50" name="Rectangle 78"/>
              <p:cNvSpPr>
                <a:spLocks noChangeArrowheads="1"/>
              </p:cNvSpPr>
              <p:nvPr/>
            </p:nvSpPr>
            <p:spPr bwMode="auto">
              <a:xfrm>
                <a:off x="6537326" y="5111751"/>
                <a:ext cx="22225" cy="257175"/>
              </a:xfrm>
              <a:prstGeom prst="rect">
                <a:avLst/>
              </a:prstGeom>
              <a:solidFill>
                <a:srgbClr val="018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14924" tIns="57462" rIns="114924" bIns="57462" numCol="1" anchor="t" anchorCtr="0" compatLnSpc="1"/>
              <a:lstStyle/>
              <a:p>
                <a:endParaRPr lang="zh-CN" altLang="en-US" sz="1255">
                  <a:solidFill>
                    <a:srgbClr val="41454E"/>
                  </a:solidFill>
                </a:endParaRPr>
              </a:p>
            </p:txBody>
          </p:sp>
        </p:grpSp>
        <p:sp>
          <p:nvSpPr>
            <p:cNvPr id="51" name="文本框 50"/>
            <p:cNvSpPr txBox="1"/>
            <p:nvPr/>
          </p:nvSpPr>
          <p:spPr>
            <a:xfrm>
              <a:off x="1709161" y="3278134"/>
              <a:ext cx="167920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dirty="0" smtClean="0">
                  <a:solidFill>
                    <a:srgbClr val="41454E"/>
                  </a:solidFill>
                  <a:latin typeface="微软雅黑" panose="020B0503020204020204" pitchFamily="34" charset="-122"/>
                  <a:ea typeface="微软雅黑" panose="020B0503020204020204" pitchFamily="34" charset="-122"/>
                </a:rPr>
                <a:t>公司概览</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2" name="文本框 51"/>
            <p:cNvSpPr txBox="1"/>
            <p:nvPr/>
          </p:nvSpPr>
          <p:spPr>
            <a:xfrm>
              <a:off x="1998635" y="3814030"/>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公司简介</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3" name="文本框 52"/>
            <p:cNvSpPr txBox="1"/>
            <p:nvPr/>
          </p:nvSpPr>
          <p:spPr>
            <a:xfrm>
              <a:off x="1998635" y="4221462"/>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企业愿景</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4" name="文本框 53"/>
            <p:cNvSpPr txBox="1"/>
            <p:nvPr/>
          </p:nvSpPr>
          <p:spPr>
            <a:xfrm>
              <a:off x="1998635" y="4628894"/>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团队组织</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5" name="文本框 54"/>
            <p:cNvSpPr txBox="1"/>
            <p:nvPr/>
          </p:nvSpPr>
          <p:spPr>
            <a:xfrm>
              <a:off x="1998635" y="5036326"/>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历程荣誉</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960313" y="1705158"/>
            <a:ext cx="1986360" cy="3809212"/>
            <a:chOff x="3979363" y="1819265"/>
            <a:chExt cx="1986360" cy="3809212"/>
          </a:xfrm>
        </p:grpSpPr>
        <p:sp>
          <p:nvSpPr>
            <p:cNvPr id="56" name="文本框 55"/>
            <p:cNvSpPr txBox="1"/>
            <p:nvPr/>
          </p:nvSpPr>
          <p:spPr>
            <a:xfrm>
              <a:off x="4181609" y="3278134"/>
              <a:ext cx="167920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产品服务 </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7" name="文本框 56"/>
            <p:cNvSpPr txBox="1"/>
            <p:nvPr/>
          </p:nvSpPr>
          <p:spPr>
            <a:xfrm>
              <a:off x="4471083" y="3814030"/>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产品系列</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8" name="文本框 57"/>
            <p:cNvSpPr txBox="1"/>
            <p:nvPr/>
          </p:nvSpPr>
          <p:spPr>
            <a:xfrm>
              <a:off x="4471083" y="4221462"/>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主打产品</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59" name="文本框 58"/>
            <p:cNvSpPr txBox="1"/>
            <p:nvPr/>
          </p:nvSpPr>
          <p:spPr>
            <a:xfrm>
              <a:off x="4471082" y="4628894"/>
              <a:ext cx="144916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核心竞争力</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0" name="文本框 59"/>
            <p:cNvSpPr txBox="1"/>
            <p:nvPr/>
          </p:nvSpPr>
          <p:spPr>
            <a:xfrm>
              <a:off x="4471083" y="5036326"/>
              <a:ext cx="113258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售后支持</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nvGrpSpPr>
            <p:cNvPr id="79" name="组合 78"/>
            <p:cNvGrpSpPr/>
            <p:nvPr/>
          </p:nvGrpSpPr>
          <p:grpSpPr>
            <a:xfrm>
              <a:off x="4763259" y="2167836"/>
              <a:ext cx="542687" cy="546926"/>
              <a:chOff x="9219834" y="6516034"/>
              <a:chExt cx="255386" cy="257381"/>
            </a:xfrm>
            <a:solidFill>
              <a:srgbClr val="0182BF"/>
            </a:solidFill>
          </p:grpSpPr>
          <p:sp>
            <p:nvSpPr>
              <p:cNvPr id="80" name="Freeform 412"/>
              <p:cNvSpPr>
                <a:spLocks noEditPoints="1"/>
              </p:cNvSpPr>
              <p:nvPr/>
            </p:nvSpPr>
            <p:spPr bwMode="auto">
              <a:xfrm>
                <a:off x="9379450" y="6516034"/>
                <a:ext cx="95770" cy="95770"/>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81" name="Freeform 413"/>
              <p:cNvSpPr>
                <a:spLocks noEditPoints="1"/>
              </p:cNvSpPr>
              <p:nvPr/>
            </p:nvSpPr>
            <p:spPr bwMode="auto">
              <a:xfrm>
                <a:off x="9219834" y="6579880"/>
                <a:ext cx="191540" cy="193535"/>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grpSp>
        <p:sp>
          <p:nvSpPr>
            <p:cNvPr id="83" name="矩形 82"/>
            <p:cNvSpPr/>
            <p:nvPr/>
          </p:nvSpPr>
          <p:spPr>
            <a:xfrm>
              <a:off x="3979363" y="1819265"/>
              <a:ext cx="1986360" cy="3809212"/>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6462992" y="1705158"/>
            <a:ext cx="1986360" cy="3809212"/>
            <a:chOff x="6482042" y="1819265"/>
            <a:chExt cx="1986360" cy="3809212"/>
          </a:xfrm>
        </p:grpSpPr>
        <p:sp>
          <p:nvSpPr>
            <p:cNvPr id="61" name="文本框 60"/>
            <p:cNvSpPr txBox="1"/>
            <p:nvPr/>
          </p:nvSpPr>
          <p:spPr>
            <a:xfrm>
              <a:off x="6709734" y="3278134"/>
              <a:ext cx="17369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公司优势</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2" name="文本框 61"/>
            <p:cNvSpPr txBox="1"/>
            <p:nvPr/>
          </p:nvSpPr>
          <p:spPr>
            <a:xfrm>
              <a:off x="6963928" y="3814030"/>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品牌优势</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3" name="文本框 62"/>
            <p:cNvSpPr txBox="1"/>
            <p:nvPr/>
          </p:nvSpPr>
          <p:spPr>
            <a:xfrm>
              <a:off x="6963928" y="4221462"/>
              <a:ext cx="135084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技术优势</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4" name="文本框 63"/>
            <p:cNvSpPr txBox="1"/>
            <p:nvPr/>
          </p:nvSpPr>
          <p:spPr>
            <a:xfrm>
              <a:off x="6963928" y="4628894"/>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人才优势</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5" name="文本框 64"/>
            <p:cNvSpPr txBox="1"/>
            <p:nvPr/>
          </p:nvSpPr>
          <p:spPr>
            <a:xfrm>
              <a:off x="6982979" y="5036326"/>
              <a:ext cx="13706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商业模式</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nvGrpSpPr>
            <p:cNvPr id="71" name="组合 70"/>
            <p:cNvGrpSpPr/>
            <p:nvPr/>
          </p:nvGrpSpPr>
          <p:grpSpPr>
            <a:xfrm>
              <a:off x="7250632" y="2153104"/>
              <a:ext cx="535986" cy="642396"/>
              <a:chOff x="838201" y="5629276"/>
              <a:chExt cx="215900" cy="258763"/>
            </a:xfrm>
            <a:solidFill>
              <a:srgbClr val="0182BF"/>
            </a:solidFill>
          </p:grpSpPr>
          <p:sp>
            <p:nvSpPr>
              <p:cNvPr id="72" name="Freeform 381"/>
              <p:cNvSpPr>
                <a:spLocks noEditPoints="1"/>
              </p:cNvSpPr>
              <p:nvPr/>
            </p:nvSpPr>
            <p:spPr bwMode="auto">
              <a:xfrm>
                <a:off x="838201" y="5629276"/>
                <a:ext cx="215900" cy="258763"/>
              </a:xfrm>
              <a:custGeom>
                <a:avLst/>
                <a:gdLst>
                  <a:gd name="T0" fmla="*/ 241 w 241"/>
                  <a:gd name="T1" fmla="*/ 30 h 288"/>
                  <a:gd name="T2" fmla="*/ 129 w 241"/>
                  <a:gd name="T3" fmla="*/ 30 h 288"/>
                  <a:gd name="T4" fmla="*/ 129 w 241"/>
                  <a:gd name="T5" fmla="*/ 10 h 288"/>
                  <a:gd name="T6" fmla="*/ 119 w 241"/>
                  <a:gd name="T7" fmla="*/ 0 h 288"/>
                  <a:gd name="T8" fmla="*/ 109 w 241"/>
                  <a:gd name="T9" fmla="*/ 10 h 288"/>
                  <a:gd name="T10" fmla="*/ 109 w 241"/>
                  <a:gd name="T11" fmla="*/ 30 h 288"/>
                  <a:gd name="T12" fmla="*/ 0 w 241"/>
                  <a:gd name="T13" fmla="*/ 30 h 288"/>
                  <a:gd name="T14" fmla="*/ 0 w 241"/>
                  <a:gd name="T15" fmla="*/ 196 h 288"/>
                  <a:gd name="T16" fmla="*/ 75 w 241"/>
                  <a:gd name="T17" fmla="*/ 196 h 288"/>
                  <a:gd name="T18" fmla="*/ 45 w 241"/>
                  <a:gd name="T19" fmla="*/ 272 h 288"/>
                  <a:gd name="T20" fmla="*/ 52 w 241"/>
                  <a:gd name="T21" fmla="*/ 288 h 288"/>
                  <a:gd name="T22" fmla="*/ 56 w 241"/>
                  <a:gd name="T23" fmla="*/ 288 h 288"/>
                  <a:gd name="T24" fmla="*/ 67 w 241"/>
                  <a:gd name="T25" fmla="*/ 281 h 288"/>
                  <a:gd name="T26" fmla="*/ 100 w 241"/>
                  <a:gd name="T27" fmla="*/ 196 h 288"/>
                  <a:gd name="T28" fmla="*/ 138 w 241"/>
                  <a:gd name="T29" fmla="*/ 196 h 288"/>
                  <a:gd name="T30" fmla="*/ 171 w 241"/>
                  <a:gd name="T31" fmla="*/ 281 h 288"/>
                  <a:gd name="T32" fmla="*/ 182 w 241"/>
                  <a:gd name="T33" fmla="*/ 288 h 288"/>
                  <a:gd name="T34" fmla="*/ 186 w 241"/>
                  <a:gd name="T35" fmla="*/ 288 h 288"/>
                  <a:gd name="T36" fmla="*/ 193 w 241"/>
                  <a:gd name="T37" fmla="*/ 272 h 288"/>
                  <a:gd name="T38" fmla="*/ 164 w 241"/>
                  <a:gd name="T39" fmla="*/ 196 h 288"/>
                  <a:gd name="T40" fmla="*/ 241 w 241"/>
                  <a:gd name="T41" fmla="*/ 196 h 288"/>
                  <a:gd name="T42" fmla="*/ 241 w 241"/>
                  <a:gd name="T43" fmla="*/ 30 h 288"/>
                  <a:gd name="T44" fmla="*/ 218 w 241"/>
                  <a:gd name="T45" fmla="*/ 172 h 288"/>
                  <a:gd name="T46" fmla="*/ 23 w 241"/>
                  <a:gd name="T47" fmla="*/ 172 h 288"/>
                  <a:gd name="T48" fmla="*/ 23 w 241"/>
                  <a:gd name="T49" fmla="*/ 53 h 288"/>
                  <a:gd name="T50" fmla="*/ 218 w 241"/>
                  <a:gd name="T51" fmla="*/ 53 h 288"/>
                  <a:gd name="T52" fmla="*/ 218 w 241"/>
                  <a:gd name="T53" fmla="*/ 1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 h="288">
                    <a:moveTo>
                      <a:pt x="241" y="30"/>
                    </a:moveTo>
                    <a:cubicBezTo>
                      <a:pt x="129" y="30"/>
                      <a:pt x="129" y="30"/>
                      <a:pt x="129" y="30"/>
                    </a:cubicBezTo>
                    <a:cubicBezTo>
                      <a:pt x="129" y="10"/>
                      <a:pt x="129" y="10"/>
                      <a:pt x="129" y="10"/>
                    </a:cubicBezTo>
                    <a:cubicBezTo>
                      <a:pt x="129" y="5"/>
                      <a:pt x="125" y="0"/>
                      <a:pt x="119" y="0"/>
                    </a:cubicBezTo>
                    <a:cubicBezTo>
                      <a:pt x="114" y="0"/>
                      <a:pt x="109" y="5"/>
                      <a:pt x="109" y="10"/>
                    </a:cubicBezTo>
                    <a:cubicBezTo>
                      <a:pt x="109" y="30"/>
                      <a:pt x="109" y="30"/>
                      <a:pt x="109" y="30"/>
                    </a:cubicBezTo>
                    <a:cubicBezTo>
                      <a:pt x="0" y="30"/>
                      <a:pt x="0" y="30"/>
                      <a:pt x="0" y="30"/>
                    </a:cubicBezTo>
                    <a:cubicBezTo>
                      <a:pt x="0" y="196"/>
                      <a:pt x="0" y="196"/>
                      <a:pt x="0" y="196"/>
                    </a:cubicBezTo>
                    <a:cubicBezTo>
                      <a:pt x="75" y="196"/>
                      <a:pt x="75" y="196"/>
                      <a:pt x="75" y="196"/>
                    </a:cubicBezTo>
                    <a:cubicBezTo>
                      <a:pt x="45" y="272"/>
                      <a:pt x="45" y="272"/>
                      <a:pt x="45" y="272"/>
                    </a:cubicBezTo>
                    <a:cubicBezTo>
                      <a:pt x="43" y="278"/>
                      <a:pt x="46" y="285"/>
                      <a:pt x="52" y="288"/>
                    </a:cubicBezTo>
                    <a:cubicBezTo>
                      <a:pt x="53" y="288"/>
                      <a:pt x="55" y="288"/>
                      <a:pt x="56" y="288"/>
                    </a:cubicBezTo>
                    <a:cubicBezTo>
                      <a:pt x="61" y="288"/>
                      <a:pt x="65" y="286"/>
                      <a:pt x="67" y="281"/>
                    </a:cubicBezTo>
                    <a:cubicBezTo>
                      <a:pt x="100" y="196"/>
                      <a:pt x="100" y="196"/>
                      <a:pt x="100" y="196"/>
                    </a:cubicBezTo>
                    <a:cubicBezTo>
                      <a:pt x="138" y="196"/>
                      <a:pt x="138" y="196"/>
                      <a:pt x="138" y="196"/>
                    </a:cubicBezTo>
                    <a:cubicBezTo>
                      <a:pt x="171" y="281"/>
                      <a:pt x="171" y="281"/>
                      <a:pt x="171" y="281"/>
                    </a:cubicBezTo>
                    <a:cubicBezTo>
                      <a:pt x="173" y="286"/>
                      <a:pt x="177" y="288"/>
                      <a:pt x="182" y="288"/>
                    </a:cubicBezTo>
                    <a:cubicBezTo>
                      <a:pt x="184" y="288"/>
                      <a:pt x="185" y="288"/>
                      <a:pt x="186" y="288"/>
                    </a:cubicBezTo>
                    <a:cubicBezTo>
                      <a:pt x="193" y="285"/>
                      <a:pt x="196" y="278"/>
                      <a:pt x="193" y="272"/>
                    </a:cubicBezTo>
                    <a:cubicBezTo>
                      <a:pt x="164" y="196"/>
                      <a:pt x="164" y="196"/>
                      <a:pt x="164" y="196"/>
                    </a:cubicBezTo>
                    <a:cubicBezTo>
                      <a:pt x="241" y="196"/>
                      <a:pt x="241" y="196"/>
                      <a:pt x="241" y="196"/>
                    </a:cubicBezTo>
                    <a:lnTo>
                      <a:pt x="241" y="30"/>
                    </a:lnTo>
                    <a:close/>
                    <a:moveTo>
                      <a:pt x="218" y="172"/>
                    </a:moveTo>
                    <a:cubicBezTo>
                      <a:pt x="23" y="172"/>
                      <a:pt x="23" y="172"/>
                      <a:pt x="23" y="172"/>
                    </a:cubicBezTo>
                    <a:cubicBezTo>
                      <a:pt x="23" y="53"/>
                      <a:pt x="23" y="53"/>
                      <a:pt x="23" y="53"/>
                    </a:cubicBezTo>
                    <a:cubicBezTo>
                      <a:pt x="218" y="53"/>
                      <a:pt x="218" y="53"/>
                      <a:pt x="218" y="53"/>
                    </a:cubicBezTo>
                    <a:lnTo>
                      <a:pt x="218" y="1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73" name="Freeform 382"/>
              <p:cNvSpPr/>
              <p:nvPr/>
            </p:nvSpPr>
            <p:spPr bwMode="auto">
              <a:xfrm>
                <a:off x="873126" y="5694364"/>
                <a:ext cx="142875" cy="74613"/>
              </a:xfrm>
              <a:custGeom>
                <a:avLst/>
                <a:gdLst>
                  <a:gd name="T0" fmla="*/ 5 w 90"/>
                  <a:gd name="T1" fmla="*/ 47 h 47"/>
                  <a:gd name="T2" fmla="*/ 36 w 90"/>
                  <a:gd name="T3" fmla="*/ 26 h 47"/>
                  <a:gd name="T4" fmla="*/ 43 w 90"/>
                  <a:gd name="T5" fmla="*/ 37 h 47"/>
                  <a:gd name="T6" fmla="*/ 76 w 90"/>
                  <a:gd name="T7" fmla="*/ 15 h 47"/>
                  <a:gd name="T8" fmla="*/ 81 w 90"/>
                  <a:gd name="T9" fmla="*/ 21 h 47"/>
                  <a:gd name="T10" fmla="*/ 90 w 90"/>
                  <a:gd name="T11" fmla="*/ 0 h 47"/>
                  <a:gd name="T12" fmla="*/ 67 w 90"/>
                  <a:gd name="T13" fmla="*/ 1 h 47"/>
                  <a:gd name="T14" fmla="*/ 72 w 90"/>
                  <a:gd name="T15" fmla="*/ 7 h 47"/>
                  <a:gd name="T16" fmla="*/ 46 w 90"/>
                  <a:gd name="T17" fmla="*/ 25 h 47"/>
                  <a:gd name="T18" fmla="*/ 38 w 90"/>
                  <a:gd name="T19" fmla="*/ 14 h 47"/>
                  <a:gd name="T20" fmla="*/ 0 w 90"/>
                  <a:gd name="T21" fmla="*/ 39 h 47"/>
                  <a:gd name="T22" fmla="*/ 5 w 90"/>
                  <a:gd name="T23" fmla="*/ 47 h 47"/>
                  <a:gd name="T24" fmla="*/ 5 w 90"/>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47">
                    <a:moveTo>
                      <a:pt x="5" y="47"/>
                    </a:moveTo>
                    <a:lnTo>
                      <a:pt x="36" y="26"/>
                    </a:lnTo>
                    <a:lnTo>
                      <a:pt x="43" y="37"/>
                    </a:lnTo>
                    <a:lnTo>
                      <a:pt x="76" y="15"/>
                    </a:lnTo>
                    <a:lnTo>
                      <a:pt x="81" y="21"/>
                    </a:lnTo>
                    <a:lnTo>
                      <a:pt x="90" y="0"/>
                    </a:lnTo>
                    <a:lnTo>
                      <a:pt x="67" y="1"/>
                    </a:lnTo>
                    <a:lnTo>
                      <a:pt x="72" y="7"/>
                    </a:lnTo>
                    <a:lnTo>
                      <a:pt x="46" y="25"/>
                    </a:lnTo>
                    <a:lnTo>
                      <a:pt x="38" y="14"/>
                    </a:lnTo>
                    <a:lnTo>
                      <a:pt x="0" y="39"/>
                    </a:lnTo>
                    <a:lnTo>
                      <a:pt x="5" y="47"/>
                    </a:lnTo>
                    <a:lnTo>
                      <a:pt x="5"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grpSp>
        <p:sp>
          <p:nvSpPr>
            <p:cNvPr id="84" name="矩形 83"/>
            <p:cNvSpPr/>
            <p:nvPr/>
          </p:nvSpPr>
          <p:spPr>
            <a:xfrm>
              <a:off x="6482042" y="1819265"/>
              <a:ext cx="1986360" cy="3809212"/>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962336" y="1705158"/>
            <a:ext cx="1986360" cy="3809212"/>
            <a:chOff x="8981386" y="1819265"/>
            <a:chExt cx="1986360" cy="3809212"/>
          </a:xfrm>
        </p:grpSpPr>
        <p:sp>
          <p:nvSpPr>
            <p:cNvPr id="66" name="文本框 65"/>
            <p:cNvSpPr txBox="1"/>
            <p:nvPr/>
          </p:nvSpPr>
          <p:spPr>
            <a:xfrm>
              <a:off x="9184505" y="3278134"/>
              <a:ext cx="16852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联系我们</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7" name="文本框 66"/>
            <p:cNvSpPr txBox="1"/>
            <p:nvPr/>
          </p:nvSpPr>
          <p:spPr>
            <a:xfrm>
              <a:off x="9428510" y="3814030"/>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优秀案例</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8" name="文本框 67"/>
            <p:cNvSpPr txBox="1"/>
            <p:nvPr/>
          </p:nvSpPr>
          <p:spPr>
            <a:xfrm>
              <a:off x="9447561" y="4221462"/>
              <a:ext cx="138973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合作品牌</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69" name="文本框 68"/>
            <p:cNvSpPr txBox="1"/>
            <p:nvPr/>
          </p:nvSpPr>
          <p:spPr>
            <a:xfrm>
              <a:off x="9428510" y="4628894"/>
              <a:ext cx="110025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联系方式</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sp>
          <p:nvSpPr>
            <p:cNvPr id="70" name="文本框 69"/>
            <p:cNvSpPr txBox="1"/>
            <p:nvPr/>
          </p:nvSpPr>
          <p:spPr>
            <a:xfrm>
              <a:off x="9428511" y="5036326"/>
              <a:ext cx="119324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noProof="0" dirty="0" smtClean="0">
                  <a:solidFill>
                    <a:srgbClr val="41454E"/>
                  </a:solidFill>
                  <a:latin typeface="微软雅黑" panose="020B0503020204020204" pitchFamily="34" charset="-122"/>
                  <a:ea typeface="微软雅黑" panose="020B0503020204020204" pitchFamily="34" charset="-122"/>
                </a:rPr>
                <a:t>期待合作</a:t>
              </a:r>
              <a:endParaRPr kumimoji="0" lang="en-US" altLang="zh-CN"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nvGrpSpPr>
            <p:cNvPr id="74" name="组合 73"/>
            <p:cNvGrpSpPr/>
            <p:nvPr/>
          </p:nvGrpSpPr>
          <p:grpSpPr>
            <a:xfrm>
              <a:off x="9731143" y="2256495"/>
              <a:ext cx="486847" cy="486851"/>
              <a:chOff x="3255963" y="3921126"/>
              <a:chExt cx="211137" cy="211138"/>
            </a:xfrm>
            <a:solidFill>
              <a:srgbClr val="0182BF"/>
            </a:solidFill>
          </p:grpSpPr>
          <p:sp>
            <p:nvSpPr>
              <p:cNvPr id="75" name="Freeform 305"/>
              <p:cNvSpPr/>
              <p:nvPr/>
            </p:nvSpPr>
            <p:spPr bwMode="auto">
              <a:xfrm>
                <a:off x="3255963" y="3921126"/>
                <a:ext cx="211137" cy="211138"/>
              </a:xfrm>
              <a:custGeom>
                <a:avLst/>
                <a:gdLst>
                  <a:gd name="T0" fmla="*/ 293 w 297"/>
                  <a:gd name="T1" fmla="*/ 232 h 297"/>
                  <a:gd name="T2" fmla="*/ 230 w 297"/>
                  <a:gd name="T3" fmla="*/ 195 h 297"/>
                  <a:gd name="T4" fmla="*/ 220 w 297"/>
                  <a:gd name="T5" fmla="*/ 196 h 297"/>
                  <a:gd name="T6" fmla="*/ 201 w 297"/>
                  <a:gd name="T7" fmla="*/ 215 h 297"/>
                  <a:gd name="T8" fmla="*/ 190 w 297"/>
                  <a:gd name="T9" fmla="*/ 220 h 297"/>
                  <a:gd name="T10" fmla="*/ 122 w 297"/>
                  <a:gd name="T11" fmla="*/ 176 h 297"/>
                  <a:gd name="T12" fmla="*/ 78 w 297"/>
                  <a:gd name="T13" fmla="*/ 108 h 297"/>
                  <a:gd name="T14" fmla="*/ 82 w 297"/>
                  <a:gd name="T15" fmla="*/ 96 h 297"/>
                  <a:gd name="T16" fmla="*/ 98 w 297"/>
                  <a:gd name="T17" fmla="*/ 80 h 297"/>
                  <a:gd name="T18" fmla="*/ 100 w 297"/>
                  <a:gd name="T19" fmla="*/ 70 h 297"/>
                  <a:gd name="T20" fmla="*/ 65 w 297"/>
                  <a:gd name="T21" fmla="*/ 4 h 297"/>
                  <a:gd name="T22" fmla="*/ 58 w 297"/>
                  <a:gd name="T23" fmla="*/ 3 h 297"/>
                  <a:gd name="T24" fmla="*/ 14 w 297"/>
                  <a:gd name="T25" fmla="*/ 46 h 297"/>
                  <a:gd name="T26" fmla="*/ 9 w 297"/>
                  <a:gd name="T27" fmla="*/ 57 h 297"/>
                  <a:gd name="T28" fmla="*/ 89 w 297"/>
                  <a:gd name="T29" fmla="*/ 209 h 297"/>
                  <a:gd name="T30" fmla="*/ 240 w 297"/>
                  <a:gd name="T31" fmla="*/ 288 h 297"/>
                  <a:gd name="T32" fmla="*/ 252 w 297"/>
                  <a:gd name="T33" fmla="*/ 283 h 297"/>
                  <a:gd name="T34" fmla="*/ 295 w 297"/>
                  <a:gd name="T35" fmla="*/ 240 h 297"/>
                  <a:gd name="T36" fmla="*/ 293 w 297"/>
                  <a:gd name="T37" fmla="*/ 23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76" name="Freeform 306"/>
              <p:cNvSpPr/>
              <p:nvPr/>
            </p:nvSpPr>
            <p:spPr bwMode="auto">
              <a:xfrm>
                <a:off x="3354388" y="3989388"/>
                <a:ext cx="41275" cy="39688"/>
              </a:xfrm>
              <a:custGeom>
                <a:avLst/>
                <a:gdLst>
                  <a:gd name="T0" fmla="*/ 0 w 57"/>
                  <a:gd name="T1" fmla="*/ 18 h 57"/>
                  <a:gd name="T2" fmla="*/ 25 w 57"/>
                  <a:gd name="T3" fmla="*/ 32 h 57"/>
                  <a:gd name="T4" fmla="*/ 40 w 57"/>
                  <a:gd name="T5" fmla="*/ 57 h 57"/>
                  <a:gd name="T6" fmla="*/ 57 w 57"/>
                  <a:gd name="T7" fmla="*/ 57 h 57"/>
                  <a:gd name="T8" fmla="*/ 39 w 57"/>
                  <a:gd name="T9" fmla="*/ 19 h 57"/>
                  <a:gd name="T10" fmla="*/ 0 w 57"/>
                  <a:gd name="T11" fmla="*/ 0 h 57"/>
                  <a:gd name="T12" fmla="*/ 0 w 57"/>
                  <a:gd name="T13" fmla="*/ 18 h 57"/>
                </a:gdLst>
                <a:ahLst/>
                <a:cxnLst>
                  <a:cxn ang="0">
                    <a:pos x="T0" y="T1"/>
                  </a:cxn>
                  <a:cxn ang="0">
                    <a:pos x="T2" y="T3"/>
                  </a:cxn>
                  <a:cxn ang="0">
                    <a:pos x="T4" y="T5"/>
                  </a:cxn>
                  <a:cxn ang="0">
                    <a:pos x="T6" y="T7"/>
                  </a:cxn>
                  <a:cxn ang="0">
                    <a:pos x="T8" y="T9"/>
                  </a:cxn>
                  <a:cxn ang="0">
                    <a:pos x="T10" y="T11"/>
                  </a:cxn>
                  <a:cxn ang="0">
                    <a:pos x="T12" y="T13"/>
                  </a:cxn>
                </a:cxnLst>
                <a:rect l="0" t="0" r="r" b="b"/>
                <a:pathLst>
                  <a:path w="57" h="57">
                    <a:moveTo>
                      <a:pt x="0" y="18"/>
                    </a:moveTo>
                    <a:cubicBezTo>
                      <a:pt x="9" y="20"/>
                      <a:pt x="18" y="25"/>
                      <a:pt x="25" y="32"/>
                    </a:cubicBezTo>
                    <a:cubicBezTo>
                      <a:pt x="33" y="39"/>
                      <a:pt x="37" y="48"/>
                      <a:pt x="40" y="57"/>
                    </a:cubicBezTo>
                    <a:cubicBezTo>
                      <a:pt x="57" y="57"/>
                      <a:pt x="57" y="57"/>
                      <a:pt x="57" y="57"/>
                    </a:cubicBezTo>
                    <a:cubicBezTo>
                      <a:pt x="56" y="43"/>
                      <a:pt x="49" y="29"/>
                      <a:pt x="39" y="19"/>
                    </a:cubicBezTo>
                    <a:cubicBezTo>
                      <a:pt x="28" y="8"/>
                      <a:pt x="15" y="2"/>
                      <a:pt x="0" y="0"/>
                    </a:cubicBez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77" name="Freeform 307"/>
              <p:cNvSpPr/>
              <p:nvPr/>
            </p:nvSpPr>
            <p:spPr bwMode="auto">
              <a:xfrm>
                <a:off x="3354388" y="3922713"/>
                <a:ext cx="107950" cy="106363"/>
              </a:xfrm>
              <a:custGeom>
                <a:avLst/>
                <a:gdLst>
                  <a:gd name="T0" fmla="*/ 133 w 153"/>
                  <a:gd name="T1" fmla="*/ 152 h 152"/>
                  <a:gd name="T2" fmla="*/ 153 w 153"/>
                  <a:gd name="T3" fmla="*/ 152 h 152"/>
                  <a:gd name="T4" fmla="*/ 0 w 153"/>
                  <a:gd name="T5" fmla="*/ 0 h 152"/>
                  <a:gd name="T6" fmla="*/ 0 w 153"/>
                  <a:gd name="T7" fmla="*/ 20 h 152"/>
                  <a:gd name="T8" fmla="*/ 133 w 153"/>
                  <a:gd name="T9" fmla="*/ 152 h 152"/>
                </a:gdLst>
                <a:ahLst/>
                <a:cxnLst>
                  <a:cxn ang="0">
                    <a:pos x="T0" y="T1"/>
                  </a:cxn>
                  <a:cxn ang="0">
                    <a:pos x="T2" y="T3"/>
                  </a:cxn>
                  <a:cxn ang="0">
                    <a:pos x="T4" y="T5"/>
                  </a:cxn>
                  <a:cxn ang="0">
                    <a:pos x="T6" y="T7"/>
                  </a:cxn>
                  <a:cxn ang="0">
                    <a:pos x="T8" y="T9"/>
                  </a:cxn>
                </a:cxnLst>
                <a:rect l="0" t="0" r="r" b="b"/>
                <a:pathLst>
                  <a:path w="153" h="152">
                    <a:moveTo>
                      <a:pt x="133" y="152"/>
                    </a:moveTo>
                    <a:cubicBezTo>
                      <a:pt x="153" y="152"/>
                      <a:pt x="153" y="152"/>
                      <a:pt x="153" y="152"/>
                    </a:cubicBezTo>
                    <a:cubicBezTo>
                      <a:pt x="152" y="73"/>
                      <a:pt x="79" y="1"/>
                      <a:pt x="0" y="0"/>
                    </a:cubicBezTo>
                    <a:cubicBezTo>
                      <a:pt x="0" y="20"/>
                      <a:pt x="0" y="20"/>
                      <a:pt x="0" y="20"/>
                    </a:cubicBezTo>
                    <a:cubicBezTo>
                      <a:pt x="71" y="24"/>
                      <a:pt x="128" y="81"/>
                      <a:pt x="133"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sp>
            <p:nvSpPr>
              <p:cNvPr id="78" name="Freeform 308"/>
              <p:cNvSpPr/>
              <p:nvPr/>
            </p:nvSpPr>
            <p:spPr bwMode="auto">
              <a:xfrm>
                <a:off x="3354388" y="3956051"/>
                <a:ext cx="74612" cy="73025"/>
              </a:xfrm>
              <a:custGeom>
                <a:avLst/>
                <a:gdLst>
                  <a:gd name="T0" fmla="*/ 85 w 105"/>
                  <a:gd name="T1" fmla="*/ 105 h 105"/>
                  <a:gd name="T2" fmla="*/ 105 w 105"/>
                  <a:gd name="T3" fmla="*/ 105 h 105"/>
                  <a:gd name="T4" fmla="*/ 0 w 105"/>
                  <a:gd name="T5" fmla="*/ 0 h 105"/>
                  <a:gd name="T6" fmla="*/ 0 w 105"/>
                  <a:gd name="T7" fmla="*/ 21 h 105"/>
                  <a:gd name="T8" fmla="*/ 85 w 105"/>
                  <a:gd name="T9" fmla="*/ 105 h 105"/>
                </a:gdLst>
                <a:ahLst/>
                <a:cxnLst>
                  <a:cxn ang="0">
                    <a:pos x="T0" y="T1"/>
                  </a:cxn>
                  <a:cxn ang="0">
                    <a:pos x="T2" y="T3"/>
                  </a:cxn>
                  <a:cxn ang="0">
                    <a:pos x="T4" y="T5"/>
                  </a:cxn>
                  <a:cxn ang="0">
                    <a:pos x="T6" y="T7"/>
                  </a:cxn>
                  <a:cxn ang="0">
                    <a:pos x="T8" y="T9"/>
                  </a:cxn>
                </a:cxnLst>
                <a:rect l="0" t="0" r="r" b="b"/>
                <a:pathLst>
                  <a:path w="105" h="105">
                    <a:moveTo>
                      <a:pt x="85" y="105"/>
                    </a:moveTo>
                    <a:cubicBezTo>
                      <a:pt x="105" y="105"/>
                      <a:pt x="105" y="105"/>
                      <a:pt x="105" y="105"/>
                    </a:cubicBezTo>
                    <a:cubicBezTo>
                      <a:pt x="101" y="49"/>
                      <a:pt x="56" y="4"/>
                      <a:pt x="0" y="0"/>
                    </a:cubicBezTo>
                    <a:cubicBezTo>
                      <a:pt x="0" y="21"/>
                      <a:pt x="0" y="21"/>
                      <a:pt x="0" y="21"/>
                    </a:cubicBezTo>
                    <a:cubicBezTo>
                      <a:pt x="45" y="25"/>
                      <a:pt x="81" y="60"/>
                      <a:pt x="85"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14924" tIns="57462" rIns="114924" bIns="57462" numCol="1" anchor="t" anchorCtr="0" compatLnSpc="1"/>
              <a:lstStyle/>
              <a:p>
                <a:endParaRPr lang="zh-CN" altLang="en-US" sz="1255">
                  <a:solidFill>
                    <a:srgbClr val="41454E"/>
                  </a:solidFill>
                </a:endParaRPr>
              </a:p>
            </p:txBody>
          </p:sp>
        </p:grpSp>
        <p:sp>
          <p:nvSpPr>
            <p:cNvPr id="85" name="矩形 84"/>
            <p:cNvSpPr/>
            <p:nvPr/>
          </p:nvSpPr>
          <p:spPr>
            <a:xfrm>
              <a:off x="8981386" y="1819265"/>
              <a:ext cx="1986360" cy="3809212"/>
            </a:xfrm>
            <a:prstGeom prst="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公司优势</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圆角矩形 11"/>
          <p:cNvSpPr/>
          <p:nvPr/>
        </p:nvSpPr>
        <p:spPr>
          <a:xfrm>
            <a:off x="2466975" y="1809750"/>
            <a:ext cx="7158037" cy="1076325"/>
          </a:xfrm>
          <a:prstGeom prst="roundRect">
            <a:avLst>
              <a:gd name="adj" fmla="val 5000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3" name="组合 12"/>
          <p:cNvGrpSpPr/>
          <p:nvPr/>
        </p:nvGrpSpPr>
        <p:grpSpPr>
          <a:xfrm>
            <a:off x="2364580" y="1768077"/>
            <a:ext cx="1159669" cy="1159669"/>
            <a:chOff x="2364580" y="1768077"/>
            <a:chExt cx="1159669" cy="1159669"/>
          </a:xfrm>
        </p:grpSpPr>
        <p:sp>
          <p:nvSpPr>
            <p:cNvPr id="14" name="椭圆 13"/>
            <p:cNvSpPr/>
            <p:nvPr/>
          </p:nvSpPr>
          <p:spPr>
            <a:xfrm>
              <a:off x="2364580" y="1768077"/>
              <a:ext cx="1159669" cy="1159669"/>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TextBox 13"/>
            <p:cNvSpPr txBox="1"/>
            <p:nvPr/>
          </p:nvSpPr>
          <p:spPr>
            <a:xfrm>
              <a:off x="2517215" y="2419827"/>
              <a:ext cx="854398"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优势一</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93"/>
            <p:cNvSpPr>
              <a:spLocks noEditPoints="1"/>
            </p:cNvSpPr>
            <p:nvPr/>
          </p:nvSpPr>
          <p:spPr bwMode="auto">
            <a:xfrm>
              <a:off x="2816785" y="2004777"/>
              <a:ext cx="255258" cy="343134"/>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17" name="矩形 16"/>
          <p:cNvSpPr/>
          <p:nvPr/>
        </p:nvSpPr>
        <p:spPr>
          <a:xfrm>
            <a:off x="3761066" y="2119671"/>
            <a:ext cx="5344834" cy="492443"/>
          </a:xfrm>
          <a:prstGeom prst="rect">
            <a:avLst/>
          </a:prstGeom>
          <a:noFill/>
        </p:spPr>
        <p:txBody>
          <a:bodyPr wrap="square" lIns="0" tIns="0" rIns="0" bIns="0" rtlCol="0" anchor="t" anchorCtr="0">
            <a:spAutoFit/>
          </a:bodyPr>
          <a:lstStyle/>
          <a:p>
            <a:pPr defTabSz="1216660">
              <a:spcBef>
                <a:spcPct val="20000"/>
              </a:spcBef>
            </a:pPr>
            <a:r>
              <a:rPr lang="zh-CN" altLang="en-US" sz="1600" dirty="0" smtClean="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圆角矩形 17"/>
          <p:cNvSpPr/>
          <p:nvPr/>
        </p:nvSpPr>
        <p:spPr>
          <a:xfrm>
            <a:off x="2466975" y="3196117"/>
            <a:ext cx="7158037" cy="1076325"/>
          </a:xfrm>
          <a:prstGeom prst="roundRect">
            <a:avLst>
              <a:gd name="adj" fmla="val 5000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3072043" y="3506038"/>
            <a:ext cx="5344834" cy="492443"/>
          </a:xfrm>
          <a:prstGeom prst="rect">
            <a:avLst/>
          </a:prstGeom>
          <a:noFill/>
        </p:spPr>
        <p:txBody>
          <a:bodyPr wrap="square" lIns="0" tIns="0" rIns="0" bIns="0" rtlCol="0" anchor="t" anchorCtr="0">
            <a:spAutoFit/>
          </a:bodyPr>
          <a:lstStyle/>
          <a:p>
            <a:pPr defTabSz="1216660">
              <a:spcBef>
                <a:spcPct val="20000"/>
              </a:spcBef>
            </a:pPr>
            <a:r>
              <a:rPr lang="zh-CN" altLang="en-US" sz="1600" dirty="0" smtClean="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圆角矩形 19"/>
          <p:cNvSpPr/>
          <p:nvPr/>
        </p:nvSpPr>
        <p:spPr>
          <a:xfrm>
            <a:off x="2466975" y="4589628"/>
            <a:ext cx="7158037" cy="1076325"/>
          </a:xfrm>
          <a:prstGeom prst="roundRect">
            <a:avLst>
              <a:gd name="adj" fmla="val 5000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3761066" y="4899549"/>
            <a:ext cx="5344834" cy="492443"/>
          </a:xfrm>
          <a:prstGeom prst="rect">
            <a:avLst/>
          </a:prstGeom>
          <a:noFill/>
        </p:spPr>
        <p:txBody>
          <a:bodyPr wrap="square" lIns="0" tIns="0" rIns="0" bIns="0" rtlCol="0" anchor="t" anchorCtr="0">
            <a:spAutoFit/>
          </a:bodyPr>
          <a:lstStyle/>
          <a:p>
            <a:pPr defTabSz="1216660">
              <a:spcBef>
                <a:spcPct val="20000"/>
              </a:spcBef>
            </a:pPr>
            <a:r>
              <a:rPr lang="zh-CN" altLang="en-US" sz="1600" dirty="0" smtClean="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2" name="组合 21"/>
          <p:cNvGrpSpPr/>
          <p:nvPr/>
        </p:nvGrpSpPr>
        <p:grpSpPr>
          <a:xfrm>
            <a:off x="8516540" y="3158017"/>
            <a:ext cx="1159669" cy="1159669"/>
            <a:chOff x="8516540" y="3158017"/>
            <a:chExt cx="1159669" cy="1159669"/>
          </a:xfrm>
        </p:grpSpPr>
        <p:sp>
          <p:nvSpPr>
            <p:cNvPr id="23" name="椭圆 22"/>
            <p:cNvSpPr/>
            <p:nvPr/>
          </p:nvSpPr>
          <p:spPr>
            <a:xfrm>
              <a:off x="8516540" y="3158017"/>
              <a:ext cx="1159669" cy="1159669"/>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TextBox 13"/>
            <p:cNvSpPr txBox="1"/>
            <p:nvPr/>
          </p:nvSpPr>
          <p:spPr>
            <a:xfrm>
              <a:off x="8669175" y="3809767"/>
              <a:ext cx="854398"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优势二</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94"/>
            <p:cNvSpPr>
              <a:spLocks noEditPoints="1"/>
            </p:cNvSpPr>
            <p:nvPr/>
          </p:nvSpPr>
          <p:spPr bwMode="auto">
            <a:xfrm>
              <a:off x="8935378" y="3397919"/>
              <a:ext cx="341043" cy="318027"/>
            </a:xfrm>
            <a:custGeom>
              <a:avLst/>
              <a:gdLst>
                <a:gd name="T0" fmla="*/ 215 w 288"/>
                <a:gd name="T1" fmla="*/ 0 h 269"/>
                <a:gd name="T2" fmla="*/ 213 w 288"/>
                <a:gd name="T3" fmla="*/ 0 h 269"/>
                <a:gd name="T4" fmla="*/ 212 w 288"/>
                <a:gd name="T5" fmla="*/ 0 h 269"/>
                <a:gd name="T6" fmla="*/ 139 w 288"/>
                <a:gd name="T7" fmla="*/ 73 h 269"/>
                <a:gd name="T8" fmla="*/ 139 w 288"/>
                <a:gd name="T9" fmla="*/ 117 h 269"/>
                <a:gd name="T10" fmla="*/ 0 w 288"/>
                <a:gd name="T11" fmla="*/ 117 h 269"/>
                <a:gd name="T12" fmla="*/ 0 w 288"/>
                <a:gd name="T13" fmla="*/ 269 h 269"/>
                <a:gd name="T14" fmla="*/ 202 w 288"/>
                <a:gd name="T15" fmla="*/ 269 h 269"/>
                <a:gd name="T16" fmla="*/ 202 w 288"/>
                <a:gd name="T17" fmla="*/ 117 h 269"/>
                <a:gd name="T18" fmla="*/ 175 w 288"/>
                <a:gd name="T19" fmla="*/ 117 h 269"/>
                <a:gd name="T20" fmla="*/ 175 w 288"/>
                <a:gd name="T21" fmla="*/ 73 h 269"/>
                <a:gd name="T22" fmla="*/ 212 w 288"/>
                <a:gd name="T23" fmla="*/ 36 h 269"/>
                <a:gd name="T24" fmla="*/ 214 w 288"/>
                <a:gd name="T25" fmla="*/ 36 h 269"/>
                <a:gd name="T26" fmla="*/ 215 w 288"/>
                <a:gd name="T27" fmla="*/ 36 h 269"/>
                <a:gd name="T28" fmla="*/ 251 w 288"/>
                <a:gd name="T29" fmla="*/ 73 h 269"/>
                <a:gd name="T30" fmla="*/ 251 w 288"/>
                <a:gd name="T31" fmla="*/ 91 h 269"/>
                <a:gd name="T32" fmla="*/ 264 w 288"/>
                <a:gd name="T33" fmla="*/ 91 h 269"/>
                <a:gd name="T34" fmla="*/ 264 w 288"/>
                <a:gd name="T35" fmla="*/ 95 h 269"/>
                <a:gd name="T36" fmla="*/ 251 w 288"/>
                <a:gd name="T37" fmla="*/ 107 h 269"/>
                <a:gd name="T38" fmla="*/ 251 w 288"/>
                <a:gd name="T39" fmla="*/ 117 h 269"/>
                <a:gd name="T40" fmla="*/ 288 w 288"/>
                <a:gd name="T41" fmla="*/ 117 h 269"/>
                <a:gd name="T42" fmla="*/ 288 w 288"/>
                <a:gd name="T43" fmla="*/ 73 h 269"/>
                <a:gd name="T44" fmla="*/ 215 w 288"/>
                <a:gd name="T45" fmla="*/ 0 h 269"/>
                <a:gd name="T46" fmla="*/ 124 w 288"/>
                <a:gd name="T47" fmla="*/ 241 h 269"/>
                <a:gd name="T48" fmla="*/ 78 w 288"/>
                <a:gd name="T49" fmla="*/ 241 h 269"/>
                <a:gd name="T50" fmla="*/ 89 w 288"/>
                <a:gd name="T51" fmla="*/ 192 h 269"/>
                <a:gd name="T52" fmla="*/ 78 w 288"/>
                <a:gd name="T53" fmla="*/ 172 h 269"/>
                <a:gd name="T54" fmla="*/ 101 w 288"/>
                <a:gd name="T55" fmla="*/ 149 h 269"/>
                <a:gd name="T56" fmla="*/ 124 w 288"/>
                <a:gd name="T57" fmla="*/ 172 h 269"/>
                <a:gd name="T58" fmla="*/ 112 w 288"/>
                <a:gd name="T59" fmla="*/ 192 h 269"/>
                <a:gd name="T60" fmla="*/ 124 w 288"/>
                <a:gd name="T61"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grpSp>
        <p:nvGrpSpPr>
          <p:cNvPr id="26" name="组合 25"/>
          <p:cNvGrpSpPr/>
          <p:nvPr/>
        </p:nvGrpSpPr>
        <p:grpSpPr>
          <a:xfrm>
            <a:off x="2364580" y="4547955"/>
            <a:ext cx="1159669" cy="1159669"/>
            <a:chOff x="2364580" y="4547955"/>
            <a:chExt cx="1159669" cy="1159669"/>
          </a:xfrm>
        </p:grpSpPr>
        <p:sp>
          <p:nvSpPr>
            <p:cNvPr id="27" name="椭圆 26"/>
            <p:cNvSpPr/>
            <p:nvPr/>
          </p:nvSpPr>
          <p:spPr>
            <a:xfrm>
              <a:off x="2364580" y="4547955"/>
              <a:ext cx="1159669" cy="1159669"/>
            </a:xfrm>
            <a:prstGeom prst="ellipse">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13"/>
            <p:cNvSpPr txBox="1"/>
            <p:nvPr/>
          </p:nvSpPr>
          <p:spPr>
            <a:xfrm>
              <a:off x="2517215" y="5199705"/>
              <a:ext cx="854398" cy="246221"/>
            </a:xfrm>
            <a:prstGeom prst="rect">
              <a:avLst/>
            </a:prstGeom>
            <a:noFill/>
          </p:spPr>
          <p:txBody>
            <a:bodyPr wrap="square" lIns="0" tIns="0" rIns="0" bIns="0" rtlCol="0" anchor="t" anchorCtr="0">
              <a:spAutoFit/>
            </a:bodyPr>
            <a:lstStyle/>
            <a:p>
              <a:pPr algn="ctr" defTabSz="1216660">
                <a:spcBef>
                  <a:spcPct val="20000"/>
                </a:spcBef>
                <a:defRPr/>
              </a:pPr>
              <a:r>
                <a:rPr lang="zh-CN" altLang="en-US" sz="1600"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优势三</a:t>
              </a:r>
              <a:endParaRPr lang="en-US" sz="16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12"/>
            <p:cNvSpPr>
              <a:spLocks noEditPoints="1"/>
            </p:cNvSpPr>
            <p:nvPr/>
          </p:nvSpPr>
          <p:spPr bwMode="auto">
            <a:xfrm>
              <a:off x="2773892" y="4845260"/>
              <a:ext cx="341043" cy="343135"/>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公司优势</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910262" y="1636712"/>
            <a:ext cx="123825" cy="4419601"/>
            <a:chOff x="6034087" y="2147887"/>
            <a:chExt cx="123825" cy="4419601"/>
          </a:xfrm>
        </p:grpSpPr>
        <p:cxnSp>
          <p:nvCxnSpPr>
            <p:cNvPr id="13" name="直接连接符 12"/>
            <p:cNvCxnSpPr/>
            <p:nvPr/>
          </p:nvCxnSpPr>
          <p:spPr>
            <a:xfrm>
              <a:off x="6096000" y="2209800"/>
              <a:ext cx="0" cy="4343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034087" y="2147887"/>
              <a:ext cx="123825" cy="12382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6034087" y="6443663"/>
              <a:ext cx="123825" cy="12382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15"/>
          <p:cNvGrpSpPr/>
          <p:nvPr/>
        </p:nvGrpSpPr>
        <p:grpSpPr>
          <a:xfrm>
            <a:off x="5286374" y="2030246"/>
            <a:ext cx="1371600" cy="389659"/>
            <a:chOff x="5410199" y="2457450"/>
            <a:chExt cx="1371600" cy="428625"/>
          </a:xfrm>
        </p:grpSpPr>
        <p:sp>
          <p:nvSpPr>
            <p:cNvPr id="17" name="圆角矩形 16"/>
            <p:cNvSpPr/>
            <p:nvPr/>
          </p:nvSpPr>
          <p:spPr>
            <a:xfrm>
              <a:off x="5410199" y="2457450"/>
              <a:ext cx="1371600" cy="428625"/>
            </a:xfrm>
            <a:prstGeom prst="round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TextBox 13"/>
            <p:cNvSpPr txBox="1"/>
            <p:nvPr/>
          </p:nvSpPr>
          <p:spPr>
            <a:xfrm>
              <a:off x="5767387" y="2533262"/>
              <a:ext cx="781050" cy="304699"/>
            </a:xfrm>
            <a:prstGeom prst="rect">
              <a:avLst/>
            </a:prstGeom>
            <a:noFill/>
          </p:spPr>
          <p:txBody>
            <a:bodyPr wrap="square" lIns="0" tIns="0" rIns="0" bIns="0" rtlCol="0" anchor="t" anchorCtr="0">
              <a:spAutoFit/>
            </a:bodyPr>
            <a:lstStyle/>
            <a:p>
              <a:pPr defTabSz="1216660">
                <a:spcBef>
                  <a:spcPct val="20000"/>
                </a:spcBef>
                <a:defRPr/>
              </a:pPr>
              <a:r>
                <a:rPr lang="zh-CN" altLang="en-US"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优势一</a:t>
              </a:r>
              <a:endParaRPr lang="en-US"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组合 18"/>
          <p:cNvGrpSpPr/>
          <p:nvPr/>
        </p:nvGrpSpPr>
        <p:grpSpPr>
          <a:xfrm>
            <a:off x="5286374" y="3068038"/>
            <a:ext cx="1371600" cy="428625"/>
            <a:chOff x="5410199" y="2457450"/>
            <a:chExt cx="1371600" cy="428625"/>
          </a:xfrm>
        </p:grpSpPr>
        <p:sp>
          <p:nvSpPr>
            <p:cNvPr id="20" name="圆角矩形 19"/>
            <p:cNvSpPr/>
            <p:nvPr/>
          </p:nvSpPr>
          <p:spPr>
            <a:xfrm>
              <a:off x="5410199" y="2457450"/>
              <a:ext cx="1371600" cy="428625"/>
            </a:xfrm>
            <a:prstGeom prst="round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TextBox 13"/>
            <p:cNvSpPr txBox="1"/>
            <p:nvPr/>
          </p:nvSpPr>
          <p:spPr>
            <a:xfrm>
              <a:off x="5767387" y="2533262"/>
              <a:ext cx="781050" cy="276999"/>
            </a:xfrm>
            <a:prstGeom prst="rect">
              <a:avLst/>
            </a:prstGeom>
            <a:noFill/>
          </p:spPr>
          <p:txBody>
            <a:bodyPr wrap="square" lIns="0" tIns="0" rIns="0" bIns="0" rtlCol="0" anchor="t" anchorCtr="0">
              <a:spAutoFit/>
            </a:bodyPr>
            <a:lstStyle/>
            <a:p>
              <a:pPr defTabSz="1216660">
                <a:spcBef>
                  <a:spcPct val="20000"/>
                </a:spcBef>
                <a:defRPr/>
              </a:pPr>
              <a:r>
                <a:rPr lang="zh-CN" altLang="en-US"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优势二</a:t>
              </a:r>
              <a:endParaRPr lang="en-US"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组合 21"/>
          <p:cNvGrpSpPr/>
          <p:nvPr/>
        </p:nvGrpSpPr>
        <p:grpSpPr>
          <a:xfrm>
            <a:off x="5286374" y="4163413"/>
            <a:ext cx="1371600" cy="428625"/>
            <a:chOff x="5410199" y="2457450"/>
            <a:chExt cx="1371600" cy="428625"/>
          </a:xfrm>
        </p:grpSpPr>
        <p:sp>
          <p:nvSpPr>
            <p:cNvPr id="23" name="圆角矩形 22"/>
            <p:cNvSpPr/>
            <p:nvPr/>
          </p:nvSpPr>
          <p:spPr>
            <a:xfrm>
              <a:off x="5410199" y="2457450"/>
              <a:ext cx="1371600" cy="428625"/>
            </a:xfrm>
            <a:prstGeom prst="round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TextBox 13"/>
            <p:cNvSpPr txBox="1"/>
            <p:nvPr/>
          </p:nvSpPr>
          <p:spPr>
            <a:xfrm>
              <a:off x="5767387" y="2533262"/>
              <a:ext cx="781050" cy="276999"/>
            </a:xfrm>
            <a:prstGeom prst="rect">
              <a:avLst/>
            </a:prstGeom>
            <a:noFill/>
          </p:spPr>
          <p:txBody>
            <a:bodyPr wrap="square" lIns="0" tIns="0" rIns="0" bIns="0" rtlCol="0" anchor="t" anchorCtr="0">
              <a:spAutoFit/>
            </a:bodyPr>
            <a:lstStyle/>
            <a:p>
              <a:pPr defTabSz="1216660">
                <a:spcBef>
                  <a:spcPct val="20000"/>
                </a:spcBef>
                <a:defRPr/>
              </a:pPr>
              <a:r>
                <a:rPr lang="zh-CN" altLang="en-US"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优势三</a:t>
              </a:r>
              <a:endParaRPr lang="en-US"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5" name="组合 24"/>
          <p:cNvGrpSpPr/>
          <p:nvPr/>
        </p:nvGrpSpPr>
        <p:grpSpPr>
          <a:xfrm>
            <a:off x="5286374" y="5168901"/>
            <a:ext cx="1371600" cy="428625"/>
            <a:chOff x="5410199" y="2457450"/>
            <a:chExt cx="1371600" cy="428625"/>
          </a:xfrm>
        </p:grpSpPr>
        <p:sp>
          <p:nvSpPr>
            <p:cNvPr id="26" name="圆角矩形 25"/>
            <p:cNvSpPr/>
            <p:nvPr/>
          </p:nvSpPr>
          <p:spPr>
            <a:xfrm>
              <a:off x="5410199" y="2457450"/>
              <a:ext cx="1371600" cy="428625"/>
            </a:xfrm>
            <a:prstGeom prst="round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TextBox 13"/>
            <p:cNvSpPr txBox="1"/>
            <p:nvPr/>
          </p:nvSpPr>
          <p:spPr>
            <a:xfrm>
              <a:off x="5767387" y="2533262"/>
              <a:ext cx="781050" cy="276999"/>
            </a:xfrm>
            <a:prstGeom prst="rect">
              <a:avLst/>
            </a:prstGeom>
            <a:noFill/>
          </p:spPr>
          <p:txBody>
            <a:bodyPr wrap="square" lIns="0" tIns="0" rIns="0" bIns="0" rtlCol="0" anchor="t" anchorCtr="0">
              <a:spAutoFit/>
            </a:bodyPr>
            <a:lstStyle/>
            <a:p>
              <a:pPr defTabSz="1216660">
                <a:spcBef>
                  <a:spcPct val="20000"/>
                </a:spcBef>
                <a:defRPr/>
              </a:pPr>
              <a:r>
                <a:rPr lang="zh-CN" altLang="en-US" b="1" dirty="0" smtClean="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优势四</a:t>
              </a:r>
              <a:endParaRPr lang="en-US"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8" name="TextBox 92"/>
          <p:cNvSpPr txBox="1"/>
          <p:nvPr/>
        </p:nvSpPr>
        <p:spPr>
          <a:xfrm>
            <a:off x="1894042" y="2285501"/>
            <a:ext cx="2839883" cy="553994"/>
          </a:xfrm>
          <a:prstGeom prst="rect">
            <a:avLst/>
          </a:prstGeom>
          <a:noFill/>
        </p:spPr>
        <p:txBody>
          <a:bodyPr wrap="square" lIns="121917" tIns="60958" rIns="121917" bIns="609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9" name="矩形 28"/>
          <p:cNvSpPr/>
          <p:nvPr/>
        </p:nvSpPr>
        <p:spPr>
          <a:xfrm>
            <a:off x="3052403" y="1916169"/>
            <a:ext cx="1569660" cy="369332"/>
          </a:xfrm>
          <a:prstGeom prst="rect">
            <a:avLst/>
          </a:prstGeom>
        </p:spPr>
        <p:txBody>
          <a:bodyPr wrap="none">
            <a:spAutoFit/>
          </a:bodyPr>
          <a:lstStyle/>
          <a:p>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单击添加标题</a:t>
            </a:r>
            <a:endParaRPr lang="en-US" altLang="zh-CN"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0" name="矩形 29"/>
          <p:cNvSpPr/>
          <p:nvPr/>
        </p:nvSpPr>
        <p:spPr>
          <a:xfrm>
            <a:off x="3035943" y="4109007"/>
            <a:ext cx="1569660" cy="369332"/>
          </a:xfrm>
          <a:prstGeom prst="rect">
            <a:avLst/>
          </a:prstGeom>
        </p:spPr>
        <p:txBody>
          <a:bodyPr wrap="none">
            <a:spAutoFit/>
          </a:bodyPr>
          <a:lstStyle/>
          <a:p>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单击添加标题</a:t>
            </a:r>
            <a:endParaRPr lang="en-US" altLang="zh-CN"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1" name="矩形 30"/>
          <p:cNvSpPr/>
          <p:nvPr/>
        </p:nvSpPr>
        <p:spPr>
          <a:xfrm>
            <a:off x="7078089" y="2982969"/>
            <a:ext cx="1569660" cy="369332"/>
          </a:xfrm>
          <a:prstGeom prst="rect">
            <a:avLst/>
          </a:prstGeom>
        </p:spPr>
        <p:txBody>
          <a:bodyPr wrap="none">
            <a:spAutoFit/>
          </a:bodyPr>
          <a:lstStyle/>
          <a:p>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单击添加标题</a:t>
            </a:r>
            <a:endParaRPr lang="en-US" altLang="zh-CN"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2" name="矩形 31"/>
          <p:cNvSpPr/>
          <p:nvPr/>
        </p:nvSpPr>
        <p:spPr>
          <a:xfrm>
            <a:off x="7122441" y="5080557"/>
            <a:ext cx="1569660" cy="369332"/>
          </a:xfrm>
          <a:prstGeom prst="rect">
            <a:avLst/>
          </a:prstGeom>
        </p:spPr>
        <p:txBody>
          <a:bodyPr wrap="none">
            <a:spAutoFit/>
          </a:bodyPr>
          <a:lstStyle/>
          <a:p>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单击添加标题</a:t>
            </a:r>
            <a:endParaRPr lang="en-US" altLang="zh-CN"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3" name="TextBox 92"/>
          <p:cNvSpPr txBox="1"/>
          <p:nvPr/>
        </p:nvSpPr>
        <p:spPr>
          <a:xfrm>
            <a:off x="1894042" y="4478339"/>
            <a:ext cx="2839883" cy="553994"/>
          </a:xfrm>
          <a:prstGeom prst="rect">
            <a:avLst/>
          </a:prstGeom>
          <a:noFill/>
        </p:spPr>
        <p:txBody>
          <a:bodyPr wrap="square" lIns="121917" tIns="60958" rIns="121917" bIns="609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4" name="TextBox 92"/>
          <p:cNvSpPr txBox="1"/>
          <p:nvPr/>
        </p:nvSpPr>
        <p:spPr>
          <a:xfrm>
            <a:off x="7078089" y="3319006"/>
            <a:ext cx="2839883" cy="553994"/>
          </a:xfrm>
          <a:prstGeom prst="rect">
            <a:avLst/>
          </a:prstGeom>
          <a:noFill/>
        </p:spPr>
        <p:txBody>
          <a:bodyPr wrap="square" lIns="121917" tIns="60958" rIns="121917" bIns="609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5" name="TextBox 92"/>
          <p:cNvSpPr txBox="1"/>
          <p:nvPr/>
        </p:nvSpPr>
        <p:spPr>
          <a:xfrm>
            <a:off x="7078089" y="5454694"/>
            <a:ext cx="2839883" cy="553994"/>
          </a:xfrm>
          <a:prstGeom prst="rect">
            <a:avLst/>
          </a:prstGeom>
          <a:noFill/>
        </p:spPr>
        <p:txBody>
          <a:bodyPr wrap="square" lIns="121917" tIns="60958" rIns="121917" bIns="60958" rtlCol="0">
            <a:spAutoFit/>
          </a:bodyPr>
          <a:lstStyle/>
          <a:p>
            <a:r>
              <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a:t>
            </a:r>
            <a:endParaRPr lang="en-US" altLang="zh-CN" sz="1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 y="0"/>
            <a:ext cx="12192000" cy="6832455"/>
          </a:xfrm>
          <a:prstGeom prst="rect">
            <a:avLst/>
          </a:prstGeom>
        </p:spPr>
      </p:pic>
      <p:sp>
        <p:nvSpPr>
          <p:cNvPr id="13" name="矩形 12"/>
          <p:cNvSpPr/>
          <p:nvPr/>
        </p:nvSpPr>
        <p:spPr>
          <a:xfrm>
            <a:off x="0" y="0"/>
            <a:ext cx="12192000" cy="6865211"/>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95191" y="2028824"/>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003972" y="2027660"/>
            <a:ext cx="2582439" cy="2582439"/>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文本框 14"/>
          <p:cNvSpPr txBox="1"/>
          <p:nvPr/>
        </p:nvSpPr>
        <p:spPr>
          <a:xfrm>
            <a:off x="5732164" y="2562105"/>
            <a:ext cx="3694834" cy="1107996"/>
          </a:xfrm>
          <a:prstGeom prst="rect">
            <a:avLst/>
          </a:prstGeom>
          <a:noFill/>
        </p:spPr>
        <p:txBody>
          <a:bodyPr wrap="square" rtlCol="0">
            <a:spAutoFit/>
          </a:bodyPr>
          <a:lstStyle/>
          <a:p>
            <a:r>
              <a:rPr lang="zh-CN" altLang="en-US" sz="6600" b="1" dirty="0" smtClean="0">
                <a:solidFill>
                  <a:srgbClr val="20C6F3"/>
                </a:solidFill>
                <a:latin typeface="微软雅黑" panose="020B0503020204020204" pitchFamily="34" charset="-122"/>
                <a:ea typeface="微软雅黑" panose="020B0503020204020204" pitchFamily="34" charset="-122"/>
              </a:rPr>
              <a:t>联系我们</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787937" y="3580175"/>
            <a:ext cx="3449937" cy="400110"/>
          </a:xfrm>
          <a:prstGeom prst="rect">
            <a:avLst/>
          </a:prstGeom>
          <a:noFill/>
        </p:spPr>
        <p:txBody>
          <a:bodyPr wrap="square" rtlCol="0">
            <a:spAutoFit/>
          </a:bodyPr>
          <a:lstStyle/>
          <a:p>
            <a:pPr algn="dist"/>
            <a:r>
              <a:rPr lang="en-US" altLang="zh-CN" sz="2000" dirty="0" smtClean="0">
                <a:solidFill>
                  <a:srgbClr val="20C6F3"/>
                </a:solidFill>
                <a:latin typeface="微软雅黑" panose="020B0503020204020204" pitchFamily="34" charset="-122"/>
                <a:ea typeface="微软雅黑" panose="020B0503020204020204" pitchFamily="34" charset="-122"/>
              </a:rPr>
              <a:t>ADD YOUR TITLE HERE</a:t>
            </a:r>
            <a:endParaRPr lang="zh-CN" altLang="en-US" sz="2000" dirty="0">
              <a:solidFill>
                <a:srgbClr val="20C6F3"/>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优秀案例</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pic>
        <p:nvPicPr>
          <p:cNvPr id="27" name="图片 26"/>
          <p:cNvPicPr>
            <a:picLocks noChangeAspect="1"/>
          </p:cNvPicPr>
          <p:nvPr/>
        </p:nvPicPr>
        <p:blipFill>
          <a:blip r:embed="rId1" cstate="screen"/>
          <a:stretch>
            <a:fillRect/>
          </a:stretch>
        </p:blipFill>
        <p:spPr>
          <a:xfrm>
            <a:off x="-294" y="3775196"/>
            <a:ext cx="2440788" cy="2446037"/>
          </a:xfrm>
          <a:prstGeom prst="rect">
            <a:avLst/>
          </a:prstGeom>
        </p:spPr>
      </p:pic>
      <p:pic>
        <p:nvPicPr>
          <p:cNvPr id="28" name="图片 27"/>
          <p:cNvPicPr>
            <a:picLocks noChangeAspect="1"/>
          </p:cNvPicPr>
          <p:nvPr/>
        </p:nvPicPr>
        <p:blipFill>
          <a:blip r:embed="rId2" cstate="screen"/>
          <a:stretch>
            <a:fillRect/>
          </a:stretch>
        </p:blipFill>
        <p:spPr>
          <a:xfrm>
            <a:off x="4878364" y="3780445"/>
            <a:ext cx="2446037" cy="2440788"/>
          </a:xfrm>
          <a:prstGeom prst="rect">
            <a:avLst/>
          </a:prstGeom>
        </p:spPr>
      </p:pic>
      <p:pic>
        <p:nvPicPr>
          <p:cNvPr id="29" name="图片 28"/>
          <p:cNvPicPr>
            <a:picLocks noChangeAspect="1"/>
          </p:cNvPicPr>
          <p:nvPr/>
        </p:nvPicPr>
        <p:blipFill>
          <a:blip r:embed="rId3" cstate="screen"/>
          <a:stretch>
            <a:fillRect/>
          </a:stretch>
        </p:blipFill>
        <p:spPr>
          <a:xfrm>
            <a:off x="9749709" y="3774904"/>
            <a:ext cx="2442291" cy="2446037"/>
          </a:xfrm>
          <a:prstGeom prst="rect">
            <a:avLst/>
          </a:prstGeom>
        </p:spPr>
      </p:pic>
      <p:pic>
        <p:nvPicPr>
          <p:cNvPr id="30" name="图片 29"/>
          <p:cNvPicPr>
            <a:picLocks noChangeAspect="1"/>
          </p:cNvPicPr>
          <p:nvPr/>
        </p:nvPicPr>
        <p:blipFill>
          <a:blip r:embed="rId4" cstate="screen"/>
          <a:stretch>
            <a:fillRect/>
          </a:stretch>
        </p:blipFill>
        <p:spPr>
          <a:xfrm>
            <a:off x="7321777" y="1334700"/>
            <a:ext cx="2440788" cy="2440788"/>
          </a:xfrm>
          <a:prstGeom prst="rect">
            <a:avLst/>
          </a:prstGeom>
        </p:spPr>
      </p:pic>
      <p:pic>
        <p:nvPicPr>
          <p:cNvPr id="31" name="图片 30"/>
          <p:cNvPicPr>
            <a:picLocks noChangeAspect="1"/>
          </p:cNvPicPr>
          <p:nvPr/>
        </p:nvPicPr>
        <p:blipFill>
          <a:blip r:embed="rId5" cstate="screen"/>
          <a:stretch>
            <a:fillRect/>
          </a:stretch>
        </p:blipFill>
        <p:spPr>
          <a:xfrm>
            <a:off x="2440495" y="1334700"/>
            <a:ext cx="2440788" cy="2446037"/>
          </a:xfrm>
          <a:prstGeom prst="rect">
            <a:avLst/>
          </a:prstGeom>
        </p:spPr>
      </p:pic>
      <p:grpSp>
        <p:nvGrpSpPr>
          <p:cNvPr id="32" name="组合 31"/>
          <p:cNvGrpSpPr/>
          <p:nvPr/>
        </p:nvGrpSpPr>
        <p:grpSpPr>
          <a:xfrm>
            <a:off x="0" y="1334700"/>
            <a:ext cx="2440494" cy="2440496"/>
            <a:chOff x="0" y="1200"/>
            <a:chExt cx="2440494" cy="2440496"/>
          </a:xfrm>
        </p:grpSpPr>
        <p:sp>
          <p:nvSpPr>
            <p:cNvPr id="33" name="矩形 32"/>
            <p:cNvSpPr/>
            <p:nvPr/>
          </p:nvSpPr>
          <p:spPr>
            <a:xfrm>
              <a:off x="0" y="1200"/>
              <a:ext cx="2440494" cy="2440496"/>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a:off x="165105" y="768340"/>
              <a:ext cx="2141214" cy="954107"/>
            </a:xfrm>
            <a:prstGeom prst="rect">
              <a:avLst/>
            </a:prstGeom>
          </p:spPr>
          <p:txBody>
            <a:bodyPr wrap="square">
              <a:spAutoFit/>
            </a:bodyPr>
            <a:lstStyle/>
            <a:p>
              <a:pPr algn="just"/>
              <a:r>
                <a:rPr lang="zh-CN" altLang="en-US"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因为专业、愈逐极致，我们力求为客户提供兼顾商业价值体现与视觉艺术并重的作品</a:t>
              </a:r>
              <a:r>
                <a:rPr lang="zh-CN" altLang="en-US" sz="1400" dirty="0" smtClean="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a:t>
              </a:r>
              <a:endParaRPr lang="en-US" altLang="zh-CN"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35" name="组合 34"/>
          <p:cNvGrpSpPr/>
          <p:nvPr/>
        </p:nvGrpSpPr>
        <p:grpSpPr>
          <a:xfrm>
            <a:off x="4881283" y="1334700"/>
            <a:ext cx="2440494" cy="2440496"/>
            <a:chOff x="4881283" y="1200"/>
            <a:chExt cx="2440494" cy="2440496"/>
          </a:xfrm>
        </p:grpSpPr>
        <p:sp>
          <p:nvSpPr>
            <p:cNvPr id="36" name="矩形 35"/>
            <p:cNvSpPr/>
            <p:nvPr/>
          </p:nvSpPr>
          <p:spPr>
            <a:xfrm>
              <a:off x="4881283" y="1200"/>
              <a:ext cx="2440494" cy="2440496"/>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a:off x="5030775" y="776135"/>
              <a:ext cx="2141214" cy="954107"/>
            </a:xfrm>
            <a:prstGeom prst="rect">
              <a:avLst/>
            </a:prstGeom>
          </p:spPr>
          <p:txBody>
            <a:bodyPr wrap="square">
              <a:spAutoFit/>
            </a:bodyPr>
            <a:lstStyle/>
            <a:p>
              <a:pPr algn="just"/>
              <a:r>
                <a:rPr lang="zh-CN" altLang="en-US"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因为专业、愈逐极致，我们力求为客户提供兼顾商业价值体现与视觉艺术并重的作品</a:t>
              </a:r>
              <a:r>
                <a:rPr lang="zh-CN" altLang="en-US" sz="1400" dirty="0" smtClean="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a:t>
              </a:r>
              <a:endParaRPr lang="en-US" altLang="zh-CN"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38" name="组合 37"/>
          <p:cNvGrpSpPr/>
          <p:nvPr/>
        </p:nvGrpSpPr>
        <p:grpSpPr>
          <a:xfrm>
            <a:off x="9762565" y="1334700"/>
            <a:ext cx="2440494" cy="2440496"/>
            <a:chOff x="9762565" y="1200"/>
            <a:chExt cx="2440494" cy="2440496"/>
          </a:xfrm>
        </p:grpSpPr>
        <p:sp>
          <p:nvSpPr>
            <p:cNvPr id="39" name="矩形 38"/>
            <p:cNvSpPr/>
            <p:nvPr/>
          </p:nvSpPr>
          <p:spPr>
            <a:xfrm>
              <a:off x="9762565" y="1200"/>
              <a:ext cx="2440494" cy="2440496"/>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矩形 39"/>
            <p:cNvSpPr/>
            <p:nvPr/>
          </p:nvSpPr>
          <p:spPr>
            <a:xfrm>
              <a:off x="9906675" y="744249"/>
              <a:ext cx="2141214" cy="954107"/>
            </a:xfrm>
            <a:prstGeom prst="rect">
              <a:avLst/>
            </a:prstGeom>
          </p:spPr>
          <p:txBody>
            <a:bodyPr wrap="square">
              <a:spAutoFit/>
            </a:bodyPr>
            <a:lstStyle/>
            <a:p>
              <a:pPr algn="just"/>
              <a:r>
                <a:rPr lang="zh-CN" altLang="en-US"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因为专业、愈逐极致，我们力求为客户提供兼顾商业价值体现与视觉艺术并重的作品</a:t>
              </a:r>
              <a:r>
                <a:rPr lang="zh-CN" altLang="en-US" sz="1400" dirty="0" smtClean="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a:t>
              </a:r>
              <a:endParaRPr lang="en-US" altLang="zh-CN"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41" name="组合 40"/>
          <p:cNvGrpSpPr/>
          <p:nvPr/>
        </p:nvGrpSpPr>
        <p:grpSpPr>
          <a:xfrm>
            <a:off x="7327320" y="3780445"/>
            <a:ext cx="2440494" cy="2440496"/>
            <a:chOff x="7327320" y="2446945"/>
            <a:chExt cx="2440494" cy="2440496"/>
          </a:xfrm>
        </p:grpSpPr>
        <p:sp>
          <p:nvSpPr>
            <p:cNvPr id="42" name="矩形 41"/>
            <p:cNvSpPr/>
            <p:nvPr/>
          </p:nvSpPr>
          <p:spPr>
            <a:xfrm>
              <a:off x="7327320" y="2446945"/>
              <a:ext cx="2440494" cy="2440496"/>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矩形 42"/>
            <p:cNvSpPr/>
            <p:nvPr/>
          </p:nvSpPr>
          <p:spPr>
            <a:xfrm>
              <a:off x="7471564" y="3187367"/>
              <a:ext cx="2141214" cy="954107"/>
            </a:xfrm>
            <a:prstGeom prst="rect">
              <a:avLst/>
            </a:prstGeom>
          </p:spPr>
          <p:txBody>
            <a:bodyPr wrap="square">
              <a:spAutoFit/>
            </a:bodyPr>
            <a:lstStyle/>
            <a:p>
              <a:pPr algn="just"/>
              <a:r>
                <a:rPr lang="zh-CN" altLang="en-US"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因为专业、愈逐极致，我们力求为客户提供兼顾商业价值体现与视觉艺术并重的作品</a:t>
              </a:r>
              <a:r>
                <a:rPr lang="zh-CN" altLang="en-US" sz="1400" dirty="0" smtClean="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a:t>
              </a:r>
              <a:endParaRPr lang="en-US" altLang="zh-CN"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grpSp>
        <p:nvGrpSpPr>
          <p:cNvPr id="44" name="组合 43"/>
          <p:cNvGrpSpPr/>
          <p:nvPr/>
        </p:nvGrpSpPr>
        <p:grpSpPr>
          <a:xfrm>
            <a:off x="2440641" y="3780737"/>
            <a:ext cx="2440494" cy="2440496"/>
            <a:chOff x="2440641" y="2447237"/>
            <a:chExt cx="2440494" cy="2440496"/>
          </a:xfrm>
        </p:grpSpPr>
        <p:sp>
          <p:nvSpPr>
            <p:cNvPr id="45" name="矩形 44"/>
            <p:cNvSpPr/>
            <p:nvPr/>
          </p:nvSpPr>
          <p:spPr>
            <a:xfrm>
              <a:off x="2440641" y="2447237"/>
              <a:ext cx="2440494" cy="2440496"/>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nvSpPr>
          <p:spPr>
            <a:xfrm>
              <a:off x="2600219" y="3187368"/>
              <a:ext cx="2141214" cy="954107"/>
            </a:xfrm>
            <a:prstGeom prst="rect">
              <a:avLst/>
            </a:prstGeom>
          </p:spPr>
          <p:txBody>
            <a:bodyPr wrap="square">
              <a:spAutoFit/>
            </a:bodyPr>
            <a:lstStyle/>
            <a:p>
              <a:pPr algn="just"/>
              <a:r>
                <a:rPr lang="zh-CN" altLang="en-US"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因为专业、愈逐极致，我们力求为客户提供兼顾商业价值体现与视觉艺术并重的作品</a:t>
              </a:r>
              <a:r>
                <a:rPr lang="zh-CN" altLang="en-US" sz="1400" dirty="0" smtClean="0">
                  <a:solidFill>
                    <a:prstClr val="white"/>
                  </a:solidFill>
                  <a:latin typeface="微软雅黑" panose="020B0503020204020204" pitchFamily="34" charset="-122"/>
                  <a:ea typeface="微软雅黑" panose="020B0503020204020204" pitchFamily="34" charset="-122"/>
                  <a:cs typeface="Open Sans Light" panose="020B0306030504020204" pitchFamily="34" charset="0"/>
                </a:rPr>
                <a:t>。</a:t>
              </a:r>
              <a:endParaRPr lang="en-US" altLang="zh-CN" sz="1400" dirty="0">
                <a:solidFill>
                  <a:prstClr val="white"/>
                </a:solidFill>
                <a:latin typeface="微软雅黑" panose="020B0503020204020204" pitchFamily="34" charset="-122"/>
                <a:ea typeface="微软雅黑" panose="020B0503020204020204" pitchFamily="34" charset="-122"/>
                <a:cs typeface="Open Sans Light" panose="020B0306030504020204"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762250" cy="527050"/>
            <a:chOff x="5181600" y="275061"/>
            <a:chExt cx="276225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21161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合作品牌</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矩形 11"/>
          <p:cNvSpPr/>
          <p:nvPr/>
        </p:nvSpPr>
        <p:spPr>
          <a:xfrm>
            <a:off x="0" y="1355725"/>
            <a:ext cx="12192000" cy="4857750"/>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8524707" y="1847418"/>
            <a:ext cx="1248139" cy="689277"/>
            <a:chOff x="467544" y="801103"/>
            <a:chExt cx="936104" cy="516958"/>
          </a:xfrm>
        </p:grpSpPr>
        <p:sp>
          <p:nvSpPr>
            <p:cNvPr id="14" name="圆角矩形 13"/>
            <p:cNvSpPr/>
            <p:nvPr/>
          </p:nvSpPr>
          <p:spPr>
            <a:xfrm>
              <a:off x="467544"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5" name="圆角矩形 14"/>
            <p:cNvSpPr/>
            <p:nvPr/>
          </p:nvSpPr>
          <p:spPr>
            <a:xfrm>
              <a:off x="505983" y="822331"/>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16" name="Picture 3" descr="C:\Users\admin\Desktop\dazhong.jpg"/>
            <p:cNvPicPr>
              <a:picLocks noChangeAspect="1" noChangeArrowheads="1"/>
            </p:cNvPicPr>
            <p:nvPr/>
          </p:nvPicPr>
          <p:blipFill rotWithShape="1">
            <a:blip r:embed="rId1" cstate="screen"/>
            <a:srcRect/>
            <a:stretch>
              <a:fillRect/>
            </a:stretch>
          </p:blipFill>
          <p:spPr bwMode="auto">
            <a:xfrm>
              <a:off x="729553" y="844831"/>
              <a:ext cx="412087" cy="429502"/>
            </a:xfrm>
            <a:prstGeom prst="roundRect">
              <a:avLst>
                <a:gd name="adj" fmla="val 8594"/>
              </a:avLst>
            </a:prstGeom>
            <a:solidFill>
              <a:srgbClr val="FFFFFF">
                <a:shade val="85000"/>
              </a:srgbClr>
            </a:solidFill>
            <a:ln>
              <a:noFill/>
            </a:ln>
            <a:effectLst/>
          </p:spPr>
        </p:pic>
      </p:grpSp>
      <p:grpSp>
        <p:nvGrpSpPr>
          <p:cNvPr id="17" name="组合 16"/>
          <p:cNvGrpSpPr/>
          <p:nvPr/>
        </p:nvGrpSpPr>
        <p:grpSpPr>
          <a:xfrm>
            <a:off x="2181159" y="1847418"/>
            <a:ext cx="1248139" cy="689277"/>
            <a:chOff x="1664606" y="801103"/>
            <a:chExt cx="936104" cy="516958"/>
          </a:xfrm>
        </p:grpSpPr>
        <p:sp>
          <p:nvSpPr>
            <p:cNvPr id="18" name="圆角矩形 17"/>
            <p:cNvSpPr/>
            <p:nvPr/>
          </p:nvSpPr>
          <p:spPr>
            <a:xfrm>
              <a:off x="1664606"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19" name="圆角矩形 18"/>
            <p:cNvSpPr/>
            <p:nvPr/>
          </p:nvSpPr>
          <p:spPr>
            <a:xfrm>
              <a:off x="1703045" y="822331"/>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0" name="Picture 5" descr="C:\Users\admin\Desktop\13139206760708547.png"/>
            <p:cNvPicPr>
              <a:picLocks noChangeAspect="1" noChangeArrowheads="1"/>
            </p:cNvPicPr>
            <p:nvPr/>
          </p:nvPicPr>
          <p:blipFill rotWithShape="1">
            <a:blip r:embed="rId2" cstate="screen"/>
            <a:srcRect/>
            <a:stretch>
              <a:fillRect/>
            </a:stretch>
          </p:blipFill>
          <p:spPr bwMode="auto">
            <a:xfrm>
              <a:off x="1734093" y="911399"/>
              <a:ext cx="797130" cy="2963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p:cNvGrpSpPr/>
          <p:nvPr/>
        </p:nvGrpSpPr>
        <p:grpSpPr>
          <a:xfrm>
            <a:off x="8524707" y="5121126"/>
            <a:ext cx="1248139" cy="689277"/>
            <a:chOff x="2853696" y="801103"/>
            <a:chExt cx="936104" cy="516958"/>
          </a:xfrm>
        </p:grpSpPr>
        <p:sp>
          <p:nvSpPr>
            <p:cNvPr id="22" name="圆角矩形 21"/>
            <p:cNvSpPr/>
            <p:nvPr/>
          </p:nvSpPr>
          <p:spPr>
            <a:xfrm>
              <a:off x="2853696"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3" name="圆角矩形 22"/>
            <p:cNvSpPr/>
            <p:nvPr/>
          </p:nvSpPr>
          <p:spPr>
            <a:xfrm>
              <a:off x="2892135" y="822331"/>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24" name="Picture 6" descr="C:\Users\admin\Desktop\12436506413dC4Xzew.jpg"/>
            <p:cNvPicPr>
              <a:picLocks noChangeAspect="1" noChangeArrowheads="1"/>
            </p:cNvPicPr>
            <p:nvPr/>
          </p:nvPicPr>
          <p:blipFill>
            <a:blip r:embed="rId3" cstate="screen"/>
            <a:srcRect/>
            <a:stretch>
              <a:fillRect/>
            </a:stretch>
          </p:blipFill>
          <p:spPr bwMode="auto">
            <a:xfrm>
              <a:off x="3122530" y="860364"/>
              <a:ext cx="398437" cy="3984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组合 24"/>
          <p:cNvGrpSpPr/>
          <p:nvPr/>
        </p:nvGrpSpPr>
        <p:grpSpPr>
          <a:xfrm>
            <a:off x="3767044" y="2957018"/>
            <a:ext cx="1248139" cy="689277"/>
            <a:chOff x="4149301" y="801103"/>
            <a:chExt cx="936104" cy="516958"/>
          </a:xfrm>
        </p:grpSpPr>
        <p:sp>
          <p:nvSpPr>
            <p:cNvPr id="26" name="圆角矩形 25"/>
            <p:cNvSpPr/>
            <p:nvPr/>
          </p:nvSpPr>
          <p:spPr>
            <a:xfrm>
              <a:off x="4149301"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27" name="圆角矩形 26"/>
            <p:cNvSpPr/>
            <p:nvPr/>
          </p:nvSpPr>
          <p:spPr>
            <a:xfrm>
              <a:off x="4187740" y="822331"/>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grpSp>
          <p:nvGrpSpPr>
            <p:cNvPr id="28" name="组合 27"/>
            <p:cNvGrpSpPr/>
            <p:nvPr/>
          </p:nvGrpSpPr>
          <p:grpSpPr>
            <a:xfrm>
              <a:off x="4311412" y="881117"/>
              <a:ext cx="611882" cy="356931"/>
              <a:chOff x="4248150" y="1753705"/>
              <a:chExt cx="342900" cy="200025"/>
            </a:xfrm>
          </p:grpSpPr>
          <p:sp>
            <p:nvSpPr>
              <p:cNvPr id="29" name="Freeform 12"/>
              <p:cNvSpPr>
                <a:spLocks noEditPoints="1"/>
              </p:cNvSpPr>
              <p:nvPr/>
            </p:nvSpPr>
            <p:spPr bwMode="auto">
              <a:xfrm>
                <a:off x="4248150" y="1753705"/>
                <a:ext cx="342900" cy="200025"/>
              </a:xfrm>
              <a:custGeom>
                <a:avLst/>
                <a:gdLst>
                  <a:gd name="T0" fmla="*/ 18 w 36"/>
                  <a:gd name="T1" fmla="*/ 0 h 21"/>
                  <a:gd name="T2" fmla="*/ 0 w 36"/>
                  <a:gd name="T3" fmla="*/ 11 h 21"/>
                  <a:gd name="T4" fmla="*/ 18 w 36"/>
                  <a:gd name="T5" fmla="*/ 21 h 21"/>
                  <a:gd name="T6" fmla="*/ 36 w 36"/>
                  <a:gd name="T7" fmla="*/ 11 h 21"/>
                  <a:gd name="T8" fmla="*/ 18 w 36"/>
                  <a:gd name="T9" fmla="*/ 0 h 21"/>
                  <a:gd name="T10" fmla="*/ 18 w 36"/>
                  <a:gd name="T11" fmla="*/ 20 h 21"/>
                  <a:gd name="T12" fmla="*/ 1 w 36"/>
                  <a:gd name="T13" fmla="*/ 11 h 21"/>
                  <a:gd name="T14" fmla="*/ 18 w 36"/>
                  <a:gd name="T15" fmla="*/ 1 h 21"/>
                  <a:gd name="T16" fmla="*/ 35 w 36"/>
                  <a:gd name="T17" fmla="*/ 11 h 21"/>
                  <a:gd name="T18" fmla="*/ 18 w 36"/>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1">
                    <a:moveTo>
                      <a:pt x="18" y="0"/>
                    </a:moveTo>
                    <a:cubicBezTo>
                      <a:pt x="8" y="0"/>
                      <a:pt x="0" y="5"/>
                      <a:pt x="0" y="11"/>
                    </a:cubicBezTo>
                    <a:cubicBezTo>
                      <a:pt x="0" y="16"/>
                      <a:pt x="8" y="21"/>
                      <a:pt x="18" y="21"/>
                    </a:cubicBezTo>
                    <a:cubicBezTo>
                      <a:pt x="28" y="21"/>
                      <a:pt x="36" y="16"/>
                      <a:pt x="36" y="11"/>
                    </a:cubicBezTo>
                    <a:cubicBezTo>
                      <a:pt x="36" y="5"/>
                      <a:pt x="28" y="0"/>
                      <a:pt x="18" y="0"/>
                    </a:cubicBezTo>
                    <a:close/>
                    <a:moveTo>
                      <a:pt x="18" y="20"/>
                    </a:moveTo>
                    <a:cubicBezTo>
                      <a:pt x="9" y="20"/>
                      <a:pt x="1" y="16"/>
                      <a:pt x="1" y="11"/>
                    </a:cubicBezTo>
                    <a:cubicBezTo>
                      <a:pt x="1" y="5"/>
                      <a:pt x="9" y="1"/>
                      <a:pt x="18" y="1"/>
                    </a:cubicBezTo>
                    <a:cubicBezTo>
                      <a:pt x="27" y="1"/>
                      <a:pt x="35" y="5"/>
                      <a:pt x="35" y="11"/>
                    </a:cubicBezTo>
                    <a:cubicBezTo>
                      <a:pt x="35" y="16"/>
                      <a:pt x="27" y="20"/>
                      <a:pt x="18" y="20"/>
                    </a:cubicBezTo>
                    <a:close/>
                  </a:path>
                </a:pathLst>
              </a:custGeom>
              <a:solidFill>
                <a:srgbClr val="003F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6660"/>
                <a:endParaRPr lang="zh-CN" altLang="en-US" sz="2400">
                  <a:solidFill>
                    <a:prstClr val="black"/>
                  </a:solidFill>
                </a:endParaRPr>
              </a:p>
            </p:txBody>
          </p:sp>
          <p:sp>
            <p:nvSpPr>
              <p:cNvPr id="30" name="Freeform 13"/>
              <p:cNvSpPr>
                <a:spLocks noEditPoints="1"/>
              </p:cNvSpPr>
              <p:nvPr/>
            </p:nvSpPr>
            <p:spPr bwMode="auto">
              <a:xfrm>
                <a:off x="4267201" y="1772755"/>
                <a:ext cx="304800" cy="161925"/>
              </a:xfrm>
              <a:custGeom>
                <a:avLst/>
                <a:gdLst>
                  <a:gd name="T0" fmla="*/ 16 w 32"/>
                  <a:gd name="T1" fmla="*/ 0 h 17"/>
                  <a:gd name="T2" fmla="*/ 0 w 32"/>
                  <a:gd name="T3" fmla="*/ 8 h 17"/>
                  <a:gd name="T4" fmla="*/ 16 w 32"/>
                  <a:gd name="T5" fmla="*/ 17 h 17"/>
                  <a:gd name="T6" fmla="*/ 32 w 32"/>
                  <a:gd name="T7" fmla="*/ 9 h 17"/>
                  <a:gd name="T8" fmla="*/ 16 w 32"/>
                  <a:gd name="T9" fmla="*/ 0 h 17"/>
                  <a:gd name="T10" fmla="*/ 4 w 32"/>
                  <a:gd name="T11" fmla="*/ 7 h 17"/>
                  <a:gd name="T12" fmla="*/ 2 w 32"/>
                  <a:gd name="T13" fmla="*/ 5 h 17"/>
                  <a:gd name="T14" fmla="*/ 13 w 32"/>
                  <a:gd name="T15" fmla="*/ 5 h 17"/>
                  <a:gd name="T16" fmla="*/ 13 w 32"/>
                  <a:gd name="T17" fmla="*/ 7 h 17"/>
                  <a:gd name="T18" fmla="*/ 4 w 32"/>
                  <a:gd name="T19" fmla="*/ 7 h 17"/>
                  <a:gd name="T20" fmla="*/ 4 w 32"/>
                  <a:gd name="T21" fmla="*/ 8 h 17"/>
                  <a:gd name="T22" fmla="*/ 13 w 32"/>
                  <a:gd name="T23" fmla="*/ 8 h 17"/>
                  <a:gd name="T24" fmla="*/ 13 w 32"/>
                  <a:gd name="T25" fmla="*/ 10 h 17"/>
                  <a:gd name="T26" fmla="*/ 5 w 32"/>
                  <a:gd name="T27" fmla="*/ 9 h 17"/>
                  <a:gd name="T28" fmla="*/ 4 w 32"/>
                  <a:gd name="T29" fmla="*/ 8 h 17"/>
                  <a:gd name="T30" fmla="*/ 13 w 32"/>
                  <a:gd name="T31" fmla="*/ 12 h 17"/>
                  <a:gd name="T32" fmla="*/ 11 w 32"/>
                  <a:gd name="T33" fmla="*/ 13 h 17"/>
                  <a:gd name="T34" fmla="*/ 7 w 32"/>
                  <a:gd name="T35" fmla="*/ 13 h 17"/>
                  <a:gd name="T36" fmla="*/ 6 w 32"/>
                  <a:gd name="T37" fmla="*/ 12 h 17"/>
                  <a:gd name="T38" fmla="*/ 10 w 32"/>
                  <a:gd name="T39" fmla="*/ 12 h 17"/>
                  <a:gd name="T40" fmla="*/ 13 w 32"/>
                  <a:gd name="T41" fmla="*/ 10 h 17"/>
                  <a:gd name="T42" fmla="*/ 13 w 32"/>
                  <a:gd name="T43" fmla="*/ 12 h 17"/>
                  <a:gd name="T44" fmla="*/ 19 w 32"/>
                  <a:gd name="T45" fmla="*/ 15 h 17"/>
                  <a:gd name="T46" fmla="*/ 13 w 32"/>
                  <a:gd name="T47" fmla="*/ 15 h 17"/>
                  <a:gd name="T48" fmla="*/ 13 w 32"/>
                  <a:gd name="T49" fmla="*/ 14 h 17"/>
                  <a:gd name="T50" fmla="*/ 15 w 32"/>
                  <a:gd name="T51" fmla="*/ 13 h 17"/>
                  <a:gd name="T52" fmla="*/ 15 w 32"/>
                  <a:gd name="T53" fmla="*/ 5 h 17"/>
                  <a:gd name="T54" fmla="*/ 14 w 32"/>
                  <a:gd name="T55" fmla="*/ 4 h 17"/>
                  <a:gd name="T56" fmla="*/ 13 w 32"/>
                  <a:gd name="T57" fmla="*/ 4 h 17"/>
                  <a:gd name="T58" fmla="*/ 13 w 32"/>
                  <a:gd name="T59" fmla="*/ 3 h 17"/>
                  <a:gd name="T60" fmla="*/ 16 w 32"/>
                  <a:gd name="T61" fmla="*/ 2 h 17"/>
                  <a:gd name="T62" fmla="*/ 17 w 32"/>
                  <a:gd name="T63" fmla="*/ 2 h 17"/>
                  <a:gd name="T64" fmla="*/ 18 w 32"/>
                  <a:gd name="T65" fmla="*/ 2 h 17"/>
                  <a:gd name="T66" fmla="*/ 17 w 32"/>
                  <a:gd name="T67" fmla="*/ 13 h 17"/>
                  <a:gd name="T68" fmla="*/ 18 w 32"/>
                  <a:gd name="T69" fmla="*/ 14 h 17"/>
                  <a:gd name="T70" fmla="*/ 19 w 32"/>
                  <a:gd name="T71" fmla="*/ 14 h 17"/>
                  <a:gd name="T72" fmla="*/ 19 w 32"/>
                  <a:gd name="T73" fmla="*/ 15 h 17"/>
                  <a:gd name="T74" fmla="*/ 25 w 32"/>
                  <a:gd name="T75" fmla="*/ 13 h 17"/>
                  <a:gd name="T76" fmla="*/ 22 w 32"/>
                  <a:gd name="T77" fmla="*/ 13 h 17"/>
                  <a:gd name="T78" fmla="*/ 20 w 32"/>
                  <a:gd name="T79" fmla="*/ 12 h 17"/>
                  <a:gd name="T80" fmla="*/ 19 w 32"/>
                  <a:gd name="T81" fmla="*/ 12 h 17"/>
                  <a:gd name="T82" fmla="*/ 19 w 32"/>
                  <a:gd name="T83" fmla="*/ 11 h 17"/>
                  <a:gd name="T84" fmla="*/ 20 w 32"/>
                  <a:gd name="T85" fmla="*/ 11 h 17"/>
                  <a:gd name="T86" fmla="*/ 22 w 32"/>
                  <a:gd name="T87" fmla="*/ 12 h 17"/>
                  <a:gd name="T88" fmla="*/ 26 w 32"/>
                  <a:gd name="T89" fmla="*/ 12 h 17"/>
                  <a:gd name="T90" fmla="*/ 25 w 32"/>
                  <a:gd name="T91" fmla="*/ 13 h 17"/>
                  <a:gd name="T92" fmla="*/ 27 w 32"/>
                  <a:gd name="T93" fmla="*/ 10 h 17"/>
                  <a:gd name="T94" fmla="*/ 19 w 32"/>
                  <a:gd name="T95" fmla="*/ 10 h 17"/>
                  <a:gd name="T96" fmla="*/ 19 w 32"/>
                  <a:gd name="T97" fmla="*/ 8 h 17"/>
                  <a:gd name="T98" fmla="*/ 28 w 32"/>
                  <a:gd name="T99" fmla="*/ 8 h 17"/>
                  <a:gd name="T100" fmla="*/ 27 w 32"/>
                  <a:gd name="T101" fmla="*/ 10 h 17"/>
                  <a:gd name="T102" fmla="*/ 28 w 32"/>
                  <a:gd name="T103" fmla="*/ 7 h 17"/>
                  <a:gd name="T104" fmla="*/ 19 w 32"/>
                  <a:gd name="T105" fmla="*/ 7 h 17"/>
                  <a:gd name="T106" fmla="*/ 19 w 32"/>
                  <a:gd name="T107" fmla="*/ 4 h 17"/>
                  <a:gd name="T108" fmla="*/ 20 w 32"/>
                  <a:gd name="T109" fmla="*/ 4 h 17"/>
                  <a:gd name="T110" fmla="*/ 20 w 32"/>
                  <a:gd name="T111" fmla="*/ 5 h 17"/>
                  <a:gd name="T112" fmla="*/ 30 w 32"/>
                  <a:gd name="T113" fmla="*/ 5 h 17"/>
                  <a:gd name="T114" fmla="*/ 28 w 32"/>
                  <a:gd name="T115"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17">
                    <a:moveTo>
                      <a:pt x="16" y="0"/>
                    </a:moveTo>
                    <a:cubicBezTo>
                      <a:pt x="7" y="0"/>
                      <a:pt x="0" y="3"/>
                      <a:pt x="0" y="8"/>
                    </a:cubicBezTo>
                    <a:cubicBezTo>
                      <a:pt x="0" y="13"/>
                      <a:pt x="7" y="17"/>
                      <a:pt x="16" y="17"/>
                    </a:cubicBezTo>
                    <a:cubicBezTo>
                      <a:pt x="25" y="17"/>
                      <a:pt x="32" y="14"/>
                      <a:pt x="32" y="9"/>
                    </a:cubicBezTo>
                    <a:cubicBezTo>
                      <a:pt x="32" y="4"/>
                      <a:pt x="25" y="0"/>
                      <a:pt x="16" y="0"/>
                    </a:cubicBezTo>
                    <a:close/>
                    <a:moveTo>
                      <a:pt x="4" y="7"/>
                    </a:moveTo>
                    <a:cubicBezTo>
                      <a:pt x="3" y="7"/>
                      <a:pt x="2" y="5"/>
                      <a:pt x="2" y="5"/>
                    </a:cubicBezTo>
                    <a:lnTo>
                      <a:pt x="13" y="5"/>
                    </a:lnTo>
                    <a:lnTo>
                      <a:pt x="13" y="7"/>
                    </a:lnTo>
                    <a:cubicBezTo>
                      <a:pt x="13" y="7"/>
                      <a:pt x="4" y="7"/>
                      <a:pt x="4" y="7"/>
                    </a:cubicBezTo>
                    <a:close/>
                    <a:moveTo>
                      <a:pt x="4" y="8"/>
                    </a:moveTo>
                    <a:lnTo>
                      <a:pt x="13" y="8"/>
                    </a:lnTo>
                    <a:lnTo>
                      <a:pt x="13" y="10"/>
                    </a:lnTo>
                    <a:cubicBezTo>
                      <a:pt x="13" y="10"/>
                      <a:pt x="6" y="9"/>
                      <a:pt x="5" y="9"/>
                    </a:cubicBezTo>
                    <a:cubicBezTo>
                      <a:pt x="5" y="9"/>
                      <a:pt x="4" y="8"/>
                      <a:pt x="4" y="8"/>
                    </a:cubicBezTo>
                    <a:close/>
                    <a:moveTo>
                      <a:pt x="13" y="12"/>
                    </a:moveTo>
                    <a:lnTo>
                      <a:pt x="11" y="13"/>
                    </a:lnTo>
                    <a:cubicBezTo>
                      <a:pt x="11" y="13"/>
                      <a:pt x="8" y="13"/>
                      <a:pt x="7" y="13"/>
                    </a:cubicBezTo>
                    <a:cubicBezTo>
                      <a:pt x="7" y="13"/>
                      <a:pt x="6" y="12"/>
                      <a:pt x="6" y="12"/>
                    </a:cubicBezTo>
                    <a:lnTo>
                      <a:pt x="10" y="12"/>
                    </a:lnTo>
                    <a:lnTo>
                      <a:pt x="13" y="10"/>
                    </a:lnTo>
                    <a:lnTo>
                      <a:pt x="13" y="12"/>
                    </a:lnTo>
                    <a:close/>
                    <a:moveTo>
                      <a:pt x="19" y="15"/>
                    </a:moveTo>
                    <a:lnTo>
                      <a:pt x="13" y="15"/>
                    </a:lnTo>
                    <a:lnTo>
                      <a:pt x="13" y="14"/>
                    </a:lnTo>
                    <a:cubicBezTo>
                      <a:pt x="13" y="14"/>
                      <a:pt x="14" y="14"/>
                      <a:pt x="15" y="13"/>
                    </a:cubicBezTo>
                    <a:cubicBezTo>
                      <a:pt x="15" y="11"/>
                      <a:pt x="15" y="5"/>
                      <a:pt x="15" y="5"/>
                    </a:cubicBezTo>
                    <a:cubicBezTo>
                      <a:pt x="15" y="5"/>
                      <a:pt x="15" y="4"/>
                      <a:pt x="14" y="4"/>
                    </a:cubicBezTo>
                    <a:cubicBezTo>
                      <a:pt x="14" y="4"/>
                      <a:pt x="13" y="4"/>
                      <a:pt x="13" y="4"/>
                    </a:cubicBezTo>
                    <a:lnTo>
                      <a:pt x="13" y="3"/>
                    </a:lnTo>
                    <a:lnTo>
                      <a:pt x="16" y="2"/>
                    </a:lnTo>
                    <a:lnTo>
                      <a:pt x="17" y="2"/>
                    </a:lnTo>
                    <a:lnTo>
                      <a:pt x="18" y="2"/>
                    </a:lnTo>
                    <a:cubicBezTo>
                      <a:pt x="18" y="2"/>
                      <a:pt x="17" y="13"/>
                      <a:pt x="17" y="13"/>
                    </a:cubicBezTo>
                    <a:cubicBezTo>
                      <a:pt x="17" y="13"/>
                      <a:pt x="18" y="13"/>
                      <a:pt x="18" y="14"/>
                    </a:cubicBezTo>
                    <a:cubicBezTo>
                      <a:pt x="18" y="14"/>
                      <a:pt x="19" y="14"/>
                      <a:pt x="19" y="14"/>
                    </a:cubicBezTo>
                    <a:lnTo>
                      <a:pt x="19" y="15"/>
                    </a:lnTo>
                    <a:close/>
                    <a:moveTo>
                      <a:pt x="25" y="13"/>
                    </a:moveTo>
                    <a:cubicBezTo>
                      <a:pt x="24" y="13"/>
                      <a:pt x="22" y="13"/>
                      <a:pt x="22" y="13"/>
                    </a:cubicBezTo>
                    <a:lnTo>
                      <a:pt x="20" y="12"/>
                    </a:lnTo>
                    <a:lnTo>
                      <a:pt x="19" y="12"/>
                    </a:lnTo>
                    <a:lnTo>
                      <a:pt x="19" y="11"/>
                    </a:lnTo>
                    <a:lnTo>
                      <a:pt x="20" y="11"/>
                    </a:lnTo>
                    <a:lnTo>
                      <a:pt x="22" y="12"/>
                    </a:lnTo>
                    <a:lnTo>
                      <a:pt x="26" y="12"/>
                    </a:lnTo>
                    <a:cubicBezTo>
                      <a:pt x="26" y="12"/>
                      <a:pt x="25" y="14"/>
                      <a:pt x="25" y="13"/>
                    </a:cubicBezTo>
                    <a:close/>
                    <a:moveTo>
                      <a:pt x="27" y="10"/>
                    </a:moveTo>
                    <a:cubicBezTo>
                      <a:pt x="26" y="10"/>
                      <a:pt x="19" y="10"/>
                      <a:pt x="19" y="10"/>
                    </a:cubicBezTo>
                    <a:lnTo>
                      <a:pt x="19" y="8"/>
                    </a:lnTo>
                    <a:lnTo>
                      <a:pt x="28" y="8"/>
                    </a:lnTo>
                    <a:cubicBezTo>
                      <a:pt x="28" y="8"/>
                      <a:pt x="28" y="10"/>
                      <a:pt x="27" y="10"/>
                    </a:cubicBezTo>
                    <a:close/>
                    <a:moveTo>
                      <a:pt x="28" y="7"/>
                    </a:moveTo>
                    <a:cubicBezTo>
                      <a:pt x="27" y="7"/>
                      <a:pt x="19" y="7"/>
                      <a:pt x="19" y="7"/>
                    </a:cubicBezTo>
                    <a:lnTo>
                      <a:pt x="19" y="4"/>
                    </a:lnTo>
                    <a:lnTo>
                      <a:pt x="20" y="4"/>
                    </a:lnTo>
                    <a:lnTo>
                      <a:pt x="20" y="5"/>
                    </a:lnTo>
                    <a:lnTo>
                      <a:pt x="30" y="5"/>
                    </a:lnTo>
                    <a:cubicBezTo>
                      <a:pt x="30" y="5"/>
                      <a:pt x="29" y="7"/>
                      <a:pt x="28" y="7"/>
                    </a:cubicBezTo>
                    <a:close/>
                  </a:path>
                </a:pathLst>
              </a:custGeom>
              <a:solidFill>
                <a:srgbClr val="003F89"/>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6660"/>
                <a:endParaRPr lang="zh-CN" altLang="en-US" sz="2400">
                  <a:solidFill>
                    <a:prstClr val="black"/>
                  </a:solidFill>
                </a:endParaRPr>
              </a:p>
            </p:txBody>
          </p:sp>
        </p:grpSp>
      </p:grpSp>
      <p:grpSp>
        <p:nvGrpSpPr>
          <p:cNvPr id="31" name="组合 30"/>
          <p:cNvGrpSpPr/>
          <p:nvPr/>
        </p:nvGrpSpPr>
        <p:grpSpPr>
          <a:xfrm>
            <a:off x="5352934" y="2978502"/>
            <a:ext cx="1248139" cy="689277"/>
            <a:chOff x="7612818" y="801103"/>
            <a:chExt cx="936104" cy="516958"/>
          </a:xfrm>
        </p:grpSpPr>
        <p:sp>
          <p:nvSpPr>
            <p:cNvPr id="32" name="圆角矩形 31"/>
            <p:cNvSpPr/>
            <p:nvPr/>
          </p:nvSpPr>
          <p:spPr>
            <a:xfrm>
              <a:off x="7612818"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3" name="圆角矩形 32"/>
            <p:cNvSpPr/>
            <p:nvPr/>
          </p:nvSpPr>
          <p:spPr>
            <a:xfrm>
              <a:off x="7651257" y="819390"/>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34" name="Picture 19" descr="C:\Users\admin\Desktop\SAIC-Motor-Logo.jpg"/>
            <p:cNvPicPr>
              <a:picLocks noChangeAspect="1" noChangeArrowheads="1"/>
            </p:cNvPicPr>
            <p:nvPr/>
          </p:nvPicPr>
          <p:blipFill rotWithShape="1">
            <a:blip r:embed="rId4" cstate="screen"/>
            <a:srcRect/>
            <a:stretch>
              <a:fillRect/>
            </a:stretch>
          </p:blipFill>
          <p:spPr bwMode="auto">
            <a:xfrm>
              <a:off x="7846592" y="822909"/>
              <a:ext cx="468556" cy="467464"/>
            </a:xfrm>
            <a:prstGeom prst="roundRect">
              <a:avLst>
                <a:gd name="adj" fmla="val 8594"/>
              </a:avLst>
            </a:prstGeom>
            <a:solidFill>
              <a:srgbClr val="FFFFFF">
                <a:shade val="85000"/>
              </a:srgbClr>
            </a:solidFill>
            <a:ln>
              <a:noFill/>
            </a:ln>
            <a:effectLst/>
          </p:spPr>
        </p:pic>
      </p:grpSp>
      <p:grpSp>
        <p:nvGrpSpPr>
          <p:cNvPr id="35" name="组合 34"/>
          <p:cNvGrpSpPr/>
          <p:nvPr/>
        </p:nvGrpSpPr>
        <p:grpSpPr>
          <a:xfrm>
            <a:off x="8524707" y="2938650"/>
            <a:ext cx="1248139" cy="689277"/>
            <a:chOff x="8906455" y="801103"/>
            <a:chExt cx="936104" cy="516958"/>
          </a:xfrm>
        </p:grpSpPr>
        <p:sp>
          <p:nvSpPr>
            <p:cNvPr id="36" name="圆角矩形 35"/>
            <p:cNvSpPr/>
            <p:nvPr/>
          </p:nvSpPr>
          <p:spPr>
            <a:xfrm>
              <a:off x="8906455" y="801103"/>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37" name="圆角矩形 36"/>
            <p:cNvSpPr/>
            <p:nvPr/>
          </p:nvSpPr>
          <p:spPr>
            <a:xfrm>
              <a:off x="8944894" y="819390"/>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38" name="Picture 20" descr="C:\Users\admin\Desktop\20110529014115269_5084.png"/>
            <p:cNvPicPr>
              <a:picLocks noChangeAspect="1" noChangeArrowheads="1"/>
            </p:cNvPicPr>
            <p:nvPr/>
          </p:nvPicPr>
          <p:blipFill rotWithShape="1">
            <a:blip r:embed="rId5" cstate="screen"/>
            <a:srcRect/>
            <a:stretch>
              <a:fillRect/>
            </a:stretch>
          </p:blipFill>
          <p:spPr bwMode="auto">
            <a:xfrm>
              <a:off x="9016665" y="817058"/>
              <a:ext cx="715685" cy="485048"/>
            </a:xfrm>
            <a:prstGeom prst="roundRect">
              <a:avLst>
                <a:gd name="adj" fmla="val 8594"/>
              </a:avLst>
            </a:prstGeom>
            <a:solidFill>
              <a:srgbClr val="FFFFFF">
                <a:shade val="85000"/>
              </a:srgbClr>
            </a:solidFill>
            <a:ln>
              <a:noFill/>
            </a:ln>
            <a:effectLst/>
          </p:spPr>
        </p:pic>
      </p:grpSp>
      <p:grpSp>
        <p:nvGrpSpPr>
          <p:cNvPr id="39" name="组合 38"/>
          <p:cNvGrpSpPr/>
          <p:nvPr/>
        </p:nvGrpSpPr>
        <p:grpSpPr>
          <a:xfrm>
            <a:off x="5352934" y="1847418"/>
            <a:ext cx="1248139" cy="689277"/>
            <a:chOff x="467544" y="1614418"/>
            <a:chExt cx="936104" cy="516958"/>
          </a:xfrm>
        </p:grpSpPr>
        <p:sp>
          <p:nvSpPr>
            <p:cNvPr id="40" name="圆角矩形 39"/>
            <p:cNvSpPr/>
            <p:nvPr/>
          </p:nvSpPr>
          <p:spPr>
            <a:xfrm>
              <a:off x="467544"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1" name="圆角矩形 40"/>
            <p:cNvSpPr/>
            <p:nvPr/>
          </p:nvSpPr>
          <p:spPr>
            <a:xfrm>
              <a:off x="505983" y="1635646"/>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2" name="Freeform 25"/>
            <p:cNvSpPr>
              <a:spLocks noEditPoints="1"/>
            </p:cNvSpPr>
            <p:nvPr/>
          </p:nvSpPr>
          <p:spPr bwMode="auto">
            <a:xfrm>
              <a:off x="713770" y="1651071"/>
              <a:ext cx="443652" cy="443652"/>
            </a:xfrm>
            <a:custGeom>
              <a:avLst/>
              <a:gdLst>
                <a:gd name="T0" fmla="*/ 0 w 80"/>
                <a:gd name="T1" fmla="*/ 0 h 80"/>
                <a:gd name="T2" fmla="*/ 80 w 80"/>
                <a:gd name="T3" fmla="*/ 0 h 80"/>
                <a:gd name="T4" fmla="*/ 80 w 80"/>
                <a:gd name="T5" fmla="*/ 80 h 80"/>
                <a:gd name="T6" fmla="*/ 0 w 80"/>
                <a:gd name="T7" fmla="*/ 80 h 80"/>
                <a:gd name="T8" fmla="*/ 0 w 80"/>
                <a:gd name="T9" fmla="*/ 0 h 80"/>
                <a:gd name="T10" fmla="*/ 4 w 80"/>
                <a:gd name="T11" fmla="*/ 51 h 80"/>
                <a:gd name="T12" fmla="*/ 40 w 80"/>
                <a:gd name="T13" fmla="*/ 3 h 80"/>
                <a:gd name="T14" fmla="*/ 76 w 80"/>
                <a:gd name="T15" fmla="*/ 51 h 80"/>
                <a:gd name="T16" fmla="*/ 40 w 80"/>
                <a:gd name="T17" fmla="*/ 21 h 80"/>
                <a:gd name="T18" fmla="*/ 4 w 80"/>
                <a:gd name="T19" fmla="*/ 51 h 80"/>
                <a:gd name="T20" fmla="*/ 4 w 80"/>
                <a:gd name="T21" fmla="*/ 76 h 80"/>
                <a:gd name="T22" fmla="*/ 40 w 80"/>
                <a:gd name="T23" fmla="*/ 28 h 80"/>
                <a:gd name="T24" fmla="*/ 76 w 80"/>
                <a:gd name="T25" fmla="*/ 76 h 80"/>
                <a:gd name="T26" fmla="*/ 40 w 80"/>
                <a:gd name="T27" fmla="*/ 45 h 80"/>
                <a:gd name="T28" fmla="*/ 4 w 80"/>
                <a:gd name="T29"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0" y="0"/>
                  </a:moveTo>
                  <a:lnTo>
                    <a:pt x="80" y="0"/>
                  </a:lnTo>
                  <a:lnTo>
                    <a:pt x="80" y="80"/>
                  </a:lnTo>
                  <a:lnTo>
                    <a:pt x="0" y="80"/>
                  </a:lnTo>
                  <a:lnTo>
                    <a:pt x="0" y="0"/>
                  </a:lnTo>
                  <a:close/>
                  <a:moveTo>
                    <a:pt x="4" y="51"/>
                  </a:moveTo>
                  <a:lnTo>
                    <a:pt x="40" y="3"/>
                  </a:lnTo>
                  <a:lnTo>
                    <a:pt x="76" y="51"/>
                  </a:lnTo>
                  <a:lnTo>
                    <a:pt x="40" y="21"/>
                  </a:lnTo>
                  <a:lnTo>
                    <a:pt x="4" y="51"/>
                  </a:lnTo>
                  <a:close/>
                  <a:moveTo>
                    <a:pt x="4" y="76"/>
                  </a:moveTo>
                  <a:lnTo>
                    <a:pt x="40" y="28"/>
                  </a:lnTo>
                  <a:lnTo>
                    <a:pt x="76" y="76"/>
                  </a:lnTo>
                  <a:lnTo>
                    <a:pt x="40" y="45"/>
                  </a:lnTo>
                  <a:lnTo>
                    <a:pt x="4" y="76"/>
                  </a:lnTo>
                  <a:close/>
                </a:path>
              </a:pathLst>
            </a:custGeom>
            <a:solidFill>
              <a:srgbClr val="CA091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6660"/>
              <a:endParaRPr lang="zh-CN" altLang="en-US" sz="2400">
                <a:solidFill>
                  <a:prstClr val="black"/>
                </a:solidFill>
              </a:endParaRPr>
            </a:p>
          </p:txBody>
        </p:sp>
      </p:grpSp>
      <p:grpSp>
        <p:nvGrpSpPr>
          <p:cNvPr id="43" name="组合 42"/>
          <p:cNvGrpSpPr/>
          <p:nvPr/>
        </p:nvGrpSpPr>
        <p:grpSpPr>
          <a:xfrm>
            <a:off x="2181159" y="2938650"/>
            <a:ext cx="1248139" cy="689277"/>
            <a:chOff x="1664606" y="1614418"/>
            <a:chExt cx="936104" cy="516958"/>
          </a:xfrm>
        </p:grpSpPr>
        <p:sp>
          <p:nvSpPr>
            <p:cNvPr id="44" name="圆角矩形 43"/>
            <p:cNvSpPr/>
            <p:nvPr/>
          </p:nvSpPr>
          <p:spPr>
            <a:xfrm>
              <a:off x="1664606"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5" name="圆角矩形 44"/>
            <p:cNvSpPr/>
            <p:nvPr/>
          </p:nvSpPr>
          <p:spPr>
            <a:xfrm>
              <a:off x="1703045" y="1635646"/>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46" name="Picture 26" descr="C:\Users\admin\Desktop\d4dfcad7df85aa4ca8ec9a2c.jpg"/>
            <p:cNvPicPr>
              <a:picLocks noChangeAspect="1" noChangeArrowheads="1"/>
            </p:cNvPicPr>
            <p:nvPr/>
          </p:nvPicPr>
          <p:blipFill rotWithShape="1">
            <a:blip r:embed="rId6" cstate="screen"/>
            <a:srcRect/>
            <a:stretch>
              <a:fillRect/>
            </a:stretch>
          </p:blipFill>
          <p:spPr bwMode="auto">
            <a:xfrm>
              <a:off x="1777644" y="1653278"/>
              <a:ext cx="710029" cy="439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组合 46"/>
          <p:cNvGrpSpPr/>
          <p:nvPr/>
        </p:nvGrpSpPr>
        <p:grpSpPr>
          <a:xfrm>
            <a:off x="5352934" y="4049814"/>
            <a:ext cx="1248139" cy="689277"/>
            <a:chOff x="2853696" y="1614418"/>
            <a:chExt cx="936104" cy="516958"/>
          </a:xfrm>
        </p:grpSpPr>
        <p:sp>
          <p:nvSpPr>
            <p:cNvPr id="48" name="圆角矩形 47"/>
            <p:cNvSpPr/>
            <p:nvPr/>
          </p:nvSpPr>
          <p:spPr>
            <a:xfrm>
              <a:off x="2853696"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49" name="圆角矩形 48"/>
            <p:cNvSpPr/>
            <p:nvPr/>
          </p:nvSpPr>
          <p:spPr>
            <a:xfrm>
              <a:off x="2892135" y="1635646"/>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0" name="Picture 19"/>
            <p:cNvPicPr>
              <a:picLocks noChangeAspect="1" noChangeArrowheads="1"/>
            </p:cNvPicPr>
            <p:nvPr/>
          </p:nvPicPr>
          <p:blipFill>
            <a:blip r:embed="rId7"/>
            <a:srcRect/>
            <a:stretch>
              <a:fillRect/>
            </a:stretch>
          </p:blipFill>
          <p:spPr bwMode="auto">
            <a:xfrm>
              <a:off x="3040793" y="1649164"/>
              <a:ext cx="561910" cy="44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1" name="组合 50"/>
          <p:cNvGrpSpPr/>
          <p:nvPr/>
        </p:nvGrpSpPr>
        <p:grpSpPr>
          <a:xfrm>
            <a:off x="2181159" y="5121126"/>
            <a:ext cx="1248139" cy="689277"/>
            <a:chOff x="4149301" y="1614418"/>
            <a:chExt cx="936104" cy="516958"/>
          </a:xfrm>
        </p:grpSpPr>
        <p:sp>
          <p:nvSpPr>
            <p:cNvPr id="52" name="圆角矩形 51"/>
            <p:cNvSpPr/>
            <p:nvPr/>
          </p:nvSpPr>
          <p:spPr>
            <a:xfrm>
              <a:off x="4149301"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3" name="圆角矩形 52"/>
            <p:cNvSpPr/>
            <p:nvPr/>
          </p:nvSpPr>
          <p:spPr>
            <a:xfrm>
              <a:off x="4187740" y="1635646"/>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4" name="Picture 27" descr="C:\Users\admin\Desktop\0021976ebb3c113a83683e.jpg"/>
            <p:cNvPicPr>
              <a:picLocks noChangeAspect="1" noChangeArrowheads="1"/>
            </p:cNvPicPr>
            <p:nvPr/>
          </p:nvPicPr>
          <p:blipFill rotWithShape="1">
            <a:blip r:embed="rId8" cstate="screen"/>
            <a:srcRect/>
            <a:stretch>
              <a:fillRect/>
            </a:stretch>
          </p:blipFill>
          <p:spPr bwMode="auto">
            <a:xfrm>
              <a:off x="4218489" y="1709363"/>
              <a:ext cx="797729" cy="3270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组合 54"/>
          <p:cNvGrpSpPr/>
          <p:nvPr/>
        </p:nvGrpSpPr>
        <p:grpSpPr>
          <a:xfrm>
            <a:off x="3767044" y="5121126"/>
            <a:ext cx="1248139" cy="689277"/>
            <a:chOff x="5373394" y="1614418"/>
            <a:chExt cx="936104" cy="516958"/>
          </a:xfrm>
        </p:grpSpPr>
        <p:sp>
          <p:nvSpPr>
            <p:cNvPr id="56" name="圆角矩形 55"/>
            <p:cNvSpPr/>
            <p:nvPr/>
          </p:nvSpPr>
          <p:spPr>
            <a:xfrm>
              <a:off x="5373394"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57" name="圆角矩形 56"/>
            <p:cNvSpPr/>
            <p:nvPr/>
          </p:nvSpPr>
          <p:spPr>
            <a:xfrm>
              <a:off x="5411833" y="1636157"/>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58" name="Picture 28" descr="C:\Users\admin\Desktop\aa529639de2fe02792e3f8a044ec1796_3__600_100.jpg"/>
            <p:cNvPicPr>
              <a:picLocks noChangeAspect="1" noChangeArrowheads="1"/>
            </p:cNvPicPr>
            <p:nvPr/>
          </p:nvPicPr>
          <p:blipFill rotWithShape="1">
            <a:blip r:embed="rId9" cstate="screen"/>
            <a:srcRect/>
            <a:stretch>
              <a:fillRect/>
            </a:stretch>
          </p:blipFill>
          <p:spPr bwMode="auto">
            <a:xfrm>
              <a:off x="5609543" y="1635646"/>
              <a:ext cx="463806" cy="475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组合 58"/>
          <p:cNvGrpSpPr/>
          <p:nvPr/>
        </p:nvGrpSpPr>
        <p:grpSpPr>
          <a:xfrm>
            <a:off x="3767044" y="1847418"/>
            <a:ext cx="1248139" cy="689277"/>
            <a:chOff x="6455224" y="1614418"/>
            <a:chExt cx="936104" cy="516958"/>
          </a:xfrm>
        </p:grpSpPr>
        <p:sp>
          <p:nvSpPr>
            <p:cNvPr id="60" name="圆角矩形 59"/>
            <p:cNvSpPr/>
            <p:nvPr/>
          </p:nvSpPr>
          <p:spPr>
            <a:xfrm>
              <a:off x="6455224"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61" name="圆角矩形 60"/>
            <p:cNvSpPr/>
            <p:nvPr/>
          </p:nvSpPr>
          <p:spPr>
            <a:xfrm>
              <a:off x="6493663" y="1635646"/>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2" name="Picture 29" descr="C:\Users\admin\Desktop\renault.jpg"/>
            <p:cNvPicPr>
              <a:picLocks noChangeAspect="1" noChangeArrowheads="1"/>
            </p:cNvPicPr>
            <p:nvPr/>
          </p:nvPicPr>
          <p:blipFill rotWithShape="1">
            <a:blip r:embed="rId10" cstate="screen"/>
            <a:srcRect/>
            <a:stretch>
              <a:fillRect/>
            </a:stretch>
          </p:blipFill>
          <p:spPr bwMode="auto">
            <a:xfrm>
              <a:off x="6623758" y="1635646"/>
              <a:ext cx="599037" cy="474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组合 62"/>
          <p:cNvGrpSpPr/>
          <p:nvPr/>
        </p:nvGrpSpPr>
        <p:grpSpPr>
          <a:xfrm>
            <a:off x="6938818" y="2978502"/>
            <a:ext cx="1248139" cy="689277"/>
            <a:chOff x="7612818" y="1614418"/>
            <a:chExt cx="936104" cy="516958"/>
          </a:xfrm>
        </p:grpSpPr>
        <p:sp>
          <p:nvSpPr>
            <p:cNvPr id="64" name="圆角矩形 63"/>
            <p:cNvSpPr/>
            <p:nvPr/>
          </p:nvSpPr>
          <p:spPr>
            <a:xfrm>
              <a:off x="7612818"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65" name="圆角矩形 64"/>
            <p:cNvSpPr/>
            <p:nvPr/>
          </p:nvSpPr>
          <p:spPr>
            <a:xfrm>
              <a:off x="7651257" y="1632705"/>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66" name="Picture 31" descr="C:\Users\admin\Desktop\volvo.jpg"/>
            <p:cNvPicPr>
              <a:picLocks noChangeAspect="1" noChangeArrowheads="1"/>
            </p:cNvPicPr>
            <p:nvPr/>
          </p:nvPicPr>
          <p:blipFill>
            <a:blip r:embed="rId11" cstate="screen"/>
            <a:srcRect/>
            <a:stretch>
              <a:fillRect/>
            </a:stretch>
          </p:blipFill>
          <p:spPr bwMode="auto">
            <a:xfrm>
              <a:off x="7671113" y="1707569"/>
              <a:ext cx="819514" cy="330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组合 66"/>
          <p:cNvGrpSpPr/>
          <p:nvPr/>
        </p:nvGrpSpPr>
        <p:grpSpPr>
          <a:xfrm>
            <a:off x="8524707" y="4029890"/>
            <a:ext cx="1248139" cy="689277"/>
            <a:chOff x="8906455" y="1614418"/>
            <a:chExt cx="936104" cy="516958"/>
          </a:xfrm>
        </p:grpSpPr>
        <p:sp>
          <p:nvSpPr>
            <p:cNvPr id="68" name="圆角矩形 67"/>
            <p:cNvSpPr/>
            <p:nvPr/>
          </p:nvSpPr>
          <p:spPr>
            <a:xfrm>
              <a:off x="8906455" y="1614418"/>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69" name="圆角矩形 68"/>
            <p:cNvSpPr/>
            <p:nvPr/>
          </p:nvSpPr>
          <p:spPr>
            <a:xfrm>
              <a:off x="8944894" y="1632705"/>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0" name="Picture 104"/>
            <p:cNvPicPr>
              <a:picLocks noChangeAspect="1" noChangeArrowheads="1"/>
            </p:cNvPicPr>
            <p:nvPr/>
          </p:nvPicPr>
          <p:blipFill>
            <a:blip r:embed="rId12" cstate="screen"/>
            <a:srcRect/>
            <a:stretch>
              <a:fillRect/>
            </a:stretch>
          </p:blipFill>
          <p:spPr bwMode="auto">
            <a:xfrm>
              <a:off x="9145448" y="1645279"/>
              <a:ext cx="458118" cy="45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组合 70"/>
          <p:cNvGrpSpPr/>
          <p:nvPr/>
        </p:nvGrpSpPr>
        <p:grpSpPr>
          <a:xfrm>
            <a:off x="3767044" y="4039074"/>
            <a:ext cx="1248139" cy="689277"/>
            <a:chOff x="2853696" y="2406506"/>
            <a:chExt cx="936104" cy="516958"/>
          </a:xfrm>
        </p:grpSpPr>
        <p:sp>
          <p:nvSpPr>
            <p:cNvPr id="72" name="圆角矩形 71"/>
            <p:cNvSpPr/>
            <p:nvPr/>
          </p:nvSpPr>
          <p:spPr>
            <a:xfrm>
              <a:off x="2853696"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73" name="圆角矩形 72"/>
            <p:cNvSpPr/>
            <p:nvPr/>
          </p:nvSpPr>
          <p:spPr>
            <a:xfrm>
              <a:off x="2892135" y="2427734"/>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4" name="Picture 32" descr="C:\Users\admin\Desktop\4d861185d1869f34785e5400.jpg"/>
            <p:cNvPicPr>
              <a:picLocks noChangeAspect="1" noChangeArrowheads="1"/>
            </p:cNvPicPr>
            <p:nvPr/>
          </p:nvPicPr>
          <p:blipFill rotWithShape="1">
            <a:blip r:embed="rId13" cstate="screen"/>
            <a:srcRect/>
            <a:stretch>
              <a:fillRect/>
            </a:stretch>
          </p:blipFill>
          <p:spPr bwMode="auto">
            <a:xfrm>
              <a:off x="3075921" y="2430972"/>
              <a:ext cx="491654" cy="462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组合 74"/>
          <p:cNvGrpSpPr/>
          <p:nvPr/>
        </p:nvGrpSpPr>
        <p:grpSpPr>
          <a:xfrm>
            <a:off x="2181159" y="4029890"/>
            <a:ext cx="1248139" cy="689277"/>
            <a:chOff x="4149301" y="2406506"/>
            <a:chExt cx="936104" cy="516958"/>
          </a:xfrm>
        </p:grpSpPr>
        <p:sp>
          <p:nvSpPr>
            <p:cNvPr id="76" name="圆角矩形 75"/>
            <p:cNvSpPr/>
            <p:nvPr/>
          </p:nvSpPr>
          <p:spPr>
            <a:xfrm>
              <a:off x="4149301"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77" name="圆角矩形 76"/>
            <p:cNvSpPr/>
            <p:nvPr/>
          </p:nvSpPr>
          <p:spPr>
            <a:xfrm>
              <a:off x="4187740" y="2427734"/>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78" name="Picture 35" descr="C:\Users\admin\Desktop\1992912_173531046_2.jpg"/>
            <p:cNvPicPr>
              <a:picLocks noChangeAspect="1" noChangeArrowheads="1"/>
            </p:cNvPicPr>
            <p:nvPr/>
          </p:nvPicPr>
          <p:blipFill rotWithShape="1">
            <a:blip r:embed="rId14" cstate="screen"/>
            <a:srcRect/>
            <a:stretch>
              <a:fillRect/>
            </a:stretch>
          </p:blipFill>
          <p:spPr bwMode="auto">
            <a:xfrm>
              <a:off x="4249576" y="2508067"/>
              <a:ext cx="735555" cy="313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组合 78"/>
          <p:cNvGrpSpPr/>
          <p:nvPr/>
        </p:nvGrpSpPr>
        <p:grpSpPr>
          <a:xfrm>
            <a:off x="5352934" y="5121126"/>
            <a:ext cx="1248139" cy="689277"/>
            <a:chOff x="6455224" y="2406506"/>
            <a:chExt cx="936104" cy="516958"/>
          </a:xfrm>
        </p:grpSpPr>
        <p:sp>
          <p:nvSpPr>
            <p:cNvPr id="80" name="圆角矩形 79"/>
            <p:cNvSpPr/>
            <p:nvPr/>
          </p:nvSpPr>
          <p:spPr>
            <a:xfrm>
              <a:off x="6455224"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81" name="圆角矩形 80"/>
            <p:cNvSpPr/>
            <p:nvPr/>
          </p:nvSpPr>
          <p:spPr>
            <a:xfrm>
              <a:off x="6493663" y="2427734"/>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82" name="Freeform 18"/>
            <p:cNvSpPr/>
            <p:nvPr/>
          </p:nvSpPr>
          <p:spPr bwMode="auto">
            <a:xfrm>
              <a:off x="6717617" y="2449043"/>
              <a:ext cx="411318" cy="431884"/>
            </a:xfrm>
            <a:custGeom>
              <a:avLst/>
              <a:gdLst>
                <a:gd name="T0" fmla="*/ 0 w 80"/>
                <a:gd name="T1" fmla="*/ 26 h 84"/>
                <a:gd name="T2" fmla="*/ 40 w 80"/>
                <a:gd name="T3" fmla="*/ 0 h 84"/>
                <a:gd name="T4" fmla="*/ 80 w 80"/>
                <a:gd name="T5" fmla="*/ 29 h 84"/>
                <a:gd name="T6" fmla="*/ 52 w 80"/>
                <a:gd name="T7" fmla="*/ 34 h 84"/>
                <a:gd name="T8" fmla="*/ 30 w 80"/>
                <a:gd name="T9" fmla="*/ 17 h 84"/>
                <a:gd name="T10" fmla="*/ 27 w 80"/>
                <a:gd name="T11" fmla="*/ 19 h 84"/>
                <a:gd name="T12" fmla="*/ 80 w 80"/>
                <a:gd name="T13" fmla="*/ 58 h 84"/>
                <a:gd name="T14" fmla="*/ 40 w 80"/>
                <a:gd name="T15" fmla="*/ 84 h 84"/>
                <a:gd name="T16" fmla="*/ 0 w 80"/>
                <a:gd name="T17" fmla="*/ 54 h 84"/>
                <a:gd name="T18" fmla="*/ 30 w 80"/>
                <a:gd name="T19" fmla="*/ 52 h 84"/>
                <a:gd name="T20" fmla="*/ 51 w 80"/>
                <a:gd name="T21" fmla="*/ 66 h 84"/>
                <a:gd name="T22" fmla="*/ 53 w 80"/>
                <a:gd name="T23" fmla="*/ 65 h 84"/>
                <a:gd name="T24" fmla="*/ 0 w 80"/>
                <a:gd name="T25"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4">
                  <a:moveTo>
                    <a:pt x="0" y="26"/>
                  </a:moveTo>
                  <a:cubicBezTo>
                    <a:pt x="0" y="26"/>
                    <a:pt x="23" y="15"/>
                    <a:pt x="40" y="0"/>
                  </a:cubicBezTo>
                  <a:lnTo>
                    <a:pt x="80" y="29"/>
                  </a:lnTo>
                  <a:cubicBezTo>
                    <a:pt x="80" y="29"/>
                    <a:pt x="63" y="40"/>
                    <a:pt x="52" y="34"/>
                  </a:cubicBezTo>
                  <a:lnTo>
                    <a:pt x="30" y="17"/>
                  </a:lnTo>
                  <a:lnTo>
                    <a:pt x="27" y="19"/>
                  </a:lnTo>
                  <a:lnTo>
                    <a:pt x="80" y="58"/>
                  </a:lnTo>
                  <a:cubicBezTo>
                    <a:pt x="80" y="58"/>
                    <a:pt x="51" y="73"/>
                    <a:pt x="40" y="84"/>
                  </a:cubicBezTo>
                  <a:lnTo>
                    <a:pt x="0" y="54"/>
                  </a:lnTo>
                  <a:cubicBezTo>
                    <a:pt x="5" y="50"/>
                    <a:pt x="18" y="43"/>
                    <a:pt x="30" y="52"/>
                  </a:cubicBezTo>
                  <a:lnTo>
                    <a:pt x="51" y="66"/>
                  </a:lnTo>
                  <a:lnTo>
                    <a:pt x="53" y="65"/>
                  </a:lnTo>
                  <a:lnTo>
                    <a:pt x="0" y="26"/>
                  </a:lnTo>
                  <a:close/>
                </a:path>
              </a:pathLst>
            </a:custGeom>
            <a:solidFill>
              <a:srgbClr val="CA0914"/>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6660"/>
              <a:endParaRPr lang="zh-CN" altLang="en-US" sz="2400">
                <a:solidFill>
                  <a:prstClr val="black"/>
                </a:solidFill>
              </a:endParaRPr>
            </a:p>
          </p:txBody>
        </p:sp>
      </p:grpSp>
      <p:grpSp>
        <p:nvGrpSpPr>
          <p:cNvPr id="83" name="组合 82"/>
          <p:cNvGrpSpPr/>
          <p:nvPr/>
        </p:nvGrpSpPr>
        <p:grpSpPr>
          <a:xfrm>
            <a:off x="6938818" y="4049814"/>
            <a:ext cx="1248139" cy="689277"/>
            <a:chOff x="5373394" y="2406506"/>
            <a:chExt cx="936104" cy="516958"/>
          </a:xfrm>
        </p:grpSpPr>
        <p:sp>
          <p:nvSpPr>
            <p:cNvPr id="84" name="圆角矩形 83"/>
            <p:cNvSpPr/>
            <p:nvPr/>
          </p:nvSpPr>
          <p:spPr>
            <a:xfrm>
              <a:off x="5373394"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85" name="圆角矩形 84"/>
            <p:cNvSpPr/>
            <p:nvPr/>
          </p:nvSpPr>
          <p:spPr>
            <a:xfrm>
              <a:off x="5411833" y="2428245"/>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86" name="Picture 36" descr="C:\Users\admin\Desktop\14.jpg"/>
            <p:cNvPicPr>
              <a:picLocks noChangeAspect="1" noChangeArrowheads="1"/>
            </p:cNvPicPr>
            <p:nvPr/>
          </p:nvPicPr>
          <p:blipFill rotWithShape="1">
            <a:blip r:embed="rId15" cstate="screen"/>
            <a:srcRect/>
            <a:stretch>
              <a:fillRect/>
            </a:stretch>
          </p:blipFill>
          <p:spPr bwMode="auto">
            <a:xfrm>
              <a:off x="5526716" y="2436924"/>
              <a:ext cx="629460" cy="456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组合 86"/>
          <p:cNvGrpSpPr/>
          <p:nvPr/>
        </p:nvGrpSpPr>
        <p:grpSpPr>
          <a:xfrm>
            <a:off x="6938818" y="1847418"/>
            <a:ext cx="1248139" cy="689277"/>
            <a:chOff x="8906455" y="2406506"/>
            <a:chExt cx="936104" cy="516958"/>
          </a:xfrm>
        </p:grpSpPr>
        <p:sp>
          <p:nvSpPr>
            <p:cNvPr id="88" name="圆角矩形 87"/>
            <p:cNvSpPr/>
            <p:nvPr/>
          </p:nvSpPr>
          <p:spPr>
            <a:xfrm>
              <a:off x="8906455"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89" name="圆角矩形 88"/>
            <p:cNvSpPr/>
            <p:nvPr/>
          </p:nvSpPr>
          <p:spPr>
            <a:xfrm>
              <a:off x="8944894" y="2424793"/>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90" name="Picture 37" descr="C:\Users\admin\Desktop\honda.jpg"/>
            <p:cNvPicPr>
              <a:picLocks noChangeAspect="1" noChangeArrowheads="1"/>
            </p:cNvPicPr>
            <p:nvPr/>
          </p:nvPicPr>
          <p:blipFill rotWithShape="1">
            <a:blip r:embed="rId16" cstate="screen"/>
            <a:srcRect/>
            <a:stretch>
              <a:fillRect/>
            </a:stretch>
          </p:blipFill>
          <p:spPr bwMode="auto">
            <a:xfrm>
              <a:off x="9147519" y="2469974"/>
              <a:ext cx="453976" cy="3841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组合 90"/>
          <p:cNvGrpSpPr/>
          <p:nvPr/>
        </p:nvGrpSpPr>
        <p:grpSpPr>
          <a:xfrm>
            <a:off x="6938818" y="5121126"/>
            <a:ext cx="1248139" cy="689277"/>
            <a:chOff x="7612818" y="2406506"/>
            <a:chExt cx="936104" cy="516958"/>
          </a:xfrm>
        </p:grpSpPr>
        <p:sp>
          <p:nvSpPr>
            <p:cNvPr id="92" name="圆角矩形 91"/>
            <p:cNvSpPr/>
            <p:nvPr/>
          </p:nvSpPr>
          <p:spPr>
            <a:xfrm>
              <a:off x="7612818" y="2406506"/>
              <a:ext cx="936104" cy="516958"/>
            </a:xfrm>
            <a:prstGeom prst="roundRect">
              <a:avLst>
                <a:gd name="adj" fmla="val 6992"/>
              </a:avLst>
            </a:prstGeom>
            <a:gradFill>
              <a:gsLst>
                <a:gs pos="0">
                  <a:schemeClr val="bg1">
                    <a:lumMod val="95000"/>
                  </a:schemeClr>
                </a:gs>
                <a:gs pos="100000">
                  <a:schemeClr val="bg1">
                    <a:lumMod val="85000"/>
                    <a:alpha val="72000"/>
                  </a:schemeClr>
                </a:gs>
              </a:gsLst>
              <a:lin ang="5400000" scaled="0"/>
            </a:gradFill>
            <a:ln w="3175">
              <a:solidFill>
                <a:schemeClr val="bg1">
                  <a:lumMod val="75000"/>
                </a:schemeClr>
              </a:solid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sp>
          <p:nvSpPr>
            <p:cNvPr id="93" name="圆角矩形 92"/>
            <p:cNvSpPr/>
            <p:nvPr/>
          </p:nvSpPr>
          <p:spPr>
            <a:xfrm>
              <a:off x="7651257" y="2424793"/>
              <a:ext cx="859227" cy="474503"/>
            </a:xfrm>
            <a:prstGeom prst="roundRect">
              <a:avLst>
                <a:gd name="adj" fmla="val 6992"/>
              </a:avLst>
            </a:prstGeom>
            <a:solidFill>
              <a:schemeClr val="bg1"/>
            </a:solidFill>
            <a:ln w="3175">
              <a:noFill/>
            </a:ln>
            <a:effectLst/>
          </p:spPr>
          <p:txBody>
            <a:bodyPr vert="horz" wrap="square" lIns="121920" tIns="60960" rIns="121920" bIns="60960" numCol="1" rtlCol="0" anchor="t" anchorCtr="0" compatLnSpc="1"/>
            <a:lstStyle/>
            <a:p>
              <a:pPr algn="ctr" defTabSz="1216660"/>
              <a:endParaRPr lang="zh-CN" altLang="en-US" sz="2400">
                <a:solidFill>
                  <a:prstClr val="black"/>
                </a:solidFill>
              </a:endParaRPr>
            </a:p>
          </p:txBody>
        </p:sp>
        <p:pic>
          <p:nvPicPr>
            <p:cNvPr id="94" name="Picture 38" descr="C:\Users\admin\Desktop\20100912_c53283ad5c911d474ada4vTqxt0UcM5F.jpg"/>
            <p:cNvPicPr>
              <a:picLocks noChangeAspect="1" noChangeArrowheads="1"/>
            </p:cNvPicPr>
            <p:nvPr/>
          </p:nvPicPr>
          <p:blipFill rotWithShape="1">
            <a:blip r:embed="rId17" cstate="screen"/>
            <a:srcRect/>
            <a:stretch>
              <a:fillRect/>
            </a:stretch>
          </p:blipFill>
          <p:spPr bwMode="auto">
            <a:xfrm>
              <a:off x="7738293" y="2476281"/>
              <a:ext cx="685155" cy="3715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505075"/>
            <a:ext cx="12192000" cy="2552700"/>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915309" y="4453318"/>
            <a:ext cx="328520" cy="366774"/>
            <a:chOff x="6016626" y="5110164"/>
            <a:chExt cx="231775" cy="258763"/>
          </a:xfrm>
          <a:solidFill>
            <a:schemeClr val="bg1"/>
          </a:solidFill>
        </p:grpSpPr>
        <p:sp>
          <p:nvSpPr>
            <p:cNvPr id="14" name="Rectangle 74"/>
            <p:cNvSpPr>
              <a:spLocks noChangeArrowheads="1"/>
            </p:cNvSpPr>
            <p:nvPr/>
          </p:nvSpPr>
          <p:spPr bwMode="auto">
            <a:xfrm>
              <a:off x="6119813" y="5281614"/>
              <a:ext cx="2381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 name="Freeform 75"/>
            <p:cNvSpPr/>
            <p:nvPr/>
          </p:nvSpPr>
          <p:spPr bwMode="auto">
            <a:xfrm>
              <a:off x="6016626" y="5110164"/>
              <a:ext cx="207963" cy="73025"/>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76"/>
            <p:cNvSpPr/>
            <p:nvPr/>
          </p:nvSpPr>
          <p:spPr bwMode="auto">
            <a:xfrm>
              <a:off x="6040438" y="5197476"/>
              <a:ext cx="207963" cy="71438"/>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7" name="组合 16"/>
          <p:cNvGrpSpPr/>
          <p:nvPr/>
        </p:nvGrpSpPr>
        <p:grpSpPr>
          <a:xfrm>
            <a:off x="6892193" y="2939757"/>
            <a:ext cx="333593" cy="333594"/>
            <a:chOff x="3255963" y="3921126"/>
            <a:chExt cx="211137" cy="211138"/>
          </a:xfrm>
          <a:solidFill>
            <a:schemeClr val="bg1"/>
          </a:solidFill>
        </p:grpSpPr>
        <p:sp>
          <p:nvSpPr>
            <p:cNvPr id="18" name="Freeform 305"/>
            <p:cNvSpPr/>
            <p:nvPr/>
          </p:nvSpPr>
          <p:spPr bwMode="auto">
            <a:xfrm>
              <a:off x="3255963" y="3921126"/>
              <a:ext cx="211137" cy="211138"/>
            </a:xfrm>
            <a:custGeom>
              <a:avLst/>
              <a:gdLst>
                <a:gd name="T0" fmla="*/ 293 w 297"/>
                <a:gd name="T1" fmla="*/ 232 h 297"/>
                <a:gd name="T2" fmla="*/ 230 w 297"/>
                <a:gd name="T3" fmla="*/ 195 h 297"/>
                <a:gd name="T4" fmla="*/ 220 w 297"/>
                <a:gd name="T5" fmla="*/ 196 h 297"/>
                <a:gd name="T6" fmla="*/ 201 w 297"/>
                <a:gd name="T7" fmla="*/ 215 h 297"/>
                <a:gd name="T8" fmla="*/ 190 w 297"/>
                <a:gd name="T9" fmla="*/ 220 h 297"/>
                <a:gd name="T10" fmla="*/ 122 w 297"/>
                <a:gd name="T11" fmla="*/ 176 h 297"/>
                <a:gd name="T12" fmla="*/ 78 w 297"/>
                <a:gd name="T13" fmla="*/ 108 h 297"/>
                <a:gd name="T14" fmla="*/ 82 w 297"/>
                <a:gd name="T15" fmla="*/ 96 h 297"/>
                <a:gd name="T16" fmla="*/ 98 w 297"/>
                <a:gd name="T17" fmla="*/ 80 h 297"/>
                <a:gd name="T18" fmla="*/ 100 w 297"/>
                <a:gd name="T19" fmla="*/ 70 h 297"/>
                <a:gd name="T20" fmla="*/ 65 w 297"/>
                <a:gd name="T21" fmla="*/ 4 h 297"/>
                <a:gd name="T22" fmla="*/ 58 w 297"/>
                <a:gd name="T23" fmla="*/ 3 h 297"/>
                <a:gd name="T24" fmla="*/ 14 w 297"/>
                <a:gd name="T25" fmla="*/ 46 h 297"/>
                <a:gd name="T26" fmla="*/ 9 w 297"/>
                <a:gd name="T27" fmla="*/ 57 h 297"/>
                <a:gd name="T28" fmla="*/ 89 w 297"/>
                <a:gd name="T29" fmla="*/ 209 h 297"/>
                <a:gd name="T30" fmla="*/ 240 w 297"/>
                <a:gd name="T31" fmla="*/ 288 h 297"/>
                <a:gd name="T32" fmla="*/ 252 w 297"/>
                <a:gd name="T33" fmla="*/ 283 h 297"/>
                <a:gd name="T34" fmla="*/ 295 w 297"/>
                <a:gd name="T35" fmla="*/ 240 h 297"/>
                <a:gd name="T36" fmla="*/ 293 w 297"/>
                <a:gd name="T37" fmla="*/ 23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9" name="Freeform 306"/>
            <p:cNvSpPr/>
            <p:nvPr/>
          </p:nvSpPr>
          <p:spPr bwMode="auto">
            <a:xfrm>
              <a:off x="3354388" y="3989388"/>
              <a:ext cx="41275" cy="39688"/>
            </a:xfrm>
            <a:custGeom>
              <a:avLst/>
              <a:gdLst>
                <a:gd name="T0" fmla="*/ 0 w 57"/>
                <a:gd name="T1" fmla="*/ 18 h 57"/>
                <a:gd name="T2" fmla="*/ 25 w 57"/>
                <a:gd name="T3" fmla="*/ 32 h 57"/>
                <a:gd name="T4" fmla="*/ 40 w 57"/>
                <a:gd name="T5" fmla="*/ 57 h 57"/>
                <a:gd name="T6" fmla="*/ 57 w 57"/>
                <a:gd name="T7" fmla="*/ 57 h 57"/>
                <a:gd name="T8" fmla="*/ 39 w 57"/>
                <a:gd name="T9" fmla="*/ 19 h 57"/>
                <a:gd name="T10" fmla="*/ 0 w 57"/>
                <a:gd name="T11" fmla="*/ 0 h 57"/>
                <a:gd name="T12" fmla="*/ 0 w 57"/>
                <a:gd name="T13" fmla="*/ 18 h 57"/>
              </a:gdLst>
              <a:ahLst/>
              <a:cxnLst>
                <a:cxn ang="0">
                  <a:pos x="T0" y="T1"/>
                </a:cxn>
                <a:cxn ang="0">
                  <a:pos x="T2" y="T3"/>
                </a:cxn>
                <a:cxn ang="0">
                  <a:pos x="T4" y="T5"/>
                </a:cxn>
                <a:cxn ang="0">
                  <a:pos x="T6" y="T7"/>
                </a:cxn>
                <a:cxn ang="0">
                  <a:pos x="T8" y="T9"/>
                </a:cxn>
                <a:cxn ang="0">
                  <a:pos x="T10" y="T11"/>
                </a:cxn>
                <a:cxn ang="0">
                  <a:pos x="T12" y="T13"/>
                </a:cxn>
              </a:cxnLst>
              <a:rect l="0" t="0" r="r" b="b"/>
              <a:pathLst>
                <a:path w="57" h="57">
                  <a:moveTo>
                    <a:pt x="0" y="18"/>
                  </a:moveTo>
                  <a:cubicBezTo>
                    <a:pt x="9" y="20"/>
                    <a:pt x="18" y="25"/>
                    <a:pt x="25" y="32"/>
                  </a:cubicBezTo>
                  <a:cubicBezTo>
                    <a:pt x="33" y="39"/>
                    <a:pt x="37" y="48"/>
                    <a:pt x="40" y="57"/>
                  </a:cubicBezTo>
                  <a:cubicBezTo>
                    <a:pt x="57" y="57"/>
                    <a:pt x="57" y="57"/>
                    <a:pt x="57" y="57"/>
                  </a:cubicBezTo>
                  <a:cubicBezTo>
                    <a:pt x="56" y="43"/>
                    <a:pt x="49" y="29"/>
                    <a:pt x="39" y="19"/>
                  </a:cubicBezTo>
                  <a:cubicBezTo>
                    <a:pt x="28" y="8"/>
                    <a:pt x="15" y="2"/>
                    <a:pt x="0" y="0"/>
                  </a:cubicBez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0" name="Freeform 307"/>
            <p:cNvSpPr/>
            <p:nvPr/>
          </p:nvSpPr>
          <p:spPr bwMode="auto">
            <a:xfrm>
              <a:off x="3354388" y="3922713"/>
              <a:ext cx="107950" cy="106363"/>
            </a:xfrm>
            <a:custGeom>
              <a:avLst/>
              <a:gdLst>
                <a:gd name="T0" fmla="*/ 133 w 153"/>
                <a:gd name="T1" fmla="*/ 152 h 152"/>
                <a:gd name="T2" fmla="*/ 153 w 153"/>
                <a:gd name="T3" fmla="*/ 152 h 152"/>
                <a:gd name="T4" fmla="*/ 0 w 153"/>
                <a:gd name="T5" fmla="*/ 0 h 152"/>
                <a:gd name="T6" fmla="*/ 0 w 153"/>
                <a:gd name="T7" fmla="*/ 20 h 152"/>
                <a:gd name="T8" fmla="*/ 133 w 153"/>
                <a:gd name="T9" fmla="*/ 152 h 152"/>
              </a:gdLst>
              <a:ahLst/>
              <a:cxnLst>
                <a:cxn ang="0">
                  <a:pos x="T0" y="T1"/>
                </a:cxn>
                <a:cxn ang="0">
                  <a:pos x="T2" y="T3"/>
                </a:cxn>
                <a:cxn ang="0">
                  <a:pos x="T4" y="T5"/>
                </a:cxn>
                <a:cxn ang="0">
                  <a:pos x="T6" y="T7"/>
                </a:cxn>
                <a:cxn ang="0">
                  <a:pos x="T8" y="T9"/>
                </a:cxn>
              </a:cxnLst>
              <a:rect l="0" t="0" r="r" b="b"/>
              <a:pathLst>
                <a:path w="153" h="152">
                  <a:moveTo>
                    <a:pt x="133" y="152"/>
                  </a:moveTo>
                  <a:cubicBezTo>
                    <a:pt x="153" y="152"/>
                    <a:pt x="153" y="152"/>
                    <a:pt x="153" y="152"/>
                  </a:cubicBezTo>
                  <a:cubicBezTo>
                    <a:pt x="152" y="73"/>
                    <a:pt x="79" y="1"/>
                    <a:pt x="0" y="0"/>
                  </a:cubicBezTo>
                  <a:cubicBezTo>
                    <a:pt x="0" y="20"/>
                    <a:pt x="0" y="20"/>
                    <a:pt x="0" y="20"/>
                  </a:cubicBezTo>
                  <a:cubicBezTo>
                    <a:pt x="71" y="24"/>
                    <a:pt x="128" y="81"/>
                    <a:pt x="133"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1" name="Freeform 308"/>
            <p:cNvSpPr/>
            <p:nvPr/>
          </p:nvSpPr>
          <p:spPr bwMode="auto">
            <a:xfrm>
              <a:off x="3354388" y="3956051"/>
              <a:ext cx="74612" cy="73025"/>
            </a:xfrm>
            <a:custGeom>
              <a:avLst/>
              <a:gdLst>
                <a:gd name="T0" fmla="*/ 85 w 105"/>
                <a:gd name="T1" fmla="*/ 105 h 105"/>
                <a:gd name="T2" fmla="*/ 105 w 105"/>
                <a:gd name="T3" fmla="*/ 105 h 105"/>
                <a:gd name="T4" fmla="*/ 0 w 105"/>
                <a:gd name="T5" fmla="*/ 0 h 105"/>
                <a:gd name="T6" fmla="*/ 0 w 105"/>
                <a:gd name="T7" fmla="*/ 21 h 105"/>
                <a:gd name="T8" fmla="*/ 85 w 105"/>
                <a:gd name="T9" fmla="*/ 105 h 105"/>
              </a:gdLst>
              <a:ahLst/>
              <a:cxnLst>
                <a:cxn ang="0">
                  <a:pos x="T0" y="T1"/>
                </a:cxn>
                <a:cxn ang="0">
                  <a:pos x="T2" y="T3"/>
                </a:cxn>
                <a:cxn ang="0">
                  <a:pos x="T4" y="T5"/>
                </a:cxn>
                <a:cxn ang="0">
                  <a:pos x="T6" y="T7"/>
                </a:cxn>
                <a:cxn ang="0">
                  <a:pos x="T8" y="T9"/>
                </a:cxn>
              </a:cxnLst>
              <a:rect l="0" t="0" r="r" b="b"/>
              <a:pathLst>
                <a:path w="105" h="105">
                  <a:moveTo>
                    <a:pt x="85" y="105"/>
                  </a:moveTo>
                  <a:cubicBezTo>
                    <a:pt x="105" y="105"/>
                    <a:pt x="105" y="105"/>
                    <a:pt x="105" y="105"/>
                  </a:cubicBezTo>
                  <a:cubicBezTo>
                    <a:pt x="101" y="49"/>
                    <a:pt x="56" y="4"/>
                    <a:pt x="0" y="0"/>
                  </a:cubicBezTo>
                  <a:cubicBezTo>
                    <a:pt x="0" y="21"/>
                    <a:pt x="0" y="21"/>
                    <a:pt x="0" y="21"/>
                  </a:cubicBezTo>
                  <a:cubicBezTo>
                    <a:pt x="45" y="25"/>
                    <a:pt x="81" y="60"/>
                    <a:pt x="85"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22" name="组合 21"/>
          <p:cNvGrpSpPr/>
          <p:nvPr/>
        </p:nvGrpSpPr>
        <p:grpSpPr>
          <a:xfrm>
            <a:off x="6894678" y="3572513"/>
            <a:ext cx="333593" cy="278414"/>
            <a:chOff x="8147050" y="5156201"/>
            <a:chExt cx="211137" cy="176213"/>
          </a:xfrm>
          <a:solidFill>
            <a:schemeClr val="bg1"/>
          </a:solidFill>
        </p:grpSpPr>
        <p:sp>
          <p:nvSpPr>
            <p:cNvPr id="23" name="Freeform 250"/>
            <p:cNvSpPr/>
            <p:nvPr/>
          </p:nvSpPr>
          <p:spPr bwMode="auto">
            <a:xfrm>
              <a:off x="8220075" y="5156201"/>
              <a:ext cx="138112" cy="149225"/>
            </a:xfrm>
            <a:custGeom>
              <a:avLst/>
              <a:gdLst>
                <a:gd name="T0" fmla="*/ 190 w 195"/>
                <a:gd name="T1" fmla="*/ 102 h 210"/>
                <a:gd name="T2" fmla="*/ 92 w 195"/>
                <a:gd name="T3" fmla="*/ 4 h 210"/>
                <a:gd name="T4" fmla="*/ 0 w 195"/>
                <a:gd name="T5" fmla="*/ 30 h 210"/>
                <a:gd name="T6" fmla="*/ 15 w 195"/>
                <a:gd name="T7" fmla="*/ 30 h 210"/>
                <a:gd name="T8" fmla="*/ 94 w 195"/>
                <a:gd name="T9" fmla="*/ 54 h 210"/>
                <a:gd name="T10" fmla="*/ 135 w 195"/>
                <a:gd name="T11" fmla="*/ 120 h 210"/>
                <a:gd name="T12" fmla="*/ 116 w 195"/>
                <a:gd name="T13" fmla="*/ 187 h 210"/>
                <a:gd name="T14" fmla="*/ 168 w 195"/>
                <a:gd name="T15" fmla="*/ 198 h 210"/>
                <a:gd name="T16" fmla="*/ 147 w 195"/>
                <a:gd name="T17" fmla="*/ 161 h 210"/>
                <a:gd name="T18" fmla="*/ 190 w 195"/>
                <a:gd name="T19" fmla="*/ 1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210">
                  <a:moveTo>
                    <a:pt x="190" y="102"/>
                  </a:moveTo>
                  <a:cubicBezTo>
                    <a:pt x="195" y="54"/>
                    <a:pt x="152" y="10"/>
                    <a:pt x="92" y="4"/>
                  </a:cubicBezTo>
                  <a:cubicBezTo>
                    <a:pt x="56" y="0"/>
                    <a:pt x="22" y="11"/>
                    <a:pt x="0" y="30"/>
                  </a:cubicBezTo>
                  <a:cubicBezTo>
                    <a:pt x="5" y="30"/>
                    <a:pt x="10" y="30"/>
                    <a:pt x="15" y="30"/>
                  </a:cubicBezTo>
                  <a:cubicBezTo>
                    <a:pt x="44" y="30"/>
                    <a:pt x="72" y="38"/>
                    <a:pt x="94" y="54"/>
                  </a:cubicBezTo>
                  <a:cubicBezTo>
                    <a:pt x="118" y="71"/>
                    <a:pt x="132" y="94"/>
                    <a:pt x="135" y="120"/>
                  </a:cubicBezTo>
                  <a:cubicBezTo>
                    <a:pt x="138" y="143"/>
                    <a:pt x="131" y="167"/>
                    <a:pt x="116" y="187"/>
                  </a:cubicBezTo>
                  <a:cubicBezTo>
                    <a:pt x="147" y="210"/>
                    <a:pt x="175" y="203"/>
                    <a:pt x="168" y="198"/>
                  </a:cubicBezTo>
                  <a:cubicBezTo>
                    <a:pt x="150" y="185"/>
                    <a:pt x="146" y="171"/>
                    <a:pt x="147" y="161"/>
                  </a:cubicBezTo>
                  <a:cubicBezTo>
                    <a:pt x="171" y="148"/>
                    <a:pt x="187" y="127"/>
                    <a:pt x="190"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4" name="Freeform 251"/>
            <p:cNvSpPr/>
            <p:nvPr/>
          </p:nvSpPr>
          <p:spPr bwMode="auto">
            <a:xfrm>
              <a:off x="8147050" y="5191126"/>
              <a:ext cx="160337" cy="141288"/>
            </a:xfrm>
            <a:custGeom>
              <a:avLst/>
              <a:gdLst>
                <a:gd name="T0" fmla="*/ 221 w 227"/>
                <a:gd name="T1" fmla="*/ 74 h 200"/>
                <a:gd name="T2" fmla="*/ 119 w 227"/>
                <a:gd name="T3" fmla="*/ 0 h 200"/>
                <a:gd name="T4" fmla="*/ 103 w 227"/>
                <a:gd name="T5" fmla="*/ 1 h 200"/>
                <a:gd name="T6" fmla="*/ 6 w 227"/>
                <a:gd name="T7" fmla="*/ 98 h 200"/>
                <a:gd name="T8" fmla="*/ 48 w 227"/>
                <a:gd name="T9" fmla="*/ 158 h 200"/>
                <a:gd name="T10" fmla="*/ 27 w 227"/>
                <a:gd name="T11" fmla="*/ 195 h 200"/>
                <a:gd name="T12" fmla="*/ 36 w 227"/>
                <a:gd name="T13" fmla="*/ 200 h 200"/>
                <a:gd name="T14" fmla="*/ 92 w 227"/>
                <a:gd name="T15" fmla="*/ 172 h 200"/>
                <a:gd name="T16" fmla="*/ 108 w 227"/>
                <a:gd name="T17" fmla="*/ 173 h 200"/>
                <a:gd name="T18" fmla="*/ 123 w 227"/>
                <a:gd name="T19" fmla="*/ 172 h 200"/>
                <a:gd name="T20" fmla="*/ 221 w 227"/>
                <a:gd name="T21" fmla="*/ 7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200">
                  <a:moveTo>
                    <a:pt x="221" y="74"/>
                  </a:moveTo>
                  <a:cubicBezTo>
                    <a:pt x="216" y="31"/>
                    <a:pt x="172" y="0"/>
                    <a:pt x="119" y="0"/>
                  </a:cubicBezTo>
                  <a:cubicBezTo>
                    <a:pt x="114" y="0"/>
                    <a:pt x="108" y="0"/>
                    <a:pt x="103" y="1"/>
                  </a:cubicBezTo>
                  <a:cubicBezTo>
                    <a:pt x="44" y="7"/>
                    <a:pt x="0" y="51"/>
                    <a:pt x="6" y="98"/>
                  </a:cubicBezTo>
                  <a:cubicBezTo>
                    <a:pt x="8" y="123"/>
                    <a:pt x="25" y="144"/>
                    <a:pt x="48" y="158"/>
                  </a:cubicBezTo>
                  <a:cubicBezTo>
                    <a:pt x="49" y="168"/>
                    <a:pt x="45" y="182"/>
                    <a:pt x="27" y="195"/>
                  </a:cubicBezTo>
                  <a:cubicBezTo>
                    <a:pt x="24" y="197"/>
                    <a:pt x="28" y="200"/>
                    <a:pt x="36" y="200"/>
                  </a:cubicBezTo>
                  <a:cubicBezTo>
                    <a:pt x="49" y="200"/>
                    <a:pt x="71" y="194"/>
                    <a:pt x="92" y="172"/>
                  </a:cubicBezTo>
                  <a:cubicBezTo>
                    <a:pt x="97" y="173"/>
                    <a:pt x="103" y="173"/>
                    <a:pt x="108" y="173"/>
                  </a:cubicBezTo>
                  <a:cubicBezTo>
                    <a:pt x="113" y="173"/>
                    <a:pt x="118" y="173"/>
                    <a:pt x="123" y="172"/>
                  </a:cubicBezTo>
                  <a:cubicBezTo>
                    <a:pt x="183" y="165"/>
                    <a:pt x="227" y="122"/>
                    <a:pt x="22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25" name="组合 24"/>
          <p:cNvGrpSpPr/>
          <p:nvPr/>
        </p:nvGrpSpPr>
        <p:grpSpPr>
          <a:xfrm>
            <a:off x="6919309" y="4076365"/>
            <a:ext cx="323560" cy="215709"/>
            <a:chOff x="3262313" y="1919288"/>
            <a:chExt cx="204787" cy="136526"/>
          </a:xfrm>
          <a:solidFill>
            <a:schemeClr val="bg1"/>
          </a:solidFill>
        </p:grpSpPr>
        <p:sp>
          <p:nvSpPr>
            <p:cNvPr id="26" name="Freeform 352"/>
            <p:cNvSpPr/>
            <p:nvPr/>
          </p:nvSpPr>
          <p:spPr bwMode="auto">
            <a:xfrm>
              <a:off x="3398838" y="1927226"/>
              <a:ext cx="68262" cy="120650"/>
            </a:xfrm>
            <a:custGeom>
              <a:avLst/>
              <a:gdLst>
                <a:gd name="T0" fmla="*/ 94 w 95"/>
                <a:gd name="T1" fmla="*/ 171 h 171"/>
                <a:gd name="T2" fmla="*/ 95 w 95"/>
                <a:gd name="T3" fmla="*/ 166 h 171"/>
                <a:gd name="T4" fmla="*/ 95 w 95"/>
                <a:gd name="T5" fmla="*/ 6 h 171"/>
                <a:gd name="T6" fmla="*/ 94 w 95"/>
                <a:gd name="T7" fmla="*/ 0 h 171"/>
                <a:gd name="T8" fmla="*/ 0 w 95"/>
                <a:gd name="T9" fmla="*/ 81 h 171"/>
                <a:gd name="T10" fmla="*/ 94 w 95"/>
                <a:gd name="T11" fmla="*/ 171 h 171"/>
              </a:gdLst>
              <a:ahLst/>
              <a:cxnLst>
                <a:cxn ang="0">
                  <a:pos x="T0" y="T1"/>
                </a:cxn>
                <a:cxn ang="0">
                  <a:pos x="T2" y="T3"/>
                </a:cxn>
                <a:cxn ang="0">
                  <a:pos x="T4" y="T5"/>
                </a:cxn>
                <a:cxn ang="0">
                  <a:pos x="T6" y="T7"/>
                </a:cxn>
                <a:cxn ang="0">
                  <a:pos x="T8" y="T9"/>
                </a:cxn>
                <a:cxn ang="0">
                  <a:pos x="T10" y="T11"/>
                </a:cxn>
              </a:cxnLst>
              <a:rect l="0" t="0" r="r" b="b"/>
              <a:pathLst>
                <a:path w="95" h="171">
                  <a:moveTo>
                    <a:pt x="94" y="171"/>
                  </a:moveTo>
                  <a:cubicBezTo>
                    <a:pt x="95" y="170"/>
                    <a:pt x="95" y="168"/>
                    <a:pt x="95" y="166"/>
                  </a:cubicBezTo>
                  <a:cubicBezTo>
                    <a:pt x="95" y="6"/>
                    <a:pt x="95" y="6"/>
                    <a:pt x="95" y="6"/>
                  </a:cubicBezTo>
                  <a:cubicBezTo>
                    <a:pt x="95" y="4"/>
                    <a:pt x="95" y="2"/>
                    <a:pt x="94" y="0"/>
                  </a:cubicBezTo>
                  <a:cubicBezTo>
                    <a:pt x="0" y="81"/>
                    <a:pt x="0" y="81"/>
                    <a:pt x="0" y="81"/>
                  </a:cubicBezTo>
                  <a:lnTo>
                    <a:pt x="94" y="1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7" name="Freeform 353"/>
            <p:cNvSpPr/>
            <p:nvPr/>
          </p:nvSpPr>
          <p:spPr bwMode="auto">
            <a:xfrm>
              <a:off x="3271838" y="1919288"/>
              <a:ext cx="185737" cy="77788"/>
            </a:xfrm>
            <a:custGeom>
              <a:avLst/>
              <a:gdLst>
                <a:gd name="T0" fmla="*/ 132 w 264"/>
                <a:gd name="T1" fmla="*/ 112 h 112"/>
                <a:gd name="T2" fmla="*/ 156 w 264"/>
                <a:gd name="T3" fmla="*/ 92 h 112"/>
                <a:gd name="T4" fmla="*/ 169 w 264"/>
                <a:gd name="T5" fmla="*/ 82 h 112"/>
                <a:gd name="T6" fmla="*/ 264 w 264"/>
                <a:gd name="T7" fmla="*/ 1 h 112"/>
                <a:gd name="T8" fmla="*/ 259 w 264"/>
                <a:gd name="T9" fmla="*/ 0 h 112"/>
                <a:gd name="T10" fmla="*/ 5 w 264"/>
                <a:gd name="T11" fmla="*/ 0 h 112"/>
                <a:gd name="T12" fmla="*/ 0 w 264"/>
                <a:gd name="T13" fmla="*/ 1 h 112"/>
                <a:gd name="T14" fmla="*/ 94 w 264"/>
                <a:gd name="T15" fmla="*/ 82 h 112"/>
                <a:gd name="T16" fmla="*/ 107 w 264"/>
                <a:gd name="T17" fmla="*/ 92 h 112"/>
                <a:gd name="T18" fmla="*/ 132 w 264"/>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112">
                  <a:moveTo>
                    <a:pt x="132" y="112"/>
                  </a:moveTo>
                  <a:cubicBezTo>
                    <a:pt x="156" y="92"/>
                    <a:pt x="156" y="92"/>
                    <a:pt x="156" y="92"/>
                  </a:cubicBezTo>
                  <a:cubicBezTo>
                    <a:pt x="169" y="82"/>
                    <a:pt x="169" y="82"/>
                    <a:pt x="169" y="82"/>
                  </a:cubicBezTo>
                  <a:cubicBezTo>
                    <a:pt x="264" y="1"/>
                    <a:pt x="264" y="1"/>
                    <a:pt x="264" y="1"/>
                  </a:cubicBezTo>
                  <a:cubicBezTo>
                    <a:pt x="262" y="1"/>
                    <a:pt x="260" y="0"/>
                    <a:pt x="259" y="0"/>
                  </a:cubicBezTo>
                  <a:cubicBezTo>
                    <a:pt x="5" y="0"/>
                    <a:pt x="5" y="0"/>
                    <a:pt x="5" y="0"/>
                  </a:cubicBezTo>
                  <a:cubicBezTo>
                    <a:pt x="3" y="0"/>
                    <a:pt x="1" y="1"/>
                    <a:pt x="0" y="1"/>
                  </a:cubicBezTo>
                  <a:cubicBezTo>
                    <a:pt x="94" y="82"/>
                    <a:pt x="94" y="82"/>
                    <a:pt x="94" y="82"/>
                  </a:cubicBezTo>
                  <a:cubicBezTo>
                    <a:pt x="107" y="92"/>
                    <a:pt x="107" y="92"/>
                    <a:pt x="107" y="92"/>
                  </a:cubicBezTo>
                  <a:lnTo>
                    <a:pt x="132"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8" name="Freeform 354"/>
            <p:cNvSpPr/>
            <p:nvPr/>
          </p:nvSpPr>
          <p:spPr bwMode="auto">
            <a:xfrm>
              <a:off x="3271838" y="1990726"/>
              <a:ext cx="185737" cy="65088"/>
            </a:xfrm>
            <a:custGeom>
              <a:avLst/>
              <a:gdLst>
                <a:gd name="T0" fmla="*/ 259 w 263"/>
                <a:gd name="T1" fmla="*/ 92 h 92"/>
                <a:gd name="T2" fmla="*/ 263 w 263"/>
                <a:gd name="T3" fmla="*/ 91 h 92"/>
                <a:gd name="T4" fmla="*/ 168 w 263"/>
                <a:gd name="T5" fmla="*/ 0 h 92"/>
                <a:gd name="T6" fmla="*/ 132 w 263"/>
                <a:gd name="T7" fmla="*/ 30 h 92"/>
                <a:gd name="T8" fmla="*/ 95 w 263"/>
                <a:gd name="T9" fmla="*/ 0 h 92"/>
                <a:gd name="T10" fmla="*/ 0 w 263"/>
                <a:gd name="T11" fmla="*/ 91 h 92"/>
                <a:gd name="T12" fmla="*/ 5 w 263"/>
                <a:gd name="T13" fmla="*/ 92 h 92"/>
                <a:gd name="T14" fmla="*/ 259 w 263"/>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92">
                  <a:moveTo>
                    <a:pt x="259" y="92"/>
                  </a:moveTo>
                  <a:cubicBezTo>
                    <a:pt x="260" y="92"/>
                    <a:pt x="262" y="92"/>
                    <a:pt x="263" y="91"/>
                  </a:cubicBezTo>
                  <a:cubicBezTo>
                    <a:pt x="168" y="0"/>
                    <a:pt x="168" y="0"/>
                    <a:pt x="168" y="0"/>
                  </a:cubicBezTo>
                  <a:cubicBezTo>
                    <a:pt x="132" y="30"/>
                    <a:pt x="132" y="30"/>
                    <a:pt x="132" y="30"/>
                  </a:cubicBezTo>
                  <a:cubicBezTo>
                    <a:pt x="95" y="0"/>
                    <a:pt x="95" y="0"/>
                    <a:pt x="95" y="0"/>
                  </a:cubicBezTo>
                  <a:cubicBezTo>
                    <a:pt x="0" y="91"/>
                    <a:pt x="0" y="91"/>
                    <a:pt x="0" y="91"/>
                  </a:cubicBezTo>
                  <a:cubicBezTo>
                    <a:pt x="2" y="92"/>
                    <a:pt x="3" y="92"/>
                    <a:pt x="5" y="92"/>
                  </a:cubicBezTo>
                  <a:lnTo>
                    <a:pt x="259"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9" name="Freeform 355"/>
            <p:cNvSpPr/>
            <p:nvPr/>
          </p:nvSpPr>
          <p:spPr bwMode="auto">
            <a:xfrm>
              <a:off x="3262313" y="1927226"/>
              <a:ext cx="66675" cy="120650"/>
            </a:xfrm>
            <a:custGeom>
              <a:avLst/>
              <a:gdLst>
                <a:gd name="T0" fmla="*/ 1 w 95"/>
                <a:gd name="T1" fmla="*/ 0 h 171"/>
                <a:gd name="T2" fmla="*/ 0 w 95"/>
                <a:gd name="T3" fmla="*/ 6 h 171"/>
                <a:gd name="T4" fmla="*/ 0 w 95"/>
                <a:gd name="T5" fmla="*/ 166 h 171"/>
                <a:gd name="T6" fmla="*/ 1 w 95"/>
                <a:gd name="T7" fmla="*/ 171 h 171"/>
                <a:gd name="T8" fmla="*/ 95 w 95"/>
                <a:gd name="T9" fmla="*/ 81 h 171"/>
                <a:gd name="T10" fmla="*/ 1 w 95"/>
                <a:gd name="T11" fmla="*/ 0 h 171"/>
              </a:gdLst>
              <a:ahLst/>
              <a:cxnLst>
                <a:cxn ang="0">
                  <a:pos x="T0" y="T1"/>
                </a:cxn>
                <a:cxn ang="0">
                  <a:pos x="T2" y="T3"/>
                </a:cxn>
                <a:cxn ang="0">
                  <a:pos x="T4" y="T5"/>
                </a:cxn>
                <a:cxn ang="0">
                  <a:pos x="T6" y="T7"/>
                </a:cxn>
                <a:cxn ang="0">
                  <a:pos x="T8" y="T9"/>
                </a:cxn>
                <a:cxn ang="0">
                  <a:pos x="T10" y="T11"/>
                </a:cxn>
              </a:cxnLst>
              <a:rect l="0" t="0" r="r" b="b"/>
              <a:pathLst>
                <a:path w="95" h="171">
                  <a:moveTo>
                    <a:pt x="1" y="0"/>
                  </a:moveTo>
                  <a:cubicBezTo>
                    <a:pt x="1" y="2"/>
                    <a:pt x="0" y="4"/>
                    <a:pt x="0" y="6"/>
                  </a:cubicBezTo>
                  <a:cubicBezTo>
                    <a:pt x="0" y="166"/>
                    <a:pt x="0" y="166"/>
                    <a:pt x="0" y="166"/>
                  </a:cubicBezTo>
                  <a:cubicBezTo>
                    <a:pt x="0" y="168"/>
                    <a:pt x="1" y="170"/>
                    <a:pt x="1" y="171"/>
                  </a:cubicBezTo>
                  <a:cubicBezTo>
                    <a:pt x="95" y="81"/>
                    <a:pt x="95" y="81"/>
                    <a:pt x="95" y="8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cxnSp>
        <p:nvCxnSpPr>
          <p:cNvPr id="30" name="直接连接符 29"/>
          <p:cNvCxnSpPr/>
          <p:nvPr/>
        </p:nvCxnSpPr>
        <p:spPr>
          <a:xfrm>
            <a:off x="6905783" y="3395310"/>
            <a:ext cx="3131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905783" y="3930733"/>
            <a:ext cx="3131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905783" y="4355312"/>
            <a:ext cx="313128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7522464" y="2970732"/>
            <a:ext cx="2038350" cy="369332"/>
          </a:xfrm>
          <a:prstGeom prst="rect">
            <a:avLst/>
          </a:prstGeom>
          <a:noFill/>
        </p:spPr>
        <p:txBody>
          <a:bodyPr wrap="square" rtlCol="0">
            <a:spAutoFit/>
          </a:bodyPr>
          <a:lstStyle/>
          <a:p>
            <a:r>
              <a:rPr lang="en-US" altLang="zh-CN" dirty="0" smtClean="0">
                <a:solidFill>
                  <a:schemeClr val="bg1"/>
                </a:solidFill>
              </a:rPr>
              <a:t>18888888888</a:t>
            </a:r>
            <a:endParaRPr lang="zh-CN" altLang="en-US" dirty="0">
              <a:solidFill>
                <a:schemeClr val="bg1"/>
              </a:solidFill>
            </a:endParaRPr>
          </a:p>
        </p:txBody>
      </p:sp>
      <p:sp>
        <p:nvSpPr>
          <p:cNvPr id="34" name="文本框 33"/>
          <p:cNvSpPr txBox="1"/>
          <p:nvPr/>
        </p:nvSpPr>
        <p:spPr>
          <a:xfrm>
            <a:off x="7521934" y="3517270"/>
            <a:ext cx="2038350" cy="369332"/>
          </a:xfrm>
          <a:prstGeom prst="rect">
            <a:avLst/>
          </a:prstGeom>
          <a:noFill/>
        </p:spPr>
        <p:txBody>
          <a:bodyPr wrap="square" rtlCol="0">
            <a:spAutoFit/>
          </a:bodyPr>
          <a:lstStyle/>
          <a:p>
            <a:r>
              <a:rPr lang="en-US" altLang="zh-CN" dirty="0" smtClean="0">
                <a:solidFill>
                  <a:schemeClr val="bg1"/>
                </a:solidFill>
              </a:rPr>
              <a:t>DOCER</a:t>
            </a:r>
            <a:endParaRPr lang="zh-CN" altLang="en-US" dirty="0">
              <a:solidFill>
                <a:schemeClr val="bg1"/>
              </a:solidFill>
            </a:endParaRPr>
          </a:p>
        </p:txBody>
      </p:sp>
      <p:sp>
        <p:nvSpPr>
          <p:cNvPr id="35" name="文本框 34"/>
          <p:cNvSpPr txBox="1"/>
          <p:nvPr/>
        </p:nvSpPr>
        <p:spPr>
          <a:xfrm>
            <a:off x="7521934" y="4003960"/>
            <a:ext cx="2038350" cy="369332"/>
          </a:xfrm>
          <a:prstGeom prst="rect">
            <a:avLst/>
          </a:prstGeom>
          <a:noFill/>
        </p:spPr>
        <p:txBody>
          <a:bodyPr wrap="square" rtlCol="0">
            <a:spAutoFit/>
          </a:bodyPr>
          <a:lstStyle/>
          <a:p>
            <a:r>
              <a:rPr lang="en-US" altLang="zh-CN" dirty="0" smtClean="0">
                <a:solidFill>
                  <a:schemeClr val="bg1"/>
                </a:solidFill>
              </a:rPr>
              <a:t>DOCER@126.COM</a:t>
            </a:r>
            <a:endParaRPr lang="zh-CN" altLang="en-US" dirty="0">
              <a:solidFill>
                <a:schemeClr val="bg1"/>
              </a:solidFill>
            </a:endParaRPr>
          </a:p>
        </p:txBody>
      </p:sp>
      <p:sp>
        <p:nvSpPr>
          <p:cNvPr id="36" name="文本框 35"/>
          <p:cNvSpPr txBox="1"/>
          <p:nvPr/>
        </p:nvSpPr>
        <p:spPr>
          <a:xfrm>
            <a:off x="7521934" y="4500943"/>
            <a:ext cx="2658005" cy="307777"/>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广东省珠海市金山软件大厦</a:t>
            </a:r>
            <a:r>
              <a:rPr lang="en-US" altLang="zh-CN" sz="1400" dirty="0" smtClean="0">
                <a:solidFill>
                  <a:schemeClr val="bg1"/>
                </a:solidFill>
                <a:latin typeface="微软雅黑" panose="020B0503020204020204" pitchFamily="34" charset="-122"/>
                <a:ea typeface="微软雅黑" panose="020B0503020204020204" pitchFamily="34" charset="-122"/>
              </a:rPr>
              <a:t>8</a:t>
            </a:r>
            <a:r>
              <a:rPr lang="zh-CN" altLang="en-US" sz="1400" dirty="0" smtClean="0">
                <a:solidFill>
                  <a:schemeClr val="bg1"/>
                </a:solidFill>
                <a:latin typeface="微软雅黑" panose="020B0503020204020204" pitchFamily="34" charset="-122"/>
                <a:ea typeface="微软雅黑" panose="020B0503020204020204" pitchFamily="34" charset="-122"/>
              </a:rPr>
              <a:t>楼</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7" name="Picture 40" descr="hand_iphone.png"/>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1088027" y="533400"/>
            <a:ext cx="4470400" cy="6350000"/>
          </a:xfrm>
          <a:prstGeom prst="rect">
            <a:avLst/>
          </a:prstGeom>
        </p:spPr>
      </p:pic>
      <p:pic>
        <p:nvPicPr>
          <p:cNvPr id="38" name="图片 37"/>
          <p:cNvPicPr>
            <a:picLocks noChangeAspect="1"/>
          </p:cNvPicPr>
          <p:nvPr/>
        </p:nvPicPr>
        <p:blipFill>
          <a:blip r:embed="rId2" cstate="screen"/>
          <a:stretch>
            <a:fillRect/>
          </a:stretch>
        </p:blipFill>
        <p:spPr>
          <a:xfrm>
            <a:off x="2003525" y="1785851"/>
            <a:ext cx="1044476" cy="104447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745469" y="445960"/>
            <a:ext cx="10635290" cy="1835106"/>
            <a:chOff x="852709" y="5009914"/>
            <a:chExt cx="10635290" cy="1835106"/>
          </a:xfrm>
        </p:grpSpPr>
        <p:sp>
          <p:nvSpPr>
            <p:cNvPr id="5" name="矩形 51"/>
            <p:cNvSpPr>
              <a:spLocks noChangeArrowheads="1"/>
            </p:cNvSpPr>
            <p:nvPr/>
          </p:nvSpPr>
          <p:spPr bwMode="auto">
            <a:xfrm>
              <a:off x="852709" y="5009914"/>
              <a:ext cx="10635290" cy="1835106"/>
            </a:xfrm>
            <a:prstGeom prst="rect">
              <a:avLst/>
            </a:prstGeom>
            <a:solidFill>
              <a:srgbClr val="0094CB"/>
            </a:solidFill>
            <a:ln>
              <a:noFil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文本框 5"/>
            <p:cNvSpPr txBox="1"/>
            <p:nvPr/>
          </p:nvSpPr>
          <p:spPr>
            <a:xfrm>
              <a:off x="1712627" y="5216411"/>
              <a:ext cx="9494414" cy="1446550"/>
            </a:xfrm>
            <a:prstGeom prst="rect">
              <a:avLst/>
            </a:prstGeom>
            <a:noFill/>
          </p:spPr>
          <p:txBody>
            <a:bodyPr wrap="square" rtlCol="0">
              <a:spAutoFit/>
            </a:bodyPr>
            <a:lstStyle/>
            <a:p>
              <a:pPr algn="just"/>
              <a:r>
                <a:rPr lang="zh-CN" altLang="en-US" sz="8800" b="1" dirty="0">
                  <a:solidFill>
                    <a:prstClr val="white"/>
                  </a:solidFill>
                  <a:latin typeface="微软雅黑" panose="020B0503020204020204" pitchFamily="34" charset="-122"/>
                  <a:ea typeface="微软雅黑" panose="020B0503020204020204" pitchFamily="34" charset="-122"/>
                </a:rPr>
                <a:t>赠可</a:t>
              </a:r>
              <a:r>
                <a:rPr lang="zh-CN" altLang="en-US" sz="8800" b="1" dirty="0" smtClean="0">
                  <a:solidFill>
                    <a:prstClr val="white"/>
                  </a:solidFill>
                  <a:latin typeface="微软雅黑" panose="020B0503020204020204" pitchFamily="34" charset="-122"/>
                  <a:ea typeface="微软雅黑" panose="020B0503020204020204" pitchFamily="34" charset="-122"/>
                </a:rPr>
                <a:t>编辑商务图标</a:t>
              </a:r>
              <a:endParaRPr lang="zh-CN" altLang="en-US" sz="8800" b="1" dirty="0">
                <a:solidFill>
                  <a:prstClr val="white"/>
                </a:solidFill>
                <a:latin typeface="微软雅黑" panose="020B0503020204020204" pitchFamily="34" charset="-122"/>
                <a:ea typeface="微软雅黑" panose="020B0503020204020204" pitchFamily="34" charset="-122"/>
              </a:endParaRPr>
            </a:p>
          </p:txBody>
        </p:sp>
      </p:grpSp>
      <p:sp>
        <p:nvSpPr>
          <p:cNvPr id="1010" name="稻壳儿小白白(http://dwz.cn/Wu2UP)"/>
          <p:cNvSpPr>
            <a:spLocks noChangeArrowheads="1"/>
          </p:cNvSpPr>
          <p:nvPr/>
        </p:nvSpPr>
        <p:spPr bwMode="auto">
          <a:xfrm>
            <a:off x="9403184" y="5946779"/>
            <a:ext cx="495298" cy="499532"/>
          </a:xfrm>
          <a:custGeom>
            <a:avLst/>
            <a:gdLst>
              <a:gd name="T0" fmla="*/ 211212 w 619"/>
              <a:gd name="T1" fmla="*/ 42605 h 620"/>
              <a:gd name="T2" fmla="*/ 211212 w 619"/>
              <a:gd name="T3" fmla="*/ 42605 h 620"/>
              <a:gd name="T4" fmla="*/ 190055 w 619"/>
              <a:gd name="T5" fmla="*/ 63908 h 620"/>
              <a:gd name="T6" fmla="*/ 163878 w 619"/>
              <a:gd name="T7" fmla="*/ 63908 h 620"/>
              <a:gd name="T8" fmla="*/ 163878 w 619"/>
              <a:gd name="T9" fmla="*/ 32135 h 620"/>
              <a:gd name="T10" fmla="*/ 179297 w 619"/>
              <a:gd name="T11" fmla="*/ 10832 h 620"/>
              <a:gd name="T12" fmla="*/ 105427 w 619"/>
              <a:gd name="T13" fmla="*/ 26719 h 620"/>
              <a:gd name="T14" fmla="*/ 89649 w 619"/>
              <a:gd name="T15" fmla="*/ 95682 h 620"/>
              <a:gd name="T16" fmla="*/ 15778 w 619"/>
              <a:gd name="T17" fmla="*/ 170061 h 620"/>
              <a:gd name="T18" fmla="*/ 15778 w 619"/>
              <a:gd name="T19" fmla="*/ 212666 h 620"/>
              <a:gd name="T20" fmla="*/ 52713 w 619"/>
              <a:gd name="T21" fmla="*/ 212666 h 620"/>
              <a:gd name="T22" fmla="*/ 131963 w 619"/>
              <a:gd name="T23" fmla="*/ 132871 h 620"/>
              <a:gd name="T24" fmla="*/ 195434 w 619"/>
              <a:gd name="T25" fmla="*/ 116984 h 620"/>
              <a:gd name="T26" fmla="*/ 211212 w 619"/>
              <a:gd name="T27" fmla="*/ 42605 h 620"/>
              <a:gd name="T28" fmla="*/ 190055 w 619"/>
              <a:gd name="T29" fmla="*/ 106514 h 620"/>
              <a:gd name="T30" fmla="*/ 190055 w 619"/>
              <a:gd name="T31" fmla="*/ 106514 h 620"/>
              <a:gd name="T32" fmla="*/ 126584 w 619"/>
              <a:gd name="T33" fmla="*/ 116984 h 620"/>
              <a:gd name="T34" fmla="*/ 42314 w 619"/>
              <a:gd name="T35" fmla="*/ 202195 h 620"/>
              <a:gd name="T36" fmla="*/ 26536 w 619"/>
              <a:gd name="T37" fmla="*/ 202195 h 620"/>
              <a:gd name="T38" fmla="*/ 26536 w 619"/>
              <a:gd name="T39" fmla="*/ 180893 h 620"/>
              <a:gd name="T40" fmla="*/ 105427 w 619"/>
              <a:gd name="T41" fmla="*/ 95682 h 620"/>
              <a:gd name="T42" fmla="*/ 116185 w 619"/>
              <a:gd name="T43" fmla="*/ 37189 h 620"/>
              <a:gd name="T44" fmla="*/ 153120 w 619"/>
              <a:gd name="T45" fmla="*/ 21303 h 620"/>
              <a:gd name="T46" fmla="*/ 153120 w 619"/>
              <a:gd name="T47" fmla="*/ 74379 h 620"/>
              <a:gd name="T48" fmla="*/ 200454 w 619"/>
              <a:gd name="T49" fmla="*/ 74379 h 620"/>
              <a:gd name="T50" fmla="*/ 190055 w 619"/>
              <a:gd name="T51" fmla="*/ 106514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 h="620">
                <a:moveTo>
                  <a:pt x="589" y="118"/>
                </a:moveTo>
                <a:lnTo>
                  <a:pt x="589" y="118"/>
                </a:lnTo>
                <a:cubicBezTo>
                  <a:pt x="574" y="132"/>
                  <a:pt x="559" y="148"/>
                  <a:pt x="530" y="177"/>
                </a:cubicBezTo>
                <a:cubicBezTo>
                  <a:pt x="515" y="191"/>
                  <a:pt x="471" y="191"/>
                  <a:pt x="457" y="177"/>
                </a:cubicBezTo>
                <a:cubicBezTo>
                  <a:pt x="427" y="148"/>
                  <a:pt x="427" y="118"/>
                  <a:pt x="457" y="89"/>
                </a:cubicBezTo>
                <a:cubicBezTo>
                  <a:pt x="471" y="59"/>
                  <a:pt x="500" y="30"/>
                  <a:pt x="500" y="30"/>
                </a:cubicBezTo>
                <a:cubicBezTo>
                  <a:pt x="427" y="0"/>
                  <a:pt x="353" y="15"/>
                  <a:pt x="294" y="74"/>
                </a:cubicBezTo>
                <a:cubicBezTo>
                  <a:pt x="250" y="118"/>
                  <a:pt x="236" y="191"/>
                  <a:pt x="250" y="265"/>
                </a:cubicBezTo>
                <a:cubicBezTo>
                  <a:pt x="44" y="471"/>
                  <a:pt x="44" y="471"/>
                  <a:pt x="44" y="471"/>
                </a:cubicBezTo>
                <a:cubicBezTo>
                  <a:pt x="0" y="501"/>
                  <a:pt x="0" y="560"/>
                  <a:pt x="44" y="589"/>
                </a:cubicBezTo>
                <a:cubicBezTo>
                  <a:pt x="74" y="619"/>
                  <a:pt x="118" y="619"/>
                  <a:pt x="147" y="589"/>
                </a:cubicBezTo>
                <a:cubicBezTo>
                  <a:pt x="368" y="368"/>
                  <a:pt x="368" y="368"/>
                  <a:pt x="368" y="368"/>
                </a:cubicBezTo>
                <a:cubicBezTo>
                  <a:pt x="427" y="398"/>
                  <a:pt x="500" y="383"/>
                  <a:pt x="545" y="324"/>
                </a:cubicBezTo>
                <a:cubicBezTo>
                  <a:pt x="603" y="280"/>
                  <a:pt x="618" y="191"/>
                  <a:pt x="589" y="118"/>
                </a:cubicBezTo>
                <a:close/>
                <a:moveTo>
                  <a:pt x="530" y="295"/>
                </a:moveTo>
                <a:lnTo>
                  <a:pt x="530" y="295"/>
                </a:lnTo>
                <a:cubicBezTo>
                  <a:pt x="471" y="339"/>
                  <a:pt x="412" y="353"/>
                  <a:pt x="353" y="324"/>
                </a:cubicBezTo>
                <a:cubicBezTo>
                  <a:pt x="118" y="560"/>
                  <a:pt x="118" y="560"/>
                  <a:pt x="118" y="560"/>
                </a:cubicBezTo>
                <a:cubicBezTo>
                  <a:pt x="103" y="574"/>
                  <a:pt x="88" y="574"/>
                  <a:pt x="74" y="560"/>
                </a:cubicBezTo>
                <a:cubicBezTo>
                  <a:pt x="44" y="545"/>
                  <a:pt x="44" y="515"/>
                  <a:pt x="74" y="501"/>
                </a:cubicBezTo>
                <a:cubicBezTo>
                  <a:pt x="294" y="265"/>
                  <a:pt x="294" y="265"/>
                  <a:pt x="294" y="265"/>
                </a:cubicBezTo>
                <a:cubicBezTo>
                  <a:pt x="265" y="221"/>
                  <a:pt x="280" y="148"/>
                  <a:pt x="324" y="103"/>
                </a:cubicBezTo>
                <a:cubicBezTo>
                  <a:pt x="353" y="74"/>
                  <a:pt x="383" y="59"/>
                  <a:pt x="427" y="59"/>
                </a:cubicBezTo>
                <a:cubicBezTo>
                  <a:pt x="383" y="103"/>
                  <a:pt x="383" y="162"/>
                  <a:pt x="427" y="206"/>
                </a:cubicBezTo>
                <a:cubicBezTo>
                  <a:pt x="457" y="236"/>
                  <a:pt x="530" y="236"/>
                  <a:pt x="559" y="206"/>
                </a:cubicBezTo>
                <a:cubicBezTo>
                  <a:pt x="559" y="236"/>
                  <a:pt x="545" y="280"/>
                  <a:pt x="530" y="295"/>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1" name="稻壳儿小白白(http://dwz.cn/Wu2UP)"/>
          <p:cNvSpPr>
            <a:spLocks noChangeArrowheads="1"/>
          </p:cNvSpPr>
          <p:nvPr/>
        </p:nvSpPr>
        <p:spPr bwMode="auto">
          <a:xfrm>
            <a:off x="8670818" y="5946779"/>
            <a:ext cx="317500" cy="510116"/>
          </a:xfrm>
          <a:custGeom>
            <a:avLst/>
            <a:gdLst>
              <a:gd name="T0" fmla="*/ 73462 w 399"/>
              <a:gd name="T1" fmla="*/ 143507 h 634"/>
              <a:gd name="T2" fmla="*/ 73462 w 399"/>
              <a:gd name="T3" fmla="*/ 143507 h 634"/>
              <a:gd name="T4" fmla="*/ 63121 w 399"/>
              <a:gd name="T5" fmla="*/ 148555 h 634"/>
              <a:gd name="T6" fmla="*/ 63121 w 399"/>
              <a:gd name="T7" fmla="*/ 175237 h 634"/>
              <a:gd name="T8" fmla="*/ 73462 w 399"/>
              <a:gd name="T9" fmla="*/ 185694 h 634"/>
              <a:gd name="T10" fmla="*/ 78812 w 399"/>
              <a:gd name="T11" fmla="*/ 175237 h 634"/>
              <a:gd name="T12" fmla="*/ 78812 w 399"/>
              <a:gd name="T13" fmla="*/ 148555 h 634"/>
              <a:gd name="T14" fmla="*/ 73462 w 399"/>
              <a:gd name="T15" fmla="*/ 143507 h 634"/>
              <a:gd name="T16" fmla="*/ 125885 w 399"/>
              <a:gd name="T17" fmla="*/ 111416 h 634"/>
              <a:gd name="T18" fmla="*/ 125885 w 399"/>
              <a:gd name="T19" fmla="*/ 111416 h 634"/>
              <a:gd name="T20" fmla="*/ 125885 w 399"/>
              <a:gd name="T21" fmla="*/ 58412 h 634"/>
              <a:gd name="T22" fmla="*/ 73462 w 399"/>
              <a:gd name="T23" fmla="*/ 0 h 634"/>
              <a:gd name="T24" fmla="*/ 15691 w 399"/>
              <a:gd name="T25" fmla="*/ 58412 h 634"/>
              <a:gd name="T26" fmla="*/ 15691 w 399"/>
              <a:gd name="T27" fmla="*/ 111416 h 634"/>
              <a:gd name="T28" fmla="*/ 0 w 399"/>
              <a:gd name="T29" fmla="*/ 153964 h 634"/>
              <a:gd name="T30" fmla="*/ 73462 w 399"/>
              <a:gd name="T31" fmla="*/ 228241 h 634"/>
              <a:gd name="T32" fmla="*/ 141932 w 399"/>
              <a:gd name="T33" fmla="*/ 153964 h 634"/>
              <a:gd name="T34" fmla="*/ 125885 w 399"/>
              <a:gd name="T35" fmla="*/ 111416 h 634"/>
              <a:gd name="T36" fmla="*/ 31739 w 399"/>
              <a:gd name="T37" fmla="*/ 58412 h 634"/>
              <a:gd name="T38" fmla="*/ 31739 w 399"/>
              <a:gd name="T39" fmla="*/ 58412 h 634"/>
              <a:gd name="T40" fmla="*/ 73462 w 399"/>
              <a:gd name="T41" fmla="*/ 15865 h 634"/>
              <a:gd name="T42" fmla="*/ 115543 w 399"/>
              <a:gd name="T43" fmla="*/ 58412 h 634"/>
              <a:gd name="T44" fmla="*/ 115543 w 399"/>
              <a:gd name="T45" fmla="*/ 100960 h 634"/>
              <a:gd name="T46" fmla="*/ 73462 w 399"/>
              <a:gd name="T47" fmla="*/ 85095 h 634"/>
              <a:gd name="T48" fmla="*/ 31739 w 399"/>
              <a:gd name="T49" fmla="*/ 100960 h 634"/>
              <a:gd name="T50" fmla="*/ 31739 w 399"/>
              <a:gd name="T51" fmla="*/ 58412 h 634"/>
              <a:gd name="T52" fmla="*/ 73462 w 399"/>
              <a:gd name="T53" fmla="*/ 212376 h 634"/>
              <a:gd name="T54" fmla="*/ 73462 w 399"/>
              <a:gd name="T55" fmla="*/ 212376 h 634"/>
              <a:gd name="T56" fmla="*/ 15691 w 399"/>
              <a:gd name="T57" fmla="*/ 153964 h 634"/>
              <a:gd name="T58" fmla="*/ 73462 w 399"/>
              <a:gd name="T59" fmla="*/ 100960 h 634"/>
              <a:gd name="T60" fmla="*/ 125885 w 399"/>
              <a:gd name="T61" fmla="*/ 153964 h 634"/>
              <a:gd name="T62" fmla="*/ 73462 w 399"/>
              <a:gd name="T63" fmla="*/ 212376 h 6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9" h="634">
                <a:moveTo>
                  <a:pt x="206" y="398"/>
                </a:moveTo>
                <a:lnTo>
                  <a:pt x="206" y="398"/>
                </a:lnTo>
                <a:cubicBezTo>
                  <a:pt x="192" y="398"/>
                  <a:pt x="177" y="398"/>
                  <a:pt x="177" y="412"/>
                </a:cubicBezTo>
                <a:cubicBezTo>
                  <a:pt x="177" y="486"/>
                  <a:pt x="177" y="486"/>
                  <a:pt x="177" y="486"/>
                </a:cubicBezTo>
                <a:cubicBezTo>
                  <a:pt x="177" y="501"/>
                  <a:pt x="192" y="515"/>
                  <a:pt x="206" y="515"/>
                </a:cubicBezTo>
                <a:cubicBezTo>
                  <a:pt x="206" y="515"/>
                  <a:pt x="221" y="501"/>
                  <a:pt x="221" y="486"/>
                </a:cubicBezTo>
                <a:cubicBezTo>
                  <a:pt x="221" y="412"/>
                  <a:pt x="221" y="412"/>
                  <a:pt x="221" y="412"/>
                </a:cubicBezTo>
                <a:cubicBezTo>
                  <a:pt x="221" y="398"/>
                  <a:pt x="206" y="398"/>
                  <a:pt x="206" y="398"/>
                </a:cubicBezTo>
                <a:close/>
                <a:moveTo>
                  <a:pt x="353" y="309"/>
                </a:moveTo>
                <a:lnTo>
                  <a:pt x="353" y="309"/>
                </a:lnTo>
                <a:cubicBezTo>
                  <a:pt x="353" y="162"/>
                  <a:pt x="353" y="162"/>
                  <a:pt x="353" y="162"/>
                </a:cubicBezTo>
                <a:cubicBezTo>
                  <a:pt x="353" y="74"/>
                  <a:pt x="294" y="0"/>
                  <a:pt x="206" y="0"/>
                </a:cubicBezTo>
                <a:cubicBezTo>
                  <a:pt x="118" y="0"/>
                  <a:pt x="44" y="74"/>
                  <a:pt x="44" y="162"/>
                </a:cubicBezTo>
                <a:cubicBezTo>
                  <a:pt x="44" y="309"/>
                  <a:pt x="44" y="309"/>
                  <a:pt x="44" y="309"/>
                </a:cubicBezTo>
                <a:cubicBezTo>
                  <a:pt x="15" y="353"/>
                  <a:pt x="0" y="383"/>
                  <a:pt x="0" y="427"/>
                </a:cubicBezTo>
                <a:cubicBezTo>
                  <a:pt x="0" y="545"/>
                  <a:pt x="89" y="633"/>
                  <a:pt x="206" y="633"/>
                </a:cubicBezTo>
                <a:cubicBezTo>
                  <a:pt x="310" y="633"/>
                  <a:pt x="398" y="545"/>
                  <a:pt x="398" y="427"/>
                </a:cubicBezTo>
                <a:cubicBezTo>
                  <a:pt x="398" y="383"/>
                  <a:pt x="383" y="353"/>
                  <a:pt x="353" y="309"/>
                </a:cubicBezTo>
                <a:close/>
                <a:moveTo>
                  <a:pt x="89" y="162"/>
                </a:moveTo>
                <a:lnTo>
                  <a:pt x="89" y="162"/>
                </a:lnTo>
                <a:cubicBezTo>
                  <a:pt x="89" y="89"/>
                  <a:pt x="133" y="44"/>
                  <a:pt x="206" y="44"/>
                </a:cubicBezTo>
                <a:cubicBezTo>
                  <a:pt x="265" y="44"/>
                  <a:pt x="324" y="89"/>
                  <a:pt x="324" y="162"/>
                </a:cubicBezTo>
                <a:cubicBezTo>
                  <a:pt x="324" y="280"/>
                  <a:pt x="324" y="280"/>
                  <a:pt x="324" y="280"/>
                </a:cubicBezTo>
                <a:cubicBezTo>
                  <a:pt x="280" y="250"/>
                  <a:pt x="251" y="236"/>
                  <a:pt x="206" y="236"/>
                </a:cubicBezTo>
                <a:cubicBezTo>
                  <a:pt x="162" y="236"/>
                  <a:pt x="118" y="250"/>
                  <a:pt x="89" y="280"/>
                </a:cubicBezTo>
                <a:lnTo>
                  <a:pt x="89" y="162"/>
                </a:lnTo>
                <a:close/>
                <a:moveTo>
                  <a:pt x="206" y="589"/>
                </a:moveTo>
                <a:lnTo>
                  <a:pt x="206" y="589"/>
                </a:lnTo>
                <a:cubicBezTo>
                  <a:pt x="118" y="589"/>
                  <a:pt x="44" y="515"/>
                  <a:pt x="44" y="427"/>
                </a:cubicBezTo>
                <a:cubicBezTo>
                  <a:pt x="44" y="339"/>
                  <a:pt x="118" y="280"/>
                  <a:pt x="206" y="280"/>
                </a:cubicBezTo>
                <a:cubicBezTo>
                  <a:pt x="280" y="280"/>
                  <a:pt x="353" y="353"/>
                  <a:pt x="353" y="427"/>
                </a:cubicBezTo>
                <a:cubicBezTo>
                  <a:pt x="353" y="515"/>
                  <a:pt x="294" y="589"/>
                  <a:pt x="206" y="589"/>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2" name="稻壳儿小白白(http://dwz.cn/Wu2UP)"/>
          <p:cNvSpPr>
            <a:spLocks noChangeArrowheads="1"/>
          </p:cNvSpPr>
          <p:nvPr/>
        </p:nvSpPr>
        <p:spPr bwMode="auto">
          <a:xfrm>
            <a:off x="7855900" y="5946779"/>
            <a:ext cx="317500" cy="510116"/>
          </a:xfrm>
          <a:custGeom>
            <a:avLst/>
            <a:gdLst>
              <a:gd name="T0" fmla="*/ 68470 w 399"/>
              <a:gd name="T1" fmla="*/ 143507 h 634"/>
              <a:gd name="T2" fmla="*/ 68470 w 399"/>
              <a:gd name="T3" fmla="*/ 143507 h 634"/>
              <a:gd name="T4" fmla="*/ 63121 w 399"/>
              <a:gd name="T5" fmla="*/ 148555 h 634"/>
              <a:gd name="T6" fmla="*/ 63121 w 399"/>
              <a:gd name="T7" fmla="*/ 175237 h 634"/>
              <a:gd name="T8" fmla="*/ 68470 w 399"/>
              <a:gd name="T9" fmla="*/ 185694 h 634"/>
              <a:gd name="T10" fmla="*/ 78812 w 399"/>
              <a:gd name="T11" fmla="*/ 175237 h 634"/>
              <a:gd name="T12" fmla="*/ 78812 w 399"/>
              <a:gd name="T13" fmla="*/ 148555 h 634"/>
              <a:gd name="T14" fmla="*/ 68470 w 399"/>
              <a:gd name="T15" fmla="*/ 143507 h 634"/>
              <a:gd name="T16" fmla="*/ 68470 w 399"/>
              <a:gd name="T17" fmla="*/ 85095 h 634"/>
              <a:gd name="T18" fmla="*/ 68470 w 399"/>
              <a:gd name="T19" fmla="*/ 85095 h 634"/>
              <a:gd name="T20" fmla="*/ 26389 w 399"/>
              <a:gd name="T21" fmla="*/ 100960 h 634"/>
              <a:gd name="T22" fmla="*/ 26389 w 399"/>
              <a:gd name="T23" fmla="*/ 58412 h 634"/>
              <a:gd name="T24" fmla="*/ 68470 w 399"/>
              <a:gd name="T25" fmla="*/ 15865 h 634"/>
              <a:gd name="T26" fmla="*/ 110194 w 399"/>
              <a:gd name="T27" fmla="*/ 58412 h 634"/>
              <a:gd name="T28" fmla="*/ 126241 w 399"/>
              <a:gd name="T29" fmla="*/ 58412 h 634"/>
              <a:gd name="T30" fmla="*/ 68470 w 399"/>
              <a:gd name="T31" fmla="*/ 0 h 634"/>
              <a:gd name="T32" fmla="*/ 16048 w 399"/>
              <a:gd name="T33" fmla="*/ 58412 h 634"/>
              <a:gd name="T34" fmla="*/ 16048 w 399"/>
              <a:gd name="T35" fmla="*/ 111416 h 634"/>
              <a:gd name="T36" fmla="*/ 0 w 399"/>
              <a:gd name="T37" fmla="*/ 153964 h 634"/>
              <a:gd name="T38" fmla="*/ 68470 w 399"/>
              <a:gd name="T39" fmla="*/ 228241 h 634"/>
              <a:gd name="T40" fmla="*/ 141932 w 399"/>
              <a:gd name="T41" fmla="*/ 153964 h 634"/>
              <a:gd name="T42" fmla="*/ 68470 w 399"/>
              <a:gd name="T43" fmla="*/ 85095 h 634"/>
              <a:gd name="T44" fmla="*/ 68470 w 399"/>
              <a:gd name="T45" fmla="*/ 212376 h 634"/>
              <a:gd name="T46" fmla="*/ 68470 w 399"/>
              <a:gd name="T47" fmla="*/ 212376 h 634"/>
              <a:gd name="T48" fmla="*/ 16048 w 399"/>
              <a:gd name="T49" fmla="*/ 153964 h 634"/>
              <a:gd name="T50" fmla="*/ 68470 w 399"/>
              <a:gd name="T51" fmla="*/ 100960 h 634"/>
              <a:gd name="T52" fmla="*/ 126241 w 399"/>
              <a:gd name="T53" fmla="*/ 153964 h 634"/>
              <a:gd name="T54" fmla="*/ 68470 w 399"/>
              <a:gd name="T55" fmla="*/ 212376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99" h="634">
                <a:moveTo>
                  <a:pt x="192" y="398"/>
                </a:moveTo>
                <a:lnTo>
                  <a:pt x="192" y="398"/>
                </a:lnTo>
                <a:cubicBezTo>
                  <a:pt x="192" y="398"/>
                  <a:pt x="177" y="398"/>
                  <a:pt x="177" y="412"/>
                </a:cubicBezTo>
                <a:cubicBezTo>
                  <a:pt x="177" y="486"/>
                  <a:pt x="177" y="486"/>
                  <a:pt x="177" y="486"/>
                </a:cubicBezTo>
                <a:cubicBezTo>
                  <a:pt x="177" y="501"/>
                  <a:pt x="192" y="515"/>
                  <a:pt x="192" y="515"/>
                </a:cubicBezTo>
                <a:cubicBezTo>
                  <a:pt x="207" y="515"/>
                  <a:pt x="221" y="501"/>
                  <a:pt x="221" y="486"/>
                </a:cubicBezTo>
                <a:cubicBezTo>
                  <a:pt x="221" y="412"/>
                  <a:pt x="221" y="412"/>
                  <a:pt x="221" y="412"/>
                </a:cubicBezTo>
                <a:cubicBezTo>
                  <a:pt x="221" y="398"/>
                  <a:pt x="207" y="398"/>
                  <a:pt x="192" y="398"/>
                </a:cubicBezTo>
                <a:close/>
                <a:moveTo>
                  <a:pt x="192" y="236"/>
                </a:moveTo>
                <a:lnTo>
                  <a:pt x="192" y="236"/>
                </a:lnTo>
                <a:cubicBezTo>
                  <a:pt x="148" y="236"/>
                  <a:pt x="118" y="250"/>
                  <a:pt x="74" y="280"/>
                </a:cubicBezTo>
                <a:cubicBezTo>
                  <a:pt x="74" y="162"/>
                  <a:pt x="74" y="162"/>
                  <a:pt x="74" y="162"/>
                </a:cubicBezTo>
                <a:cubicBezTo>
                  <a:pt x="74" y="89"/>
                  <a:pt x="133" y="44"/>
                  <a:pt x="192" y="44"/>
                </a:cubicBezTo>
                <a:cubicBezTo>
                  <a:pt x="266" y="44"/>
                  <a:pt x="309" y="89"/>
                  <a:pt x="309" y="162"/>
                </a:cubicBezTo>
                <a:cubicBezTo>
                  <a:pt x="354" y="162"/>
                  <a:pt x="354" y="162"/>
                  <a:pt x="354" y="162"/>
                </a:cubicBezTo>
                <a:cubicBezTo>
                  <a:pt x="354" y="74"/>
                  <a:pt x="280" y="0"/>
                  <a:pt x="192" y="0"/>
                </a:cubicBezTo>
                <a:cubicBezTo>
                  <a:pt x="104" y="0"/>
                  <a:pt x="45" y="74"/>
                  <a:pt x="45" y="162"/>
                </a:cubicBezTo>
                <a:cubicBezTo>
                  <a:pt x="45" y="309"/>
                  <a:pt x="45" y="309"/>
                  <a:pt x="45" y="309"/>
                </a:cubicBezTo>
                <a:cubicBezTo>
                  <a:pt x="15" y="353"/>
                  <a:pt x="0" y="383"/>
                  <a:pt x="0" y="427"/>
                </a:cubicBezTo>
                <a:cubicBezTo>
                  <a:pt x="0" y="545"/>
                  <a:pt x="89" y="633"/>
                  <a:pt x="192" y="633"/>
                </a:cubicBezTo>
                <a:cubicBezTo>
                  <a:pt x="309" y="633"/>
                  <a:pt x="398" y="545"/>
                  <a:pt x="398" y="427"/>
                </a:cubicBezTo>
                <a:cubicBezTo>
                  <a:pt x="398" y="324"/>
                  <a:pt x="309" y="236"/>
                  <a:pt x="192" y="236"/>
                </a:cubicBezTo>
                <a:close/>
                <a:moveTo>
                  <a:pt x="192" y="589"/>
                </a:moveTo>
                <a:lnTo>
                  <a:pt x="192" y="589"/>
                </a:lnTo>
                <a:cubicBezTo>
                  <a:pt x="104" y="589"/>
                  <a:pt x="45" y="515"/>
                  <a:pt x="45" y="427"/>
                </a:cubicBezTo>
                <a:cubicBezTo>
                  <a:pt x="45" y="339"/>
                  <a:pt x="104" y="280"/>
                  <a:pt x="192" y="280"/>
                </a:cubicBezTo>
                <a:cubicBezTo>
                  <a:pt x="280" y="280"/>
                  <a:pt x="354" y="339"/>
                  <a:pt x="354" y="427"/>
                </a:cubicBezTo>
                <a:cubicBezTo>
                  <a:pt x="354" y="515"/>
                  <a:pt x="280" y="589"/>
                  <a:pt x="192" y="589"/>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3" name="稻壳儿小白白(http://dwz.cn/Wu2UP)"/>
          <p:cNvSpPr>
            <a:spLocks noChangeArrowheads="1"/>
          </p:cNvSpPr>
          <p:nvPr/>
        </p:nvSpPr>
        <p:spPr bwMode="auto">
          <a:xfrm>
            <a:off x="6945733" y="5946779"/>
            <a:ext cx="495298" cy="510116"/>
          </a:xfrm>
          <a:custGeom>
            <a:avLst/>
            <a:gdLst>
              <a:gd name="T0" fmla="*/ 126584 w 619"/>
              <a:gd name="T1" fmla="*/ 116825 h 634"/>
              <a:gd name="T2" fmla="*/ 126584 w 619"/>
              <a:gd name="T3" fmla="*/ 116825 h 634"/>
              <a:gd name="T4" fmla="*/ 137342 w 619"/>
              <a:gd name="T5" fmla="*/ 68869 h 634"/>
              <a:gd name="T6" fmla="*/ 73870 w 619"/>
              <a:gd name="T7" fmla="*/ 0 h 634"/>
              <a:gd name="T8" fmla="*/ 10399 w 619"/>
              <a:gd name="T9" fmla="*/ 68869 h 634"/>
              <a:gd name="T10" fmla="*/ 26177 w 619"/>
              <a:gd name="T11" fmla="*/ 116825 h 634"/>
              <a:gd name="T12" fmla="*/ 0 w 619"/>
              <a:gd name="T13" fmla="*/ 153964 h 634"/>
              <a:gd name="T14" fmla="*/ 0 w 619"/>
              <a:gd name="T15" fmla="*/ 185694 h 634"/>
              <a:gd name="T16" fmla="*/ 42314 w 619"/>
              <a:gd name="T17" fmla="*/ 228241 h 634"/>
              <a:gd name="T18" fmla="*/ 110806 w 619"/>
              <a:gd name="T19" fmla="*/ 228241 h 634"/>
              <a:gd name="T20" fmla="*/ 153120 w 619"/>
              <a:gd name="T21" fmla="*/ 185694 h 634"/>
              <a:gd name="T22" fmla="*/ 153120 w 619"/>
              <a:gd name="T23" fmla="*/ 153964 h 634"/>
              <a:gd name="T24" fmla="*/ 126584 w 619"/>
              <a:gd name="T25" fmla="*/ 116825 h 634"/>
              <a:gd name="T26" fmla="*/ 26177 w 619"/>
              <a:gd name="T27" fmla="*/ 68869 h 634"/>
              <a:gd name="T28" fmla="*/ 26177 w 619"/>
              <a:gd name="T29" fmla="*/ 68869 h 634"/>
              <a:gd name="T30" fmla="*/ 73870 w 619"/>
              <a:gd name="T31" fmla="*/ 15865 h 634"/>
              <a:gd name="T32" fmla="*/ 126584 w 619"/>
              <a:gd name="T33" fmla="*/ 68869 h 634"/>
              <a:gd name="T34" fmla="*/ 73870 w 619"/>
              <a:gd name="T35" fmla="*/ 127282 h 634"/>
              <a:gd name="T36" fmla="*/ 26177 w 619"/>
              <a:gd name="T37" fmla="*/ 68869 h 634"/>
              <a:gd name="T38" fmla="*/ 137342 w 619"/>
              <a:gd name="T39" fmla="*/ 180646 h 634"/>
              <a:gd name="T40" fmla="*/ 137342 w 619"/>
              <a:gd name="T41" fmla="*/ 180646 h 634"/>
              <a:gd name="T42" fmla="*/ 105427 w 619"/>
              <a:gd name="T43" fmla="*/ 212376 h 634"/>
              <a:gd name="T44" fmla="*/ 47334 w 619"/>
              <a:gd name="T45" fmla="*/ 212376 h 634"/>
              <a:gd name="T46" fmla="*/ 10399 w 619"/>
              <a:gd name="T47" fmla="*/ 180646 h 634"/>
              <a:gd name="T48" fmla="*/ 10399 w 619"/>
              <a:gd name="T49" fmla="*/ 159372 h 634"/>
              <a:gd name="T50" fmla="*/ 36935 w 619"/>
              <a:gd name="T51" fmla="*/ 127282 h 634"/>
              <a:gd name="T52" fmla="*/ 73870 w 619"/>
              <a:gd name="T53" fmla="*/ 143507 h 634"/>
              <a:gd name="T54" fmla="*/ 110806 w 619"/>
              <a:gd name="T55" fmla="*/ 127282 h 634"/>
              <a:gd name="T56" fmla="*/ 137342 w 619"/>
              <a:gd name="T57" fmla="*/ 159372 h 634"/>
              <a:gd name="T58" fmla="*/ 137342 w 619"/>
              <a:gd name="T59" fmla="*/ 180646 h 634"/>
              <a:gd name="T60" fmla="*/ 158140 w 619"/>
              <a:gd name="T61" fmla="*/ 58412 h 634"/>
              <a:gd name="T62" fmla="*/ 158140 w 619"/>
              <a:gd name="T63" fmla="*/ 58412 h 634"/>
              <a:gd name="T64" fmla="*/ 216232 w 619"/>
              <a:gd name="T65" fmla="*/ 58412 h 634"/>
              <a:gd name="T66" fmla="*/ 221611 w 619"/>
              <a:gd name="T67" fmla="*/ 47595 h 634"/>
              <a:gd name="T68" fmla="*/ 216232 w 619"/>
              <a:gd name="T69" fmla="*/ 42547 h 634"/>
              <a:gd name="T70" fmla="*/ 158140 w 619"/>
              <a:gd name="T71" fmla="*/ 42547 h 634"/>
              <a:gd name="T72" fmla="*/ 153120 w 619"/>
              <a:gd name="T73" fmla="*/ 47595 h 634"/>
              <a:gd name="T74" fmla="*/ 158140 w 619"/>
              <a:gd name="T75" fmla="*/ 58412 h 634"/>
              <a:gd name="T76" fmla="*/ 216232 w 619"/>
              <a:gd name="T77" fmla="*/ 169829 h 634"/>
              <a:gd name="T78" fmla="*/ 216232 w 619"/>
              <a:gd name="T79" fmla="*/ 169829 h 634"/>
              <a:gd name="T80" fmla="*/ 174277 w 619"/>
              <a:gd name="T81" fmla="*/ 169829 h 634"/>
              <a:gd name="T82" fmla="*/ 168898 w 619"/>
              <a:gd name="T83" fmla="*/ 175237 h 634"/>
              <a:gd name="T84" fmla="*/ 174277 w 619"/>
              <a:gd name="T85" fmla="*/ 185694 h 634"/>
              <a:gd name="T86" fmla="*/ 216232 w 619"/>
              <a:gd name="T87" fmla="*/ 185694 h 634"/>
              <a:gd name="T88" fmla="*/ 221611 w 619"/>
              <a:gd name="T89" fmla="*/ 175237 h 634"/>
              <a:gd name="T90" fmla="*/ 216232 w 619"/>
              <a:gd name="T91" fmla="*/ 169829 h 634"/>
              <a:gd name="T92" fmla="*/ 216232 w 619"/>
              <a:gd name="T93" fmla="*/ 85095 h 634"/>
              <a:gd name="T94" fmla="*/ 216232 w 619"/>
              <a:gd name="T95" fmla="*/ 85095 h 634"/>
              <a:gd name="T96" fmla="*/ 158140 w 619"/>
              <a:gd name="T97" fmla="*/ 85095 h 634"/>
              <a:gd name="T98" fmla="*/ 153120 w 619"/>
              <a:gd name="T99" fmla="*/ 90143 h 634"/>
              <a:gd name="T100" fmla="*/ 158140 w 619"/>
              <a:gd name="T101" fmla="*/ 100960 h 634"/>
              <a:gd name="T102" fmla="*/ 216232 w 619"/>
              <a:gd name="T103" fmla="*/ 100960 h 634"/>
              <a:gd name="T104" fmla="*/ 221611 w 619"/>
              <a:gd name="T105" fmla="*/ 90143 h 634"/>
              <a:gd name="T106" fmla="*/ 216232 w 619"/>
              <a:gd name="T107" fmla="*/ 85095 h 634"/>
              <a:gd name="T108" fmla="*/ 216232 w 619"/>
              <a:gd name="T109" fmla="*/ 127282 h 634"/>
              <a:gd name="T110" fmla="*/ 216232 w 619"/>
              <a:gd name="T111" fmla="*/ 127282 h 634"/>
              <a:gd name="T112" fmla="*/ 174277 w 619"/>
              <a:gd name="T113" fmla="*/ 127282 h 634"/>
              <a:gd name="T114" fmla="*/ 168898 w 619"/>
              <a:gd name="T115" fmla="*/ 132690 h 634"/>
              <a:gd name="T116" fmla="*/ 174277 w 619"/>
              <a:gd name="T117" fmla="*/ 143507 h 634"/>
              <a:gd name="T118" fmla="*/ 216232 w 619"/>
              <a:gd name="T119" fmla="*/ 143507 h 634"/>
              <a:gd name="T120" fmla="*/ 221611 w 619"/>
              <a:gd name="T121" fmla="*/ 132690 h 634"/>
              <a:gd name="T122" fmla="*/ 216232 w 619"/>
              <a:gd name="T123" fmla="*/ 127282 h 6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9" h="634">
                <a:moveTo>
                  <a:pt x="353" y="324"/>
                </a:moveTo>
                <a:lnTo>
                  <a:pt x="353" y="324"/>
                </a:lnTo>
                <a:cubicBezTo>
                  <a:pt x="368" y="280"/>
                  <a:pt x="383" y="250"/>
                  <a:pt x="383" y="191"/>
                </a:cubicBezTo>
                <a:cubicBezTo>
                  <a:pt x="383" y="89"/>
                  <a:pt x="309" y="0"/>
                  <a:pt x="206" y="0"/>
                </a:cubicBezTo>
                <a:cubicBezTo>
                  <a:pt x="118" y="0"/>
                  <a:pt x="29" y="89"/>
                  <a:pt x="29" y="191"/>
                </a:cubicBezTo>
                <a:cubicBezTo>
                  <a:pt x="29" y="250"/>
                  <a:pt x="44" y="280"/>
                  <a:pt x="73" y="324"/>
                </a:cubicBezTo>
                <a:cubicBezTo>
                  <a:pt x="29" y="339"/>
                  <a:pt x="0" y="383"/>
                  <a:pt x="0" y="427"/>
                </a:cubicBezTo>
                <a:cubicBezTo>
                  <a:pt x="0" y="515"/>
                  <a:pt x="0" y="515"/>
                  <a:pt x="0" y="515"/>
                </a:cubicBezTo>
                <a:cubicBezTo>
                  <a:pt x="0" y="574"/>
                  <a:pt x="44" y="633"/>
                  <a:pt x="118" y="633"/>
                </a:cubicBezTo>
                <a:cubicBezTo>
                  <a:pt x="309" y="633"/>
                  <a:pt x="309" y="633"/>
                  <a:pt x="309" y="633"/>
                </a:cubicBezTo>
                <a:cubicBezTo>
                  <a:pt x="368" y="633"/>
                  <a:pt x="427" y="574"/>
                  <a:pt x="427" y="515"/>
                </a:cubicBezTo>
                <a:cubicBezTo>
                  <a:pt x="427" y="427"/>
                  <a:pt x="427" y="427"/>
                  <a:pt x="427" y="427"/>
                </a:cubicBezTo>
                <a:cubicBezTo>
                  <a:pt x="427" y="383"/>
                  <a:pt x="398" y="339"/>
                  <a:pt x="353" y="324"/>
                </a:cubicBezTo>
                <a:close/>
                <a:moveTo>
                  <a:pt x="73" y="191"/>
                </a:moveTo>
                <a:lnTo>
                  <a:pt x="73" y="191"/>
                </a:lnTo>
                <a:cubicBezTo>
                  <a:pt x="73" y="103"/>
                  <a:pt x="132" y="44"/>
                  <a:pt x="206" y="44"/>
                </a:cubicBezTo>
                <a:cubicBezTo>
                  <a:pt x="280" y="44"/>
                  <a:pt x="353" y="103"/>
                  <a:pt x="353" y="191"/>
                </a:cubicBezTo>
                <a:cubicBezTo>
                  <a:pt x="353" y="280"/>
                  <a:pt x="280" y="353"/>
                  <a:pt x="206" y="353"/>
                </a:cubicBezTo>
                <a:cubicBezTo>
                  <a:pt x="132" y="353"/>
                  <a:pt x="73" y="280"/>
                  <a:pt x="73" y="191"/>
                </a:cubicBezTo>
                <a:close/>
                <a:moveTo>
                  <a:pt x="383" y="501"/>
                </a:moveTo>
                <a:lnTo>
                  <a:pt x="383" y="501"/>
                </a:lnTo>
                <a:cubicBezTo>
                  <a:pt x="383" y="545"/>
                  <a:pt x="339" y="589"/>
                  <a:pt x="294" y="589"/>
                </a:cubicBezTo>
                <a:cubicBezTo>
                  <a:pt x="132" y="589"/>
                  <a:pt x="132" y="589"/>
                  <a:pt x="132" y="589"/>
                </a:cubicBezTo>
                <a:cubicBezTo>
                  <a:pt x="73" y="589"/>
                  <a:pt x="29" y="545"/>
                  <a:pt x="29" y="501"/>
                </a:cubicBezTo>
                <a:cubicBezTo>
                  <a:pt x="29" y="442"/>
                  <a:pt x="29" y="442"/>
                  <a:pt x="29" y="442"/>
                </a:cubicBezTo>
                <a:cubicBezTo>
                  <a:pt x="29" y="398"/>
                  <a:pt x="59" y="368"/>
                  <a:pt x="103" y="353"/>
                </a:cubicBezTo>
                <a:cubicBezTo>
                  <a:pt x="132" y="383"/>
                  <a:pt x="177" y="398"/>
                  <a:pt x="206" y="398"/>
                </a:cubicBezTo>
                <a:cubicBezTo>
                  <a:pt x="250" y="398"/>
                  <a:pt x="280" y="383"/>
                  <a:pt x="309" y="353"/>
                </a:cubicBezTo>
                <a:cubicBezTo>
                  <a:pt x="353" y="368"/>
                  <a:pt x="383" y="398"/>
                  <a:pt x="383" y="442"/>
                </a:cubicBezTo>
                <a:lnTo>
                  <a:pt x="383" y="501"/>
                </a:lnTo>
                <a:close/>
                <a:moveTo>
                  <a:pt x="441" y="162"/>
                </a:moveTo>
                <a:lnTo>
                  <a:pt x="441" y="162"/>
                </a:lnTo>
                <a:cubicBezTo>
                  <a:pt x="603" y="162"/>
                  <a:pt x="603" y="162"/>
                  <a:pt x="603" y="162"/>
                </a:cubicBezTo>
                <a:cubicBezTo>
                  <a:pt x="618" y="162"/>
                  <a:pt x="618" y="148"/>
                  <a:pt x="618" y="132"/>
                </a:cubicBezTo>
                <a:cubicBezTo>
                  <a:pt x="618" y="132"/>
                  <a:pt x="618" y="118"/>
                  <a:pt x="603" y="118"/>
                </a:cubicBezTo>
                <a:cubicBezTo>
                  <a:pt x="441" y="118"/>
                  <a:pt x="441" y="118"/>
                  <a:pt x="441" y="118"/>
                </a:cubicBezTo>
                <a:lnTo>
                  <a:pt x="427" y="132"/>
                </a:lnTo>
                <a:cubicBezTo>
                  <a:pt x="427" y="148"/>
                  <a:pt x="441" y="162"/>
                  <a:pt x="441" y="162"/>
                </a:cubicBezTo>
                <a:close/>
                <a:moveTo>
                  <a:pt x="603" y="471"/>
                </a:moveTo>
                <a:lnTo>
                  <a:pt x="603" y="471"/>
                </a:lnTo>
                <a:cubicBezTo>
                  <a:pt x="486" y="471"/>
                  <a:pt x="486" y="471"/>
                  <a:pt x="486" y="471"/>
                </a:cubicBezTo>
                <a:cubicBezTo>
                  <a:pt x="471" y="471"/>
                  <a:pt x="471" y="486"/>
                  <a:pt x="471" y="486"/>
                </a:cubicBezTo>
                <a:cubicBezTo>
                  <a:pt x="471" y="501"/>
                  <a:pt x="471" y="515"/>
                  <a:pt x="486" y="515"/>
                </a:cubicBezTo>
                <a:cubicBezTo>
                  <a:pt x="603" y="515"/>
                  <a:pt x="603" y="515"/>
                  <a:pt x="603" y="515"/>
                </a:cubicBezTo>
                <a:cubicBezTo>
                  <a:pt x="618" y="515"/>
                  <a:pt x="618" y="501"/>
                  <a:pt x="618" y="486"/>
                </a:cubicBezTo>
                <a:cubicBezTo>
                  <a:pt x="618" y="486"/>
                  <a:pt x="618" y="471"/>
                  <a:pt x="603" y="471"/>
                </a:cubicBezTo>
                <a:close/>
                <a:moveTo>
                  <a:pt x="603" y="236"/>
                </a:moveTo>
                <a:lnTo>
                  <a:pt x="603" y="236"/>
                </a:lnTo>
                <a:cubicBezTo>
                  <a:pt x="441" y="236"/>
                  <a:pt x="441" y="236"/>
                  <a:pt x="441" y="236"/>
                </a:cubicBezTo>
                <a:lnTo>
                  <a:pt x="427" y="250"/>
                </a:lnTo>
                <a:cubicBezTo>
                  <a:pt x="427" y="265"/>
                  <a:pt x="441" y="280"/>
                  <a:pt x="441" y="280"/>
                </a:cubicBezTo>
                <a:cubicBezTo>
                  <a:pt x="603" y="280"/>
                  <a:pt x="603" y="280"/>
                  <a:pt x="603" y="280"/>
                </a:cubicBezTo>
                <a:cubicBezTo>
                  <a:pt x="618" y="280"/>
                  <a:pt x="618" y="265"/>
                  <a:pt x="618" y="250"/>
                </a:cubicBezTo>
                <a:cubicBezTo>
                  <a:pt x="618" y="250"/>
                  <a:pt x="618" y="236"/>
                  <a:pt x="603" y="236"/>
                </a:cubicBezTo>
                <a:close/>
                <a:moveTo>
                  <a:pt x="603" y="353"/>
                </a:moveTo>
                <a:lnTo>
                  <a:pt x="603" y="353"/>
                </a:lnTo>
                <a:cubicBezTo>
                  <a:pt x="486" y="353"/>
                  <a:pt x="486" y="353"/>
                  <a:pt x="486" y="353"/>
                </a:cubicBezTo>
                <a:cubicBezTo>
                  <a:pt x="471" y="353"/>
                  <a:pt x="471" y="368"/>
                  <a:pt x="471" y="368"/>
                </a:cubicBezTo>
                <a:cubicBezTo>
                  <a:pt x="471" y="383"/>
                  <a:pt x="471" y="398"/>
                  <a:pt x="486" y="398"/>
                </a:cubicBezTo>
                <a:cubicBezTo>
                  <a:pt x="603" y="398"/>
                  <a:pt x="603" y="398"/>
                  <a:pt x="603" y="398"/>
                </a:cubicBezTo>
                <a:cubicBezTo>
                  <a:pt x="618" y="398"/>
                  <a:pt x="618" y="383"/>
                  <a:pt x="618" y="368"/>
                </a:cubicBezTo>
                <a:cubicBezTo>
                  <a:pt x="618" y="368"/>
                  <a:pt x="618" y="353"/>
                  <a:pt x="603" y="353"/>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4" name="稻壳儿小白白(http://dwz.cn/Wu2UP)"/>
          <p:cNvSpPr>
            <a:spLocks noChangeArrowheads="1"/>
          </p:cNvSpPr>
          <p:nvPr/>
        </p:nvSpPr>
        <p:spPr bwMode="auto">
          <a:xfrm>
            <a:off x="6196433" y="5946779"/>
            <a:ext cx="345017" cy="510116"/>
          </a:xfrm>
          <a:custGeom>
            <a:avLst/>
            <a:gdLst>
              <a:gd name="T0" fmla="*/ 127887 w 428"/>
              <a:gd name="T1" fmla="*/ 116825 h 634"/>
              <a:gd name="T2" fmla="*/ 127887 w 428"/>
              <a:gd name="T3" fmla="*/ 116825 h 634"/>
              <a:gd name="T4" fmla="*/ 143783 w 428"/>
              <a:gd name="T5" fmla="*/ 68869 h 634"/>
              <a:gd name="T6" fmla="*/ 79839 w 428"/>
              <a:gd name="T7" fmla="*/ 0 h 634"/>
              <a:gd name="T8" fmla="*/ 16257 w 428"/>
              <a:gd name="T9" fmla="*/ 68869 h 634"/>
              <a:gd name="T10" fmla="*/ 26734 w 428"/>
              <a:gd name="T11" fmla="*/ 116825 h 634"/>
              <a:gd name="T12" fmla="*/ 0 w 428"/>
              <a:gd name="T13" fmla="*/ 153964 h 634"/>
              <a:gd name="T14" fmla="*/ 0 w 428"/>
              <a:gd name="T15" fmla="*/ 185694 h 634"/>
              <a:gd name="T16" fmla="*/ 42629 w 428"/>
              <a:gd name="T17" fmla="*/ 228241 h 634"/>
              <a:gd name="T18" fmla="*/ 111631 w 428"/>
              <a:gd name="T19" fmla="*/ 228241 h 634"/>
              <a:gd name="T20" fmla="*/ 154260 w 428"/>
              <a:gd name="T21" fmla="*/ 185694 h 634"/>
              <a:gd name="T22" fmla="*/ 154260 w 428"/>
              <a:gd name="T23" fmla="*/ 153964 h 634"/>
              <a:gd name="T24" fmla="*/ 127887 w 428"/>
              <a:gd name="T25" fmla="*/ 116825 h 634"/>
              <a:gd name="T26" fmla="*/ 26734 w 428"/>
              <a:gd name="T27" fmla="*/ 68869 h 634"/>
              <a:gd name="T28" fmla="*/ 26734 w 428"/>
              <a:gd name="T29" fmla="*/ 68869 h 634"/>
              <a:gd name="T30" fmla="*/ 79839 w 428"/>
              <a:gd name="T31" fmla="*/ 15865 h 634"/>
              <a:gd name="T32" fmla="*/ 127887 w 428"/>
              <a:gd name="T33" fmla="*/ 68869 h 634"/>
              <a:gd name="T34" fmla="*/ 79839 w 428"/>
              <a:gd name="T35" fmla="*/ 127282 h 634"/>
              <a:gd name="T36" fmla="*/ 26734 w 428"/>
              <a:gd name="T37" fmla="*/ 68869 h 634"/>
              <a:gd name="T38" fmla="*/ 143783 w 428"/>
              <a:gd name="T39" fmla="*/ 180646 h 634"/>
              <a:gd name="T40" fmla="*/ 143783 w 428"/>
              <a:gd name="T41" fmla="*/ 180646 h 634"/>
              <a:gd name="T42" fmla="*/ 106573 w 428"/>
              <a:gd name="T43" fmla="*/ 212376 h 634"/>
              <a:gd name="T44" fmla="*/ 48048 w 428"/>
              <a:gd name="T45" fmla="*/ 212376 h 634"/>
              <a:gd name="T46" fmla="*/ 16257 w 428"/>
              <a:gd name="T47" fmla="*/ 180646 h 634"/>
              <a:gd name="T48" fmla="*/ 16257 w 428"/>
              <a:gd name="T49" fmla="*/ 159372 h 634"/>
              <a:gd name="T50" fmla="*/ 42629 w 428"/>
              <a:gd name="T51" fmla="*/ 127282 h 634"/>
              <a:gd name="T52" fmla="*/ 79839 w 428"/>
              <a:gd name="T53" fmla="*/ 143507 h 634"/>
              <a:gd name="T54" fmla="*/ 117411 w 428"/>
              <a:gd name="T55" fmla="*/ 127282 h 634"/>
              <a:gd name="T56" fmla="*/ 143783 w 428"/>
              <a:gd name="T57" fmla="*/ 159372 h 634"/>
              <a:gd name="T58" fmla="*/ 143783 w 428"/>
              <a:gd name="T59" fmla="*/ 180646 h 6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8" h="634">
                <a:moveTo>
                  <a:pt x="354" y="324"/>
                </a:moveTo>
                <a:lnTo>
                  <a:pt x="354" y="324"/>
                </a:lnTo>
                <a:cubicBezTo>
                  <a:pt x="383" y="280"/>
                  <a:pt x="398" y="250"/>
                  <a:pt x="398" y="191"/>
                </a:cubicBezTo>
                <a:cubicBezTo>
                  <a:pt x="398" y="89"/>
                  <a:pt x="309" y="0"/>
                  <a:pt x="221" y="0"/>
                </a:cubicBezTo>
                <a:cubicBezTo>
                  <a:pt x="118" y="0"/>
                  <a:pt x="45" y="89"/>
                  <a:pt x="45" y="191"/>
                </a:cubicBezTo>
                <a:cubicBezTo>
                  <a:pt x="45" y="250"/>
                  <a:pt x="59" y="280"/>
                  <a:pt x="74" y="324"/>
                </a:cubicBezTo>
                <a:cubicBezTo>
                  <a:pt x="30" y="339"/>
                  <a:pt x="0" y="383"/>
                  <a:pt x="0" y="427"/>
                </a:cubicBezTo>
                <a:cubicBezTo>
                  <a:pt x="0" y="515"/>
                  <a:pt x="0" y="515"/>
                  <a:pt x="0" y="515"/>
                </a:cubicBezTo>
                <a:cubicBezTo>
                  <a:pt x="0" y="574"/>
                  <a:pt x="59" y="633"/>
                  <a:pt x="118" y="633"/>
                </a:cubicBezTo>
                <a:cubicBezTo>
                  <a:pt x="309" y="633"/>
                  <a:pt x="309" y="633"/>
                  <a:pt x="309" y="633"/>
                </a:cubicBezTo>
                <a:cubicBezTo>
                  <a:pt x="383" y="633"/>
                  <a:pt x="427" y="574"/>
                  <a:pt x="427" y="515"/>
                </a:cubicBezTo>
                <a:cubicBezTo>
                  <a:pt x="427" y="427"/>
                  <a:pt x="427" y="427"/>
                  <a:pt x="427" y="427"/>
                </a:cubicBezTo>
                <a:cubicBezTo>
                  <a:pt x="427" y="383"/>
                  <a:pt x="398" y="339"/>
                  <a:pt x="354" y="324"/>
                </a:cubicBezTo>
                <a:close/>
                <a:moveTo>
                  <a:pt x="74" y="191"/>
                </a:moveTo>
                <a:lnTo>
                  <a:pt x="74" y="191"/>
                </a:lnTo>
                <a:cubicBezTo>
                  <a:pt x="74" y="103"/>
                  <a:pt x="148" y="44"/>
                  <a:pt x="221" y="44"/>
                </a:cubicBezTo>
                <a:cubicBezTo>
                  <a:pt x="295" y="44"/>
                  <a:pt x="354" y="103"/>
                  <a:pt x="354" y="191"/>
                </a:cubicBezTo>
                <a:cubicBezTo>
                  <a:pt x="354" y="280"/>
                  <a:pt x="295" y="353"/>
                  <a:pt x="221" y="353"/>
                </a:cubicBezTo>
                <a:cubicBezTo>
                  <a:pt x="148" y="353"/>
                  <a:pt x="74" y="280"/>
                  <a:pt x="74" y="191"/>
                </a:cubicBezTo>
                <a:close/>
                <a:moveTo>
                  <a:pt x="398" y="501"/>
                </a:moveTo>
                <a:lnTo>
                  <a:pt x="398" y="501"/>
                </a:lnTo>
                <a:cubicBezTo>
                  <a:pt x="398" y="545"/>
                  <a:pt x="354" y="589"/>
                  <a:pt x="295" y="589"/>
                </a:cubicBezTo>
                <a:cubicBezTo>
                  <a:pt x="133" y="589"/>
                  <a:pt x="133" y="589"/>
                  <a:pt x="133" y="589"/>
                </a:cubicBezTo>
                <a:cubicBezTo>
                  <a:pt x="89" y="589"/>
                  <a:pt x="45" y="545"/>
                  <a:pt x="45" y="501"/>
                </a:cubicBezTo>
                <a:cubicBezTo>
                  <a:pt x="45" y="442"/>
                  <a:pt x="45" y="442"/>
                  <a:pt x="45" y="442"/>
                </a:cubicBezTo>
                <a:cubicBezTo>
                  <a:pt x="45" y="398"/>
                  <a:pt x="74" y="368"/>
                  <a:pt x="118" y="353"/>
                </a:cubicBezTo>
                <a:cubicBezTo>
                  <a:pt x="148" y="383"/>
                  <a:pt x="177" y="398"/>
                  <a:pt x="221" y="398"/>
                </a:cubicBezTo>
                <a:cubicBezTo>
                  <a:pt x="251" y="398"/>
                  <a:pt x="295" y="383"/>
                  <a:pt x="325" y="353"/>
                </a:cubicBezTo>
                <a:cubicBezTo>
                  <a:pt x="368" y="368"/>
                  <a:pt x="398" y="398"/>
                  <a:pt x="398" y="442"/>
                </a:cubicBezTo>
                <a:lnTo>
                  <a:pt x="398" y="501"/>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5" name="稻壳儿小白白(http://dwz.cn/Wu2UP)"/>
          <p:cNvSpPr>
            <a:spLocks noChangeArrowheads="1"/>
          </p:cNvSpPr>
          <p:nvPr/>
        </p:nvSpPr>
        <p:spPr bwMode="auto">
          <a:xfrm>
            <a:off x="5290501" y="5931960"/>
            <a:ext cx="520700" cy="520700"/>
          </a:xfrm>
          <a:custGeom>
            <a:avLst/>
            <a:gdLst>
              <a:gd name="T0" fmla="*/ 227601 w 649"/>
              <a:gd name="T1" fmla="*/ 10786 h 649"/>
              <a:gd name="T2" fmla="*/ 227601 w 649"/>
              <a:gd name="T3" fmla="*/ 10786 h 649"/>
              <a:gd name="T4" fmla="*/ 190566 w 649"/>
              <a:gd name="T5" fmla="*/ 10786 h 649"/>
              <a:gd name="T6" fmla="*/ 148138 w 649"/>
              <a:gd name="T7" fmla="*/ 58606 h 649"/>
              <a:gd name="T8" fmla="*/ 63642 w 649"/>
              <a:gd name="T9" fmla="*/ 26606 h 649"/>
              <a:gd name="T10" fmla="*/ 37035 w 649"/>
              <a:gd name="T11" fmla="*/ 32000 h 649"/>
              <a:gd name="T12" fmla="*/ 37035 w 649"/>
              <a:gd name="T13" fmla="*/ 63640 h 649"/>
              <a:gd name="T14" fmla="*/ 95283 w 649"/>
              <a:gd name="T15" fmla="*/ 111459 h 649"/>
              <a:gd name="T16" fmla="*/ 58249 w 649"/>
              <a:gd name="T17" fmla="*/ 148492 h 649"/>
              <a:gd name="T18" fmla="*/ 21214 w 649"/>
              <a:gd name="T19" fmla="*/ 137706 h 649"/>
              <a:gd name="T20" fmla="*/ 10427 w 649"/>
              <a:gd name="T21" fmla="*/ 143099 h 649"/>
              <a:gd name="T22" fmla="*/ 5393 w 649"/>
              <a:gd name="T23" fmla="*/ 158919 h 649"/>
              <a:gd name="T24" fmla="*/ 47462 w 649"/>
              <a:gd name="T25" fmla="*/ 190559 h 649"/>
              <a:gd name="T26" fmla="*/ 79463 w 649"/>
              <a:gd name="T27" fmla="*/ 227952 h 649"/>
              <a:gd name="T28" fmla="*/ 95283 w 649"/>
              <a:gd name="T29" fmla="*/ 222559 h 649"/>
              <a:gd name="T30" fmla="*/ 95283 w 649"/>
              <a:gd name="T31" fmla="*/ 211772 h 649"/>
              <a:gd name="T32" fmla="*/ 89890 w 649"/>
              <a:gd name="T33" fmla="*/ 180132 h 649"/>
              <a:gd name="T34" fmla="*/ 126924 w 649"/>
              <a:gd name="T35" fmla="*/ 143099 h 649"/>
              <a:gd name="T36" fmla="*/ 174746 w 649"/>
              <a:gd name="T37" fmla="*/ 201345 h 649"/>
              <a:gd name="T38" fmla="*/ 206387 w 649"/>
              <a:gd name="T39" fmla="*/ 201345 h 649"/>
              <a:gd name="T40" fmla="*/ 211780 w 649"/>
              <a:gd name="T41" fmla="*/ 174739 h 649"/>
              <a:gd name="T42" fmla="*/ 179780 w 649"/>
              <a:gd name="T43" fmla="*/ 90246 h 649"/>
              <a:gd name="T44" fmla="*/ 222208 w 649"/>
              <a:gd name="T45" fmla="*/ 42426 h 649"/>
              <a:gd name="T46" fmla="*/ 227601 w 649"/>
              <a:gd name="T47" fmla="*/ 10786 h 649"/>
              <a:gd name="T48" fmla="*/ 216814 w 649"/>
              <a:gd name="T49" fmla="*/ 37393 h 649"/>
              <a:gd name="T50" fmla="*/ 216814 w 649"/>
              <a:gd name="T51" fmla="*/ 37393 h 649"/>
              <a:gd name="T52" fmla="*/ 163959 w 649"/>
              <a:gd name="T53" fmla="*/ 90246 h 649"/>
              <a:gd name="T54" fmla="*/ 195960 w 649"/>
              <a:gd name="T55" fmla="*/ 174739 h 649"/>
              <a:gd name="T56" fmla="*/ 195960 w 649"/>
              <a:gd name="T57" fmla="*/ 190559 h 649"/>
              <a:gd name="T58" fmla="*/ 179780 w 649"/>
              <a:gd name="T59" fmla="*/ 190559 h 649"/>
              <a:gd name="T60" fmla="*/ 132318 w 649"/>
              <a:gd name="T61" fmla="*/ 121886 h 649"/>
              <a:gd name="T62" fmla="*/ 74069 w 649"/>
              <a:gd name="T63" fmla="*/ 174739 h 649"/>
              <a:gd name="T64" fmla="*/ 84856 w 649"/>
              <a:gd name="T65" fmla="*/ 211772 h 649"/>
              <a:gd name="T66" fmla="*/ 58249 w 649"/>
              <a:gd name="T67" fmla="*/ 180132 h 649"/>
              <a:gd name="T68" fmla="*/ 21214 w 649"/>
              <a:gd name="T69" fmla="*/ 153526 h 649"/>
              <a:gd name="T70" fmla="*/ 58249 w 649"/>
              <a:gd name="T71" fmla="*/ 164312 h 649"/>
              <a:gd name="T72" fmla="*/ 116497 w 649"/>
              <a:gd name="T73" fmla="*/ 106066 h 649"/>
              <a:gd name="T74" fmla="*/ 47462 w 649"/>
              <a:gd name="T75" fmla="*/ 52853 h 649"/>
              <a:gd name="T76" fmla="*/ 47462 w 649"/>
              <a:gd name="T77" fmla="*/ 42426 h 649"/>
              <a:gd name="T78" fmla="*/ 63642 w 649"/>
              <a:gd name="T79" fmla="*/ 42426 h 649"/>
              <a:gd name="T80" fmla="*/ 148138 w 649"/>
              <a:gd name="T81" fmla="*/ 74066 h 649"/>
              <a:gd name="T82" fmla="*/ 200994 w 649"/>
              <a:gd name="T83" fmla="*/ 21213 h 649"/>
              <a:gd name="T84" fmla="*/ 216814 w 649"/>
              <a:gd name="T85" fmla="*/ 21213 h 649"/>
              <a:gd name="T86" fmla="*/ 216814 w 649"/>
              <a:gd name="T87" fmla="*/ 37393 h 6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49" h="649">
                <a:moveTo>
                  <a:pt x="633" y="30"/>
                </a:moveTo>
                <a:lnTo>
                  <a:pt x="633" y="30"/>
                </a:lnTo>
                <a:cubicBezTo>
                  <a:pt x="603" y="0"/>
                  <a:pt x="559" y="15"/>
                  <a:pt x="530" y="30"/>
                </a:cubicBezTo>
                <a:cubicBezTo>
                  <a:pt x="412" y="163"/>
                  <a:pt x="412" y="163"/>
                  <a:pt x="412" y="163"/>
                </a:cubicBezTo>
                <a:cubicBezTo>
                  <a:pt x="177" y="74"/>
                  <a:pt x="177" y="74"/>
                  <a:pt x="177" y="74"/>
                </a:cubicBezTo>
                <a:cubicBezTo>
                  <a:pt x="162" y="74"/>
                  <a:pt x="132" y="59"/>
                  <a:pt x="103" y="89"/>
                </a:cubicBezTo>
                <a:cubicBezTo>
                  <a:pt x="88" y="104"/>
                  <a:pt x="59" y="133"/>
                  <a:pt x="103" y="177"/>
                </a:cubicBezTo>
                <a:cubicBezTo>
                  <a:pt x="265" y="310"/>
                  <a:pt x="265" y="310"/>
                  <a:pt x="265" y="310"/>
                </a:cubicBezTo>
                <a:cubicBezTo>
                  <a:pt x="162" y="413"/>
                  <a:pt x="162" y="413"/>
                  <a:pt x="162" y="413"/>
                </a:cubicBezTo>
                <a:cubicBezTo>
                  <a:pt x="59" y="383"/>
                  <a:pt x="59" y="383"/>
                  <a:pt x="59" y="383"/>
                </a:cubicBezTo>
                <a:cubicBezTo>
                  <a:pt x="44" y="383"/>
                  <a:pt x="44" y="383"/>
                  <a:pt x="29" y="398"/>
                </a:cubicBezTo>
                <a:cubicBezTo>
                  <a:pt x="29" y="398"/>
                  <a:pt x="0" y="413"/>
                  <a:pt x="15" y="442"/>
                </a:cubicBezTo>
                <a:cubicBezTo>
                  <a:pt x="132" y="530"/>
                  <a:pt x="132" y="530"/>
                  <a:pt x="132" y="530"/>
                </a:cubicBezTo>
                <a:cubicBezTo>
                  <a:pt x="221" y="634"/>
                  <a:pt x="221" y="634"/>
                  <a:pt x="221" y="634"/>
                </a:cubicBezTo>
                <a:cubicBezTo>
                  <a:pt x="236" y="648"/>
                  <a:pt x="250" y="648"/>
                  <a:pt x="265" y="619"/>
                </a:cubicBezTo>
                <a:cubicBezTo>
                  <a:pt x="280" y="619"/>
                  <a:pt x="280" y="604"/>
                  <a:pt x="265" y="589"/>
                </a:cubicBezTo>
                <a:cubicBezTo>
                  <a:pt x="250" y="501"/>
                  <a:pt x="250" y="501"/>
                  <a:pt x="250" y="501"/>
                </a:cubicBezTo>
                <a:cubicBezTo>
                  <a:pt x="353" y="398"/>
                  <a:pt x="353" y="398"/>
                  <a:pt x="353" y="398"/>
                </a:cubicBezTo>
                <a:cubicBezTo>
                  <a:pt x="486" y="560"/>
                  <a:pt x="486" y="560"/>
                  <a:pt x="486" y="560"/>
                </a:cubicBezTo>
                <a:cubicBezTo>
                  <a:pt x="530" y="589"/>
                  <a:pt x="559" y="560"/>
                  <a:pt x="574" y="560"/>
                </a:cubicBezTo>
                <a:cubicBezTo>
                  <a:pt x="589" y="530"/>
                  <a:pt x="589" y="501"/>
                  <a:pt x="589" y="486"/>
                </a:cubicBezTo>
                <a:cubicBezTo>
                  <a:pt x="500" y="251"/>
                  <a:pt x="500" y="251"/>
                  <a:pt x="500" y="251"/>
                </a:cubicBezTo>
                <a:cubicBezTo>
                  <a:pt x="618" y="118"/>
                  <a:pt x="618" y="118"/>
                  <a:pt x="618" y="118"/>
                </a:cubicBezTo>
                <a:cubicBezTo>
                  <a:pt x="648" y="104"/>
                  <a:pt x="648" y="59"/>
                  <a:pt x="633" y="30"/>
                </a:cubicBezTo>
                <a:close/>
                <a:moveTo>
                  <a:pt x="603" y="104"/>
                </a:moveTo>
                <a:lnTo>
                  <a:pt x="603" y="104"/>
                </a:lnTo>
                <a:cubicBezTo>
                  <a:pt x="456" y="251"/>
                  <a:pt x="456" y="251"/>
                  <a:pt x="456" y="251"/>
                </a:cubicBezTo>
                <a:cubicBezTo>
                  <a:pt x="545" y="486"/>
                  <a:pt x="545" y="486"/>
                  <a:pt x="545" y="486"/>
                </a:cubicBezTo>
                <a:cubicBezTo>
                  <a:pt x="545" y="501"/>
                  <a:pt x="545" y="516"/>
                  <a:pt x="545" y="530"/>
                </a:cubicBezTo>
                <a:cubicBezTo>
                  <a:pt x="530" y="545"/>
                  <a:pt x="515" y="530"/>
                  <a:pt x="500" y="530"/>
                </a:cubicBezTo>
                <a:cubicBezTo>
                  <a:pt x="368" y="339"/>
                  <a:pt x="368" y="339"/>
                  <a:pt x="368" y="339"/>
                </a:cubicBezTo>
                <a:cubicBezTo>
                  <a:pt x="206" y="486"/>
                  <a:pt x="206" y="486"/>
                  <a:pt x="206" y="486"/>
                </a:cubicBezTo>
                <a:cubicBezTo>
                  <a:pt x="236" y="589"/>
                  <a:pt x="236" y="589"/>
                  <a:pt x="236" y="589"/>
                </a:cubicBezTo>
                <a:cubicBezTo>
                  <a:pt x="221" y="589"/>
                  <a:pt x="162" y="501"/>
                  <a:pt x="162" y="501"/>
                </a:cubicBezTo>
                <a:cubicBezTo>
                  <a:pt x="162" y="501"/>
                  <a:pt x="73" y="427"/>
                  <a:pt x="59" y="427"/>
                </a:cubicBezTo>
                <a:cubicBezTo>
                  <a:pt x="162" y="457"/>
                  <a:pt x="162" y="457"/>
                  <a:pt x="162" y="457"/>
                </a:cubicBezTo>
                <a:cubicBezTo>
                  <a:pt x="324" y="295"/>
                  <a:pt x="324" y="295"/>
                  <a:pt x="324" y="295"/>
                </a:cubicBezTo>
                <a:cubicBezTo>
                  <a:pt x="132" y="147"/>
                  <a:pt x="132" y="147"/>
                  <a:pt x="132" y="147"/>
                </a:cubicBezTo>
                <a:cubicBezTo>
                  <a:pt x="132" y="147"/>
                  <a:pt x="118" y="133"/>
                  <a:pt x="132" y="118"/>
                </a:cubicBezTo>
                <a:cubicBezTo>
                  <a:pt x="147" y="118"/>
                  <a:pt x="162" y="118"/>
                  <a:pt x="177" y="118"/>
                </a:cubicBezTo>
                <a:cubicBezTo>
                  <a:pt x="412" y="206"/>
                  <a:pt x="412" y="206"/>
                  <a:pt x="412" y="206"/>
                </a:cubicBezTo>
                <a:cubicBezTo>
                  <a:pt x="559" y="59"/>
                  <a:pt x="559" y="59"/>
                  <a:pt x="559" y="59"/>
                </a:cubicBezTo>
                <a:cubicBezTo>
                  <a:pt x="574" y="45"/>
                  <a:pt x="589" y="45"/>
                  <a:pt x="603" y="59"/>
                </a:cubicBezTo>
                <a:cubicBezTo>
                  <a:pt x="603" y="74"/>
                  <a:pt x="618" y="89"/>
                  <a:pt x="603" y="104"/>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6" name="稻壳儿小白白(http://dwz.cn/Wu2UP)"/>
          <p:cNvSpPr>
            <a:spLocks noChangeArrowheads="1"/>
          </p:cNvSpPr>
          <p:nvPr/>
        </p:nvSpPr>
        <p:spPr bwMode="auto">
          <a:xfrm>
            <a:off x="4486169" y="5957361"/>
            <a:ext cx="510117" cy="495299"/>
          </a:xfrm>
          <a:custGeom>
            <a:avLst/>
            <a:gdLst>
              <a:gd name="T0" fmla="*/ 217433 w 634"/>
              <a:gd name="T1" fmla="*/ 26535 h 619"/>
              <a:gd name="T2" fmla="*/ 217433 w 634"/>
              <a:gd name="T3" fmla="*/ 26535 h 619"/>
              <a:gd name="T4" fmla="*/ 196519 w 634"/>
              <a:gd name="T5" fmla="*/ 5379 h 619"/>
              <a:gd name="T6" fmla="*/ 175244 w 634"/>
              <a:gd name="T7" fmla="*/ 5379 h 619"/>
              <a:gd name="T8" fmla="*/ 148561 w 634"/>
              <a:gd name="T9" fmla="*/ 47691 h 619"/>
              <a:gd name="T10" fmla="*/ 148561 w 634"/>
              <a:gd name="T11" fmla="*/ 68489 h 619"/>
              <a:gd name="T12" fmla="*/ 159018 w 634"/>
              <a:gd name="T13" fmla="*/ 79247 h 619"/>
              <a:gd name="T14" fmla="*/ 127287 w 634"/>
              <a:gd name="T15" fmla="*/ 116180 h 619"/>
              <a:gd name="T16" fmla="*/ 84738 w 634"/>
              <a:gd name="T17" fmla="*/ 153114 h 619"/>
              <a:gd name="T18" fmla="*/ 68872 w 634"/>
              <a:gd name="T19" fmla="*/ 142357 h 619"/>
              <a:gd name="T20" fmla="*/ 47597 w 634"/>
              <a:gd name="T21" fmla="*/ 142357 h 619"/>
              <a:gd name="T22" fmla="*/ 10457 w 634"/>
              <a:gd name="T23" fmla="*/ 174271 h 619"/>
              <a:gd name="T24" fmla="*/ 10457 w 634"/>
              <a:gd name="T25" fmla="*/ 190048 h 619"/>
              <a:gd name="T26" fmla="*/ 31731 w 634"/>
              <a:gd name="T27" fmla="*/ 211205 h 619"/>
              <a:gd name="T28" fmla="*/ 68872 w 634"/>
              <a:gd name="T29" fmla="*/ 211205 h 619"/>
              <a:gd name="T30" fmla="*/ 153970 w 634"/>
              <a:gd name="T31" fmla="*/ 147736 h 619"/>
              <a:gd name="T32" fmla="*/ 217433 w 634"/>
              <a:gd name="T33" fmla="*/ 68489 h 619"/>
              <a:gd name="T34" fmla="*/ 217433 w 634"/>
              <a:gd name="T35" fmla="*/ 26535 h 619"/>
              <a:gd name="T36" fmla="*/ 206976 w 634"/>
              <a:gd name="T37" fmla="*/ 58090 h 619"/>
              <a:gd name="T38" fmla="*/ 206976 w 634"/>
              <a:gd name="T39" fmla="*/ 58090 h 619"/>
              <a:gd name="T40" fmla="*/ 148561 w 634"/>
              <a:gd name="T41" fmla="*/ 137337 h 619"/>
              <a:gd name="T42" fmla="*/ 58415 w 634"/>
              <a:gd name="T43" fmla="*/ 200447 h 619"/>
              <a:gd name="T44" fmla="*/ 37140 w 634"/>
              <a:gd name="T45" fmla="*/ 200447 h 619"/>
              <a:gd name="T46" fmla="*/ 26323 w 634"/>
              <a:gd name="T47" fmla="*/ 190048 h 619"/>
              <a:gd name="T48" fmla="*/ 26323 w 634"/>
              <a:gd name="T49" fmla="*/ 174271 h 619"/>
              <a:gd name="T50" fmla="*/ 53006 w 634"/>
              <a:gd name="T51" fmla="*/ 158493 h 619"/>
              <a:gd name="T52" fmla="*/ 63824 w 634"/>
              <a:gd name="T53" fmla="*/ 158493 h 619"/>
              <a:gd name="T54" fmla="*/ 79689 w 634"/>
              <a:gd name="T55" fmla="*/ 174271 h 619"/>
              <a:gd name="T56" fmla="*/ 180293 w 634"/>
              <a:gd name="T57" fmla="*/ 79247 h 619"/>
              <a:gd name="T58" fmla="*/ 159018 w 634"/>
              <a:gd name="T59" fmla="*/ 63110 h 619"/>
              <a:gd name="T60" fmla="*/ 159018 w 634"/>
              <a:gd name="T61" fmla="*/ 47691 h 619"/>
              <a:gd name="T62" fmla="*/ 180293 w 634"/>
              <a:gd name="T63" fmla="*/ 21156 h 619"/>
              <a:gd name="T64" fmla="*/ 196519 w 634"/>
              <a:gd name="T65" fmla="*/ 21156 h 619"/>
              <a:gd name="T66" fmla="*/ 206976 w 634"/>
              <a:gd name="T67" fmla="*/ 36934 h 619"/>
              <a:gd name="T68" fmla="*/ 206976 w 634"/>
              <a:gd name="T69" fmla="*/ 58090 h 6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4" h="619">
                <a:moveTo>
                  <a:pt x="603" y="74"/>
                </a:moveTo>
                <a:lnTo>
                  <a:pt x="603" y="74"/>
                </a:lnTo>
                <a:cubicBezTo>
                  <a:pt x="545" y="15"/>
                  <a:pt x="545" y="15"/>
                  <a:pt x="545" y="15"/>
                </a:cubicBezTo>
                <a:cubicBezTo>
                  <a:pt x="530" y="0"/>
                  <a:pt x="500" y="0"/>
                  <a:pt x="486" y="15"/>
                </a:cubicBezTo>
                <a:cubicBezTo>
                  <a:pt x="412" y="133"/>
                  <a:pt x="412" y="133"/>
                  <a:pt x="412" y="133"/>
                </a:cubicBezTo>
                <a:cubicBezTo>
                  <a:pt x="398" y="147"/>
                  <a:pt x="398" y="176"/>
                  <a:pt x="412" y="191"/>
                </a:cubicBezTo>
                <a:cubicBezTo>
                  <a:pt x="441" y="221"/>
                  <a:pt x="441" y="221"/>
                  <a:pt x="441" y="221"/>
                </a:cubicBezTo>
                <a:cubicBezTo>
                  <a:pt x="412" y="250"/>
                  <a:pt x="382" y="294"/>
                  <a:pt x="353" y="324"/>
                </a:cubicBezTo>
                <a:cubicBezTo>
                  <a:pt x="309" y="368"/>
                  <a:pt x="265" y="397"/>
                  <a:pt x="235" y="427"/>
                </a:cubicBezTo>
                <a:cubicBezTo>
                  <a:pt x="191" y="397"/>
                  <a:pt x="191" y="397"/>
                  <a:pt x="191" y="397"/>
                </a:cubicBezTo>
                <a:cubicBezTo>
                  <a:pt x="177" y="383"/>
                  <a:pt x="162" y="383"/>
                  <a:pt x="132" y="397"/>
                </a:cubicBezTo>
                <a:cubicBezTo>
                  <a:pt x="29" y="486"/>
                  <a:pt x="29" y="486"/>
                  <a:pt x="29" y="486"/>
                </a:cubicBezTo>
                <a:cubicBezTo>
                  <a:pt x="0" y="500"/>
                  <a:pt x="15" y="515"/>
                  <a:pt x="29" y="530"/>
                </a:cubicBezTo>
                <a:cubicBezTo>
                  <a:pt x="88" y="589"/>
                  <a:pt x="88" y="589"/>
                  <a:pt x="88" y="589"/>
                </a:cubicBezTo>
                <a:cubicBezTo>
                  <a:pt x="118" y="618"/>
                  <a:pt x="147" y="618"/>
                  <a:pt x="191" y="589"/>
                </a:cubicBezTo>
                <a:cubicBezTo>
                  <a:pt x="191" y="589"/>
                  <a:pt x="324" y="530"/>
                  <a:pt x="427" y="412"/>
                </a:cubicBezTo>
                <a:cubicBezTo>
                  <a:pt x="530" y="324"/>
                  <a:pt x="603" y="191"/>
                  <a:pt x="603" y="191"/>
                </a:cubicBezTo>
                <a:cubicBezTo>
                  <a:pt x="618" y="147"/>
                  <a:pt x="633" y="103"/>
                  <a:pt x="603" y="74"/>
                </a:cubicBezTo>
                <a:close/>
                <a:moveTo>
                  <a:pt x="574" y="162"/>
                </a:moveTo>
                <a:lnTo>
                  <a:pt x="574" y="162"/>
                </a:lnTo>
                <a:cubicBezTo>
                  <a:pt x="545" y="221"/>
                  <a:pt x="471" y="324"/>
                  <a:pt x="412" y="383"/>
                </a:cubicBezTo>
                <a:cubicBezTo>
                  <a:pt x="339" y="456"/>
                  <a:pt x="162" y="559"/>
                  <a:pt x="162" y="559"/>
                </a:cubicBezTo>
                <a:cubicBezTo>
                  <a:pt x="147" y="574"/>
                  <a:pt x="118" y="574"/>
                  <a:pt x="103" y="559"/>
                </a:cubicBezTo>
                <a:cubicBezTo>
                  <a:pt x="73" y="530"/>
                  <a:pt x="73" y="530"/>
                  <a:pt x="73" y="530"/>
                </a:cubicBezTo>
                <a:cubicBezTo>
                  <a:pt x="59" y="515"/>
                  <a:pt x="59" y="500"/>
                  <a:pt x="73" y="486"/>
                </a:cubicBezTo>
                <a:cubicBezTo>
                  <a:pt x="147" y="442"/>
                  <a:pt x="147" y="442"/>
                  <a:pt x="147" y="442"/>
                </a:cubicBezTo>
                <a:cubicBezTo>
                  <a:pt x="162" y="427"/>
                  <a:pt x="177" y="427"/>
                  <a:pt x="177" y="442"/>
                </a:cubicBezTo>
                <a:cubicBezTo>
                  <a:pt x="221" y="486"/>
                  <a:pt x="221" y="486"/>
                  <a:pt x="221" y="486"/>
                </a:cubicBezTo>
                <a:cubicBezTo>
                  <a:pt x="235" y="471"/>
                  <a:pt x="398" y="368"/>
                  <a:pt x="500" y="221"/>
                </a:cubicBezTo>
                <a:cubicBezTo>
                  <a:pt x="441" y="176"/>
                  <a:pt x="441" y="176"/>
                  <a:pt x="441" y="176"/>
                </a:cubicBezTo>
                <a:cubicBezTo>
                  <a:pt x="441" y="162"/>
                  <a:pt x="441" y="147"/>
                  <a:pt x="441" y="133"/>
                </a:cubicBezTo>
                <a:cubicBezTo>
                  <a:pt x="500" y="59"/>
                  <a:pt x="500" y="59"/>
                  <a:pt x="500" y="59"/>
                </a:cubicBezTo>
                <a:cubicBezTo>
                  <a:pt x="515" y="44"/>
                  <a:pt x="530" y="59"/>
                  <a:pt x="545" y="59"/>
                </a:cubicBezTo>
                <a:cubicBezTo>
                  <a:pt x="574" y="103"/>
                  <a:pt x="574" y="103"/>
                  <a:pt x="574" y="103"/>
                </a:cubicBezTo>
                <a:cubicBezTo>
                  <a:pt x="589" y="117"/>
                  <a:pt x="589" y="147"/>
                  <a:pt x="574" y="162"/>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7" name="稻壳儿小白白(http://dwz.cn/Wu2UP)"/>
          <p:cNvSpPr>
            <a:spLocks noChangeArrowheads="1"/>
          </p:cNvSpPr>
          <p:nvPr/>
        </p:nvSpPr>
        <p:spPr bwMode="auto">
          <a:xfrm>
            <a:off x="3658552" y="5957361"/>
            <a:ext cx="510115" cy="474134"/>
          </a:xfrm>
          <a:custGeom>
            <a:avLst/>
            <a:gdLst>
              <a:gd name="T0" fmla="*/ 212384 w 634"/>
              <a:gd name="T1" fmla="*/ 0 h 590"/>
              <a:gd name="T2" fmla="*/ 212384 w 634"/>
              <a:gd name="T3" fmla="*/ 0 h 590"/>
              <a:gd name="T4" fmla="*/ 148560 w 634"/>
              <a:gd name="T5" fmla="*/ 42135 h 590"/>
              <a:gd name="T6" fmla="*/ 58415 w 634"/>
              <a:gd name="T7" fmla="*/ 42135 h 590"/>
              <a:gd name="T8" fmla="*/ 0 w 634"/>
              <a:gd name="T9" fmla="*/ 95435 h 590"/>
              <a:gd name="T10" fmla="*/ 42549 w 634"/>
              <a:gd name="T11" fmla="*/ 142972 h 590"/>
              <a:gd name="T12" fmla="*/ 42549 w 634"/>
              <a:gd name="T13" fmla="*/ 201313 h 590"/>
              <a:gd name="T14" fmla="*/ 58415 w 634"/>
              <a:gd name="T15" fmla="*/ 212117 h 590"/>
              <a:gd name="T16" fmla="*/ 79689 w 634"/>
              <a:gd name="T17" fmla="*/ 212117 h 590"/>
              <a:gd name="T18" fmla="*/ 95555 w 634"/>
              <a:gd name="T19" fmla="*/ 201313 h 590"/>
              <a:gd name="T20" fmla="*/ 95555 w 634"/>
              <a:gd name="T21" fmla="*/ 142972 h 590"/>
              <a:gd name="T22" fmla="*/ 148560 w 634"/>
              <a:gd name="T23" fmla="*/ 142972 h 590"/>
              <a:gd name="T24" fmla="*/ 212384 w 634"/>
              <a:gd name="T25" fmla="*/ 185467 h 590"/>
              <a:gd name="T26" fmla="*/ 228249 w 634"/>
              <a:gd name="T27" fmla="*/ 169621 h 590"/>
              <a:gd name="T28" fmla="*/ 228249 w 634"/>
              <a:gd name="T29" fmla="*/ 15846 h 590"/>
              <a:gd name="T30" fmla="*/ 212384 w 634"/>
              <a:gd name="T31" fmla="*/ 0 h 590"/>
              <a:gd name="T32" fmla="*/ 79689 w 634"/>
              <a:gd name="T33" fmla="*/ 190869 h 590"/>
              <a:gd name="T34" fmla="*/ 79689 w 634"/>
              <a:gd name="T35" fmla="*/ 190869 h 590"/>
              <a:gd name="T36" fmla="*/ 74641 w 634"/>
              <a:gd name="T37" fmla="*/ 201313 h 590"/>
              <a:gd name="T38" fmla="*/ 63823 w 634"/>
              <a:gd name="T39" fmla="*/ 201313 h 590"/>
              <a:gd name="T40" fmla="*/ 58415 w 634"/>
              <a:gd name="T41" fmla="*/ 190869 h 590"/>
              <a:gd name="T42" fmla="*/ 58415 w 634"/>
              <a:gd name="T43" fmla="*/ 142972 h 590"/>
              <a:gd name="T44" fmla="*/ 79689 w 634"/>
              <a:gd name="T45" fmla="*/ 142972 h 590"/>
              <a:gd name="T46" fmla="*/ 79689 w 634"/>
              <a:gd name="T47" fmla="*/ 190869 h 590"/>
              <a:gd name="T48" fmla="*/ 116829 w 634"/>
              <a:gd name="T49" fmla="*/ 127126 h 590"/>
              <a:gd name="T50" fmla="*/ 116829 w 634"/>
              <a:gd name="T51" fmla="*/ 127126 h 590"/>
              <a:gd name="T52" fmla="*/ 58415 w 634"/>
              <a:gd name="T53" fmla="*/ 127126 h 590"/>
              <a:gd name="T54" fmla="*/ 15866 w 634"/>
              <a:gd name="T55" fmla="*/ 95435 h 590"/>
              <a:gd name="T56" fmla="*/ 58415 w 634"/>
              <a:gd name="T57" fmla="*/ 58341 h 590"/>
              <a:gd name="T58" fmla="*/ 116829 w 634"/>
              <a:gd name="T59" fmla="*/ 58341 h 590"/>
              <a:gd name="T60" fmla="*/ 116829 w 634"/>
              <a:gd name="T61" fmla="*/ 127126 h 590"/>
              <a:gd name="T62" fmla="*/ 148560 w 634"/>
              <a:gd name="T63" fmla="*/ 127126 h 590"/>
              <a:gd name="T64" fmla="*/ 148560 w 634"/>
              <a:gd name="T65" fmla="*/ 127126 h 590"/>
              <a:gd name="T66" fmla="*/ 127647 w 634"/>
              <a:gd name="T67" fmla="*/ 127126 h 590"/>
              <a:gd name="T68" fmla="*/ 127647 w 634"/>
              <a:gd name="T69" fmla="*/ 58341 h 590"/>
              <a:gd name="T70" fmla="*/ 148560 w 634"/>
              <a:gd name="T71" fmla="*/ 58341 h 590"/>
              <a:gd name="T72" fmla="*/ 148560 w 634"/>
              <a:gd name="T73" fmla="*/ 127126 h 590"/>
              <a:gd name="T74" fmla="*/ 212384 w 634"/>
              <a:gd name="T75" fmla="*/ 169621 h 590"/>
              <a:gd name="T76" fmla="*/ 212384 w 634"/>
              <a:gd name="T77" fmla="*/ 169621 h 590"/>
              <a:gd name="T78" fmla="*/ 164787 w 634"/>
              <a:gd name="T79" fmla="*/ 137930 h 590"/>
              <a:gd name="T80" fmla="*/ 164787 w 634"/>
              <a:gd name="T81" fmla="*/ 52939 h 590"/>
              <a:gd name="T82" fmla="*/ 212384 w 634"/>
              <a:gd name="T83" fmla="*/ 15846 h 590"/>
              <a:gd name="T84" fmla="*/ 212384 w 634"/>
              <a:gd name="T85" fmla="*/ 169621 h 5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34" h="590">
                <a:moveTo>
                  <a:pt x="589" y="0"/>
                </a:moveTo>
                <a:lnTo>
                  <a:pt x="589" y="0"/>
                </a:lnTo>
                <a:cubicBezTo>
                  <a:pt x="412" y="117"/>
                  <a:pt x="412" y="117"/>
                  <a:pt x="412" y="117"/>
                </a:cubicBezTo>
                <a:cubicBezTo>
                  <a:pt x="162" y="117"/>
                  <a:pt x="162" y="117"/>
                  <a:pt x="162" y="117"/>
                </a:cubicBezTo>
                <a:cubicBezTo>
                  <a:pt x="74" y="117"/>
                  <a:pt x="0" y="176"/>
                  <a:pt x="0" y="265"/>
                </a:cubicBezTo>
                <a:cubicBezTo>
                  <a:pt x="0" y="338"/>
                  <a:pt x="59" y="383"/>
                  <a:pt x="118" y="397"/>
                </a:cubicBezTo>
                <a:lnTo>
                  <a:pt x="118" y="559"/>
                </a:lnTo>
                <a:cubicBezTo>
                  <a:pt x="118" y="574"/>
                  <a:pt x="148" y="589"/>
                  <a:pt x="162" y="589"/>
                </a:cubicBezTo>
                <a:cubicBezTo>
                  <a:pt x="221" y="589"/>
                  <a:pt x="221" y="589"/>
                  <a:pt x="221" y="589"/>
                </a:cubicBezTo>
                <a:cubicBezTo>
                  <a:pt x="236" y="589"/>
                  <a:pt x="265" y="574"/>
                  <a:pt x="265" y="559"/>
                </a:cubicBezTo>
                <a:cubicBezTo>
                  <a:pt x="265" y="397"/>
                  <a:pt x="265" y="397"/>
                  <a:pt x="265" y="397"/>
                </a:cubicBezTo>
                <a:cubicBezTo>
                  <a:pt x="412" y="397"/>
                  <a:pt x="412" y="397"/>
                  <a:pt x="412" y="397"/>
                </a:cubicBezTo>
                <a:cubicBezTo>
                  <a:pt x="589" y="515"/>
                  <a:pt x="589" y="515"/>
                  <a:pt x="589" y="515"/>
                </a:cubicBezTo>
                <a:cubicBezTo>
                  <a:pt x="619" y="515"/>
                  <a:pt x="633" y="500"/>
                  <a:pt x="633" y="471"/>
                </a:cubicBezTo>
                <a:cubicBezTo>
                  <a:pt x="633" y="44"/>
                  <a:pt x="633" y="44"/>
                  <a:pt x="633" y="44"/>
                </a:cubicBezTo>
                <a:cubicBezTo>
                  <a:pt x="633" y="29"/>
                  <a:pt x="619" y="0"/>
                  <a:pt x="589" y="0"/>
                </a:cubicBezTo>
                <a:close/>
                <a:moveTo>
                  <a:pt x="221" y="530"/>
                </a:moveTo>
                <a:lnTo>
                  <a:pt x="221" y="530"/>
                </a:lnTo>
                <a:cubicBezTo>
                  <a:pt x="221" y="545"/>
                  <a:pt x="207" y="559"/>
                  <a:pt x="207" y="559"/>
                </a:cubicBezTo>
                <a:cubicBezTo>
                  <a:pt x="177" y="559"/>
                  <a:pt x="177" y="559"/>
                  <a:pt x="177" y="559"/>
                </a:cubicBezTo>
                <a:cubicBezTo>
                  <a:pt x="177" y="559"/>
                  <a:pt x="162" y="545"/>
                  <a:pt x="162" y="530"/>
                </a:cubicBezTo>
                <a:cubicBezTo>
                  <a:pt x="162" y="397"/>
                  <a:pt x="162" y="397"/>
                  <a:pt x="162" y="397"/>
                </a:cubicBezTo>
                <a:cubicBezTo>
                  <a:pt x="162" y="397"/>
                  <a:pt x="207" y="397"/>
                  <a:pt x="221" y="397"/>
                </a:cubicBezTo>
                <a:lnTo>
                  <a:pt x="221" y="530"/>
                </a:lnTo>
                <a:close/>
                <a:moveTo>
                  <a:pt x="324" y="353"/>
                </a:moveTo>
                <a:lnTo>
                  <a:pt x="324" y="353"/>
                </a:lnTo>
                <a:cubicBezTo>
                  <a:pt x="162" y="353"/>
                  <a:pt x="162" y="353"/>
                  <a:pt x="162" y="353"/>
                </a:cubicBezTo>
                <a:cubicBezTo>
                  <a:pt x="118" y="353"/>
                  <a:pt x="44" y="353"/>
                  <a:pt x="44" y="265"/>
                </a:cubicBezTo>
                <a:cubicBezTo>
                  <a:pt x="44" y="176"/>
                  <a:pt x="118" y="162"/>
                  <a:pt x="162" y="162"/>
                </a:cubicBezTo>
                <a:cubicBezTo>
                  <a:pt x="324" y="162"/>
                  <a:pt x="324" y="162"/>
                  <a:pt x="324" y="162"/>
                </a:cubicBezTo>
                <a:lnTo>
                  <a:pt x="324" y="353"/>
                </a:lnTo>
                <a:close/>
                <a:moveTo>
                  <a:pt x="412" y="353"/>
                </a:moveTo>
                <a:lnTo>
                  <a:pt x="412" y="353"/>
                </a:lnTo>
                <a:cubicBezTo>
                  <a:pt x="354" y="353"/>
                  <a:pt x="354" y="353"/>
                  <a:pt x="354" y="353"/>
                </a:cubicBezTo>
                <a:cubicBezTo>
                  <a:pt x="354" y="162"/>
                  <a:pt x="354" y="162"/>
                  <a:pt x="354" y="162"/>
                </a:cubicBezTo>
                <a:cubicBezTo>
                  <a:pt x="412" y="162"/>
                  <a:pt x="412" y="162"/>
                  <a:pt x="412" y="162"/>
                </a:cubicBezTo>
                <a:cubicBezTo>
                  <a:pt x="412" y="162"/>
                  <a:pt x="412" y="338"/>
                  <a:pt x="412" y="353"/>
                </a:cubicBezTo>
                <a:close/>
                <a:moveTo>
                  <a:pt x="589" y="471"/>
                </a:moveTo>
                <a:lnTo>
                  <a:pt x="589" y="471"/>
                </a:lnTo>
                <a:cubicBezTo>
                  <a:pt x="457" y="383"/>
                  <a:pt x="457" y="383"/>
                  <a:pt x="457" y="383"/>
                </a:cubicBezTo>
                <a:cubicBezTo>
                  <a:pt x="457" y="353"/>
                  <a:pt x="457" y="162"/>
                  <a:pt x="457" y="147"/>
                </a:cubicBezTo>
                <a:cubicBezTo>
                  <a:pt x="589" y="44"/>
                  <a:pt x="589" y="44"/>
                  <a:pt x="589" y="44"/>
                </a:cubicBezTo>
                <a:cubicBezTo>
                  <a:pt x="589" y="74"/>
                  <a:pt x="589" y="456"/>
                  <a:pt x="589" y="471"/>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8" name="稻壳儿小白白(http://dwz.cn/Wu2UP)"/>
          <p:cNvSpPr>
            <a:spLocks noChangeArrowheads="1"/>
          </p:cNvSpPr>
          <p:nvPr/>
        </p:nvSpPr>
        <p:spPr bwMode="auto">
          <a:xfrm>
            <a:off x="2877502" y="5946779"/>
            <a:ext cx="389466" cy="510116"/>
          </a:xfrm>
          <a:custGeom>
            <a:avLst/>
            <a:gdLst>
              <a:gd name="T0" fmla="*/ 26163 w 487"/>
              <a:gd name="T1" fmla="*/ 138099 h 634"/>
              <a:gd name="T2" fmla="*/ 26163 w 487"/>
              <a:gd name="T3" fmla="*/ 138099 h 634"/>
              <a:gd name="T4" fmla="*/ 26163 w 487"/>
              <a:gd name="T5" fmla="*/ 132690 h 634"/>
              <a:gd name="T6" fmla="*/ 10394 w 487"/>
              <a:gd name="T7" fmla="*/ 132690 h 634"/>
              <a:gd name="T8" fmla="*/ 15770 w 487"/>
              <a:gd name="T9" fmla="*/ 148555 h 634"/>
              <a:gd name="T10" fmla="*/ 26163 w 487"/>
              <a:gd name="T11" fmla="*/ 138099 h 634"/>
              <a:gd name="T12" fmla="*/ 163431 w 487"/>
              <a:gd name="T13" fmla="*/ 21274 h 634"/>
              <a:gd name="T14" fmla="*/ 163431 w 487"/>
              <a:gd name="T15" fmla="*/ 21274 h 634"/>
              <a:gd name="T16" fmla="*/ 0 w 487"/>
              <a:gd name="T17" fmla="*/ 180646 h 634"/>
              <a:gd name="T18" fmla="*/ 10394 w 487"/>
              <a:gd name="T19" fmla="*/ 191103 h 634"/>
              <a:gd name="T20" fmla="*/ 174183 w 487"/>
              <a:gd name="T21" fmla="*/ 32091 h 634"/>
              <a:gd name="T22" fmla="*/ 163431 w 487"/>
              <a:gd name="T23" fmla="*/ 21274 h 634"/>
              <a:gd name="T24" fmla="*/ 52685 w 487"/>
              <a:gd name="T25" fmla="*/ 47595 h 634"/>
              <a:gd name="T26" fmla="*/ 52685 w 487"/>
              <a:gd name="T27" fmla="*/ 47595 h 634"/>
              <a:gd name="T28" fmla="*/ 89600 w 487"/>
              <a:gd name="T29" fmla="*/ 15865 h 634"/>
              <a:gd name="T30" fmla="*/ 121498 w 487"/>
              <a:gd name="T31" fmla="*/ 37139 h 634"/>
              <a:gd name="T32" fmla="*/ 131891 w 487"/>
              <a:gd name="T33" fmla="*/ 26682 h 634"/>
              <a:gd name="T34" fmla="*/ 89600 w 487"/>
              <a:gd name="T35" fmla="*/ 0 h 634"/>
              <a:gd name="T36" fmla="*/ 42291 w 487"/>
              <a:gd name="T37" fmla="*/ 47595 h 634"/>
              <a:gd name="T38" fmla="*/ 42291 w 487"/>
              <a:gd name="T39" fmla="*/ 122234 h 634"/>
              <a:gd name="T40" fmla="*/ 52685 w 487"/>
              <a:gd name="T41" fmla="*/ 106368 h 634"/>
              <a:gd name="T42" fmla="*/ 52685 w 487"/>
              <a:gd name="T43" fmla="*/ 47595 h 634"/>
              <a:gd name="T44" fmla="*/ 89600 w 487"/>
              <a:gd name="T45" fmla="*/ 153964 h 634"/>
              <a:gd name="T46" fmla="*/ 89600 w 487"/>
              <a:gd name="T47" fmla="*/ 153964 h 634"/>
              <a:gd name="T48" fmla="*/ 73830 w 487"/>
              <a:gd name="T49" fmla="*/ 148555 h 634"/>
              <a:gd name="T50" fmla="*/ 63078 w 487"/>
              <a:gd name="T51" fmla="*/ 159372 h 634"/>
              <a:gd name="T52" fmla="*/ 89600 w 487"/>
              <a:gd name="T53" fmla="*/ 169829 h 634"/>
              <a:gd name="T54" fmla="*/ 136909 w 487"/>
              <a:gd name="T55" fmla="*/ 122234 h 634"/>
              <a:gd name="T56" fmla="*/ 136909 w 487"/>
              <a:gd name="T57" fmla="*/ 85095 h 634"/>
              <a:gd name="T58" fmla="*/ 126515 w 487"/>
              <a:gd name="T59" fmla="*/ 100960 h 634"/>
              <a:gd name="T60" fmla="*/ 126515 w 487"/>
              <a:gd name="T61" fmla="*/ 122234 h 634"/>
              <a:gd name="T62" fmla="*/ 89600 w 487"/>
              <a:gd name="T63" fmla="*/ 153964 h 634"/>
              <a:gd name="T64" fmla="*/ 89600 w 487"/>
              <a:gd name="T65" fmla="*/ 185694 h 634"/>
              <a:gd name="T66" fmla="*/ 89600 w 487"/>
              <a:gd name="T67" fmla="*/ 185694 h 634"/>
              <a:gd name="T68" fmla="*/ 52685 w 487"/>
              <a:gd name="T69" fmla="*/ 169829 h 634"/>
              <a:gd name="T70" fmla="*/ 42291 w 487"/>
              <a:gd name="T71" fmla="*/ 180646 h 634"/>
              <a:gd name="T72" fmla="*/ 84224 w 487"/>
              <a:gd name="T73" fmla="*/ 196511 h 634"/>
              <a:gd name="T74" fmla="*/ 84224 w 487"/>
              <a:gd name="T75" fmla="*/ 212376 h 634"/>
              <a:gd name="T76" fmla="*/ 73830 w 487"/>
              <a:gd name="T77" fmla="*/ 212376 h 634"/>
              <a:gd name="T78" fmla="*/ 68454 w 487"/>
              <a:gd name="T79" fmla="*/ 217785 h 634"/>
              <a:gd name="T80" fmla="*/ 73830 w 487"/>
              <a:gd name="T81" fmla="*/ 228241 h 634"/>
              <a:gd name="T82" fmla="*/ 105370 w 487"/>
              <a:gd name="T83" fmla="*/ 228241 h 634"/>
              <a:gd name="T84" fmla="*/ 110746 w 487"/>
              <a:gd name="T85" fmla="*/ 217785 h 634"/>
              <a:gd name="T86" fmla="*/ 105370 w 487"/>
              <a:gd name="T87" fmla="*/ 212376 h 634"/>
              <a:gd name="T88" fmla="*/ 94976 w 487"/>
              <a:gd name="T89" fmla="*/ 212376 h 634"/>
              <a:gd name="T90" fmla="*/ 94976 w 487"/>
              <a:gd name="T91" fmla="*/ 196511 h 634"/>
              <a:gd name="T92" fmla="*/ 168807 w 487"/>
              <a:gd name="T93" fmla="*/ 132690 h 634"/>
              <a:gd name="T94" fmla="*/ 153037 w 487"/>
              <a:gd name="T95" fmla="*/ 132690 h 634"/>
              <a:gd name="T96" fmla="*/ 89600 w 487"/>
              <a:gd name="T97" fmla="*/ 185694 h 6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87" h="634">
                <a:moveTo>
                  <a:pt x="73" y="383"/>
                </a:moveTo>
                <a:lnTo>
                  <a:pt x="73" y="383"/>
                </a:lnTo>
                <a:cubicBezTo>
                  <a:pt x="73" y="368"/>
                  <a:pt x="73" y="368"/>
                  <a:pt x="73" y="368"/>
                </a:cubicBezTo>
                <a:cubicBezTo>
                  <a:pt x="29" y="368"/>
                  <a:pt x="29" y="368"/>
                  <a:pt x="29" y="368"/>
                </a:cubicBezTo>
                <a:cubicBezTo>
                  <a:pt x="29" y="383"/>
                  <a:pt x="44" y="398"/>
                  <a:pt x="44" y="412"/>
                </a:cubicBezTo>
                <a:lnTo>
                  <a:pt x="73" y="383"/>
                </a:lnTo>
                <a:close/>
                <a:moveTo>
                  <a:pt x="456" y="59"/>
                </a:moveTo>
                <a:lnTo>
                  <a:pt x="456" y="59"/>
                </a:lnTo>
                <a:cubicBezTo>
                  <a:pt x="0" y="501"/>
                  <a:pt x="0" y="501"/>
                  <a:pt x="0" y="501"/>
                </a:cubicBezTo>
                <a:cubicBezTo>
                  <a:pt x="29" y="530"/>
                  <a:pt x="29" y="530"/>
                  <a:pt x="29" y="530"/>
                </a:cubicBezTo>
                <a:cubicBezTo>
                  <a:pt x="486" y="89"/>
                  <a:pt x="486" y="89"/>
                  <a:pt x="486" y="89"/>
                </a:cubicBezTo>
                <a:lnTo>
                  <a:pt x="456" y="59"/>
                </a:lnTo>
                <a:close/>
                <a:moveTo>
                  <a:pt x="147" y="132"/>
                </a:moveTo>
                <a:lnTo>
                  <a:pt x="147" y="132"/>
                </a:lnTo>
                <a:cubicBezTo>
                  <a:pt x="147" y="89"/>
                  <a:pt x="191" y="44"/>
                  <a:pt x="250" y="44"/>
                </a:cubicBezTo>
                <a:cubicBezTo>
                  <a:pt x="294" y="44"/>
                  <a:pt x="323" y="74"/>
                  <a:pt x="339" y="103"/>
                </a:cubicBezTo>
                <a:cubicBezTo>
                  <a:pt x="368" y="74"/>
                  <a:pt x="368" y="74"/>
                  <a:pt x="368" y="74"/>
                </a:cubicBezTo>
                <a:cubicBezTo>
                  <a:pt x="353" y="30"/>
                  <a:pt x="309" y="0"/>
                  <a:pt x="250" y="0"/>
                </a:cubicBezTo>
                <a:cubicBezTo>
                  <a:pt x="176" y="0"/>
                  <a:pt x="118" y="59"/>
                  <a:pt x="118" y="132"/>
                </a:cubicBezTo>
                <a:cubicBezTo>
                  <a:pt x="118" y="339"/>
                  <a:pt x="118" y="339"/>
                  <a:pt x="118" y="339"/>
                </a:cubicBezTo>
                <a:lnTo>
                  <a:pt x="147" y="295"/>
                </a:lnTo>
                <a:lnTo>
                  <a:pt x="147" y="132"/>
                </a:lnTo>
                <a:close/>
                <a:moveTo>
                  <a:pt x="250" y="427"/>
                </a:moveTo>
                <a:lnTo>
                  <a:pt x="250" y="427"/>
                </a:lnTo>
                <a:cubicBezTo>
                  <a:pt x="235" y="427"/>
                  <a:pt x="221" y="427"/>
                  <a:pt x="206" y="412"/>
                </a:cubicBezTo>
                <a:cubicBezTo>
                  <a:pt x="176" y="442"/>
                  <a:pt x="176" y="442"/>
                  <a:pt x="176" y="442"/>
                </a:cubicBezTo>
                <a:cubicBezTo>
                  <a:pt x="191" y="457"/>
                  <a:pt x="221" y="471"/>
                  <a:pt x="250" y="471"/>
                </a:cubicBezTo>
                <a:cubicBezTo>
                  <a:pt x="323" y="471"/>
                  <a:pt x="382" y="412"/>
                  <a:pt x="382" y="339"/>
                </a:cubicBezTo>
                <a:cubicBezTo>
                  <a:pt x="382" y="236"/>
                  <a:pt x="382" y="236"/>
                  <a:pt x="382" y="236"/>
                </a:cubicBezTo>
                <a:cubicBezTo>
                  <a:pt x="353" y="280"/>
                  <a:pt x="353" y="280"/>
                  <a:pt x="353" y="280"/>
                </a:cubicBezTo>
                <a:cubicBezTo>
                  <a:pt x="353" y="339"/>
                  <a:pt x="353" y="339"/>
                  <a:pt x="353" y="339"/>
                </a:cubicBezTo>
                <a:cubicBezTo>
                  <a:pt x="353" y="383"/>
                  <a:pt x="309" y="427"/>
                  <a:pt x="250" y="427"/>
                </a:cubicBezTo>
                <a:close/>
                <a:moveTo>
                  <a:pt x="250" y="515"/>
                </a:moveTo>
                <a:lnTo>
                  <a:pt x="250" y="515"/>
                </a:lnTo>
                <a:cubicBezTo>
                  <a:pt x="206" y="515"/>
                  <a:pt x="176" y="501"/>
                  <a:pt x="147" y="471"/>
                </a:cubicBezTo>
                <a:cubicBezTo>
                  <a:pt x="118" y="501"/>
                  <a:pt x="118" y="501"/>
                  <a:pt x="118" y="501"/>
                </a:cubicBezTo>
                <a:cubicBezTo>
                  <a:pt x="147" y="530"/>
                  <a:pt x="191" y="545"/>
                  <a:pt x="235" y="545"/>
                </a:cubicBezTo>
                <a:cubicBezTo>
                  <a:pt x="235" y="589"/>
                  <a:pt x="235" y="589"/>
                  <a:pt x="235" y="589"/>
                </a:cubicBezTo>
                <a:cubicBezTo>
                  <a:pt x="206" y="589"/>
                  <a:pt x="206" y="589"/>
                  <a:pt x="206" y="589"/>
                </a:cubicBezTo>
                <a:lnTo>
                  <a:pt x="191" y="604"/>
                </a:lnTo>
                <a:cubicBezTo>
                  <a:pt x="191" y="619"/>
                  <a:pt x="206" y="633"/>
                  <a:pt x="206" y="633"/>
                </a:cubicBezTo>
                <a:cubicBezTo>
                  <a:pt x="294" y="633"/>
                  <a:pt x="294" y="633"/>
                  <a:pt x="294" y="633"/>
                </a:cubicBezTo>
                <a:cubicBezTo>
                  <a:pt x="294" y="633"/>
                  <a:pt x="309" y="619"/>
                  <a:pt x="309" y="604"/>
                </a:cubicBezTo>
                <a:lnTo>
                  <a:pt x="294" y="589"/>
                </a:lnTo>
                <a:cubicBezTo>
                  <a:pt x="265" y="589"/>
                  <a:pt x="265" y="589"/>
                  <a:pt x="265" y="589"/>
                </a:cubicBezTo>
                <a:cubicBezTo>
                  <a:pt x="265" y="545"/>
                  <a:pt x="265" y="545"/>
                  <a:pt x="265" y="545"/>
                </a:cubicBezTo>
                <a:cubicBezTo>
                  <a:pt x="368" y="545"/>
                  <a:pt x="441" y="471"/>
                  <a:pt x="471" y="368"/>
                </a:cubicBezTo>
                <a:cubicBezTo>
                  <a:pt x="427" y="368"/>
                  <a:pt x="427" y="368"/>
                  <a:pt x="427" y="368"/>
                </a:cubicBezTo>
                <a:cubicBezTo>
                  <a:pt x="412" y="457"/>
                  <a:pt x="339" y="515"/>
                  <a:pt x="250" y="515"/>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9" name="稻壳儿小白白(http://dwz.cn/Wu2UP)"/>
          <p:cNvSpPr>
            <a:spLocks noChangeArrowheads="1"/>
          </p:cNvSpPr>
          <p:nvPr/>
        </p:nvSpPr>
        <p:spPr bwMode="auto">
          <a:xfrm>
            <a:off x="2096451" y="5946779"/>
            <a:ext cx="353483" cy="510116"/>
          </a:xfrm>
          <a:custGeom>
            <a:avLst/>
            <a:gdLst>
              <a:gd name="T0" fmla="*/ 158057 w 443"/>
              <a:gd name="T1" fmla="*/ 132690 h 634"/>
              <a:gd name="T2" fmla="*/ 158057 w 443"/>
              <a:gd name="T3" fmla="*/ 132690 h 634"/>
              <a:gd name="T4" fmla="*/ 142323 w 443"/>
              <a:gd name="T5" fmla="*/ 132690 h 634"/>
              <a:gd name="T6" fmla="*/ 79029 w 443"/>
              <a:gd name="T7" fmla="*/ 185694 h 634"/>
              <a:gd name="T8" fmla="*/ 15734 w 443"/>
              <a:gd name="T9" fmla="*/ 132690 h 634"/>
              <a:gd name="T10" fmla="*/ 0 w 443"/>
              <a:gd name="T11" fmla="*/ 132690 h 634"/>
              <a:gd name="T12" fmla="*/ 73665 w 443"/>
              <a:gd name="T13" fmla="*/ 196511 h 634"/>
              <a:gd name="T14" fmla="*/ 73665 w 443"/>
              <a:gd name="T15" fmla="*/ 212376 h 634"/>
              <a:gd name="T16" fmla="*/ 63294 w 443"/>
              <a:gd name="T17" fmla="*/ 212376 h 634"/>
              <a:gd name="T18" fmla="*/ 57931 w 443"/>
              <a:gd name="T19" fmla="*/ 217785 h 634"/>
              <a:gd name="T20" fmla="*/ 63294 w 443"/>
              <a:gd name="T21" fmla="*/ 228241 h 634"/>
              <a:gd name="T22" fmla="*/ 94763 w 443"/>
              <a:gd name="T23" fmla="*/ 228241 h 634"/>
              <a:gd name="T24" fmla="*/ 100127 w 443"/>
              <a:gd name="T25" fmla="*/ 217785 h 634"/>
              <a:gd name="T26" fmla="*/ 94763 w 443"/>
              <a:gd name="T27" fmla="*/ 212376 h 634"/>
              <a:gd name="T28" fmla="*/ 84393 w 443"/>
              <a:gd name="T29" fmla="*/ 212376 h 634"/>
              <a:gd name="T30" fmla="*/ 84393 w 443"/>
              <a:gd name="T31" fmla="*/ 196511 h 634"/>
              <a:gd name="T32" fmla="*/ 158057 w 443"/>
              <a:gd name="T33" fmla="*/ 132690 h 634"/>
              <a:gd name="T34" fmla="*/ 79029 w 443"/>
              <a:gd name="T35" fmla="*/ 169829 h 634"/>
              <a:gd name="T36" fmla="*/ 79029 w 443"/>
              <a:gd name="T37" fmla="*/ 169829 h 634"/>
              <a:gd name="T38" fmla="*/ 126231 w 443"/>
              <a:gd name="T39" fmla="*/ 122234 h 634"/>
              <a:gd name="T40" fmla="*/ 126231 w 443"/>
              <a:gd name="T41" fmla="*/ 47595 h 634"/>
              <a:gd name="T42" fmla="*/ 79029 w 443"/>
              <a:gd name="T43" fmla="*/ 0 h 634"/>
              <a:gd name="T44" fmla="*/ 31826 w 443"/>
              <a:gd name="T45" fmla="*/ 47595 h 634"/>
              <a:gd name="T46" fmla="*/ 31826 w 443"/>
              <a:gd name="T47" fmla="*/ 122234 h 634"/>
              <a:gd name="T48" fmla="*/ 79029 w 443"/>
              <a:gd name="T49" fmla="*/ 169829 h 634"/>
              <a:gd name="T50" fmla="*/ 42196 w 443"/>
              <a:gd name="T51" fmla="*/ 47595 h 634"/>
              <a:gd name="T52" fmla="*/ 42196 w 443"/>
              <a:gd name="T53" fmla="*/ 47595 h 634"/>
              <a:gd name="T54" fmla="*/ 79029 w 443"/>
              <a:gd name="T55" fmla="*/ 15865 h 634"/>
              <a:gd name="T56" fmla="*/ 115861 w 443"/>
              <a:gd name="T57" fmla="*/ 47595 h 634"/>
              <a:gd name="T58" fmla="*/ 115861 w 443"/>
              <a:gd name="T59" fmla="*/ 122234 h 634"/>
              <a:gd name="T60" fmla="*/ 79029 w 443"/>
              <a:gd name="T61" fmla="*/ 153964 h 634"/>
              <a:gd name="T62" fmla="*/ 42196 w 443"/>
              <a:gd name="T63" fmla="*/ 122234 h 634"/>
              <a:gd name="T64" fmla="*/ 42196 w 443"/>
              <a:gd name="T65" fmla="*/ 47595 h 6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3" h="634">
                <a:moveTo>
                  <a:pt x="442" y="368"/>
                </a:moveTo>
                <a:lnTo>
                  <a:pt x="442" y="368"/>
                </a:lnTo>
                <a:cubicBezTo>
                  <a:pt x="398" y="368"/>
                  <a:pt x="398" y="368"/>
                  <a:pt x="398" y="368"/>
                </a:cubicBezTo>
                <a:cubicBezTo>
                  <a:pt x="383" y="457"/>
                  <a:pt x="309" y="515"/>
                  <a:pt x="221" y="515"/>
                </a:cubicBezTo>
                <a:cubicBezTo>
                  <a:pt x="133" y="515"/>
                  <a:pt x="59" y="457"/>
                  <a:pt x="44" y="368"/>
                </a:cubicBezTo>
                <a:cubicBezTo>
                  <a:pt x="0" y="368"/>
                  <a:pt x="0" y="368"/>
                  <a:pt x="0" y="368"/>
                </a:cubicBezTo>
                <a:cubicBezTo>
                  <a:pt x="30" y="471"/>
                  <a:pt x="103" y="545"/>
                  <a:pt x="206" y="545"/>
                </a:cubicBezTo>
                <a:cubicBezTo>
                  <a:pt x="206" y="589"/>
                  <a:pt x="206" y="589"/>
                  <a:pt x="206" y="589"/>
                </a:cubicBezTo>
                <a:cubicBezTo>
                  <a:pt x="177" y="589"/>
                  <a:pt x="177" y="589"/>
                  <a:pt x="177" y="589"/>
                </a:cubicBezTo>
                <a:lnTo>
                  <a:pt x="162" y="604"/>
                </a:lnTo>
                <a:cubicBezTo>
                  <a:pt x="162" y="619"/>
                  <a:pt x="177" y="633"/>
                  <a:pt x="177" y="633"/>
                </a:cubicBezTo>
                <a:cubicBezTo>
                  <a:pt x="265" y="633"/>
                  <a:pt x="265" y="633"/>
                  <a:pt x="265" y="633"/>
                </a:cubicBezTo>
                <a:cubicBezTo>
                  <a:pt x="265" y="633"/>
                  <a:pt x="280" y="619"/>
                  <a:pt x="280" y="604"/>
                </a:cubicBezTo>
                <a:lnTo>
                  <a:pt x="265" y="589"/>
                </a:lnTo>
                <a:cubicBezTo>
                  <a:pt x="236" y="589"/>
                  <a:pt x="236" y="589"/>
                  <a:pt x="236" y="589"/>
                </a:cubicBezTo>
                <a:cubicBezTo>
                  <a:pt x="236" y="545"/>
                  <a:pt x="236" y="545"/>
                  <a:pt x="236" y="545"/>
                </a:cubicBezTo>
                <a:cubicBezTo>
                  <a:pt x="339" y="545"/>
                  <a:pt x="412" y="471"/>
                  <a:pt x="442" y="368"/>
                </a:cubicBezTo>
                <a:close/>
                <a:moveTo>
                  <a:pt x="221" y="471"/>
                </a:moveTo>
                <a:lnTo>
                  <a:pt x="221" y="471"/>
                </a:lnTo>
                <a:cubicBezTo>
                  <a:pt x="294" y="471"/>
                  <a:pt x="353" y="412"/>
                  <a:pt x="353" y="339"/>
                </a:cubicBezTo>
                <a:cubicBezTo>
                  <a:pt x="353" y="132"/>
                  <a:pt x="353" y="132"/>
                  <a:pt x="353" y="132"/>
                </a:cubicBezTo>
                <a:cubicBezTo>
                  <a:pt x="353" y="59"/>
                  <a:pt x="294" y="0"/>
                  <a:pt x="221" y="0"/>
                </a:cubicBezTo>
                <a:cubicBezTo>
                  <a:pt x="147" y="0"/>
                  <a:pt x="89" y="59"/>
                  <a:pt x="89" y="132"/>
                </a:cubicBezTo>
                <a:cubicBezTo>
                  <a:pt x="89" y="339"/>
                  <a:pt x="89" y="339"/>
                  <a:pt x="89" y="339"/>
                </a:cubicBezTo>
                <a:cubicBezTo>
                  <a:pt x="89" y="412"/>
                  <a:pt x="147" y="471"/>
                  <a:pt x="221" y="471"/>
                </a:cubicBezTo>
                <a:close/>
                <a:moveTo>
                  <a:pt x="118" y="132"/>
                </a:moveTo>
                <a:lnTo>
                  <a:pt x="118" y="132"/>
                </a:lnTo>
                <a:cubicBezTo>
                  <a:pt x="118" y="89"/>
                  <a:pt x="162" y="44"/>
                  <a:pt x="221" y="44"/>
                </a:cubicBezTo>
                <a:cubicBezTo>
                  <a:pt x="280" y="44"/>
                  <a:pt x="324" y="89"/>
                  <a:pt x="324" y="132"/>
                </a:cubicBezTo>
                <a:cubicBezTo>
                  <a:pt x="324" y="339"/>
                  <a:pt x="324" y="339"/>
                  <a:pt x="324" y="339"/>
                </a:cubicBezTo>
                <a:cubicBezTo>
                  <a:pt x="324" y="383"/>
                  <a:pt x="280" y="427"/>
                  <a:pt x="221" y="427"/>
                </a:cubicBezTo>
                <a:cubicBezTo>
                  <a:pt x="162" y="427"/>
                  <a:pt x="118" y="383"/>
                  <a:pt x="118" y="339"/>
                </a:cubicBezTo>
                <a:lnTo>
                  <a:pt x="118" y="132"/>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0" name="稻壳儿小白白(http://dwz.cn/Wu2UP)"/>
          <p:cNvSpPr>
            <a:spLocks noChangeArrowheads="1"/>
          </p:cNvSpPr>
          <p:nvPr/>
        </p:nvSpPr>
        <p:spPr bwMode="auto">
          <a:xfrm>
            <a:off x="9403186" y="5117042"/>
            <a:ext cx="510115" cy="510116"/>
          </a:xfrm>
          <a:custGeom>
            <a:avLst/>
            <a:gdLst>
              <a:gd name="T0" fmla="*/ 217432 w 634"/>
              <a:gd name="T1" fmla="*/ 5056 h 633"/>
              <a:gd name="T2" fmla="*/ 217432 w 634"/>
              <a:gd name="T3" fmla="*/ 5056 h 633"/>
              <a:gd name="T4" fmla="*/ 0 w 634"/>
              <a:gd name="T5" fmla="*/ 111592 h 633"/>
              <a:gd name="T6" fmla="*/ 68871 w 634"/>
              <a:gd name="T7" fmla="*/ 154207 h 633"/>
              <a:gd name="T8" fmla="*/ 111420 w 634"/>
              <a:gd name="T9" fmla="*/ 228241 h 633"/>
              <a:gd name="T10" fmla="*/ 222841 w 634"/>
              <a:gd name="T11" fmla="*/ 10473 h 633"/>
              <a:gd name="T12" fmla="*/ 217432 w 634"/>
              <a:gd name="T13" fmla="*/ 5056 h 633"/>
              <a:gd name="T14" fmla="*/ 26683 w 634"/>
              <a:gd name="T15" fmla="*/ 111592 h 633"/>
              <a:gd name="T16" fmla="*/ 26683 w 634"/>
              <a:gd name="T17" fmla="*/ 111592 h 633"/>
              <a:gd name="T18" fmla="*/ 191109 w 634"/>
              <a:gd name="T19" fmla="*/ 31780 h 633"/>
              <a:gd name="T20" fmla="*/ 74280 w 634"/>
              <a:gd name="T21" fmla="*/ 137956 h 633"/>
              <a:gd name="T22" fmla="*/ 26683 w 634"/>
              <a:gd name="T23" fmla="*/ 111592 h 633"/>
              <a:gd name="T24" fmla="*/ 111420 w 634"/>
              <a:gd name="T25" fmla="*/ 201878 h 633"/>
              <a:gd name="T26" fmla="*/ 111420 w 634"/>
              <a:gd name="T27" fmla="*/ 201878 h 633"/>
              <a:gd name="T28" fmla="*/ 85098 w 634"/>
              <a:gd name="T29" fmla="*/ 143373 h 633"/>
              <a:gd name="T30" fmla="*/ 196518 w 634"/>
              <a:gd name="T31" fmla="*/ 36836 h 633"/>
              <a:gd name="T32" fmla="*/ 111420 w 634"/>
              <a:gd name="T33" fmla="*/ 201878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1" name="稻壳儿小白白(http://dwz.cn/Wu2UP)"/>
          <p:cNvSpPr>
            <a:spLocks noChangeArrowheads="1"/>
          </p:cNvSpPr>
          <p:nvPr/>
        </p:nvSpPr>
        <p:spPr bwMode="auto">
          <a:xfrm>
            <a:off x="8577685" y="5127626"/>
            <a:ext cx="510115" cy="497417"/>
          </a:xfrm>
          <a:custGeom>
            <a:avLst/>
            <a:gdLst>
              <a:gd name="T0" fmla="*/ 116829 w 634"/>
              <a:gd name="T1" fmla="*/ 0 h 619"/>
              <a:gd name="T2" fmla="*/ 116829 w 634"/>
              <a:gd name="T3" fmla="*/ 0 h 619"/>
              <a:gd name="T4" fmla="*/ 0 w 634"/>
              <a:gd name="T5" fmla="*/ 63740 h 619"/>
              <a:gd name="T6" fmla="*/ 0 w 634"/>
              <a:gd name="T7" fmla="*/ 196263 h 619"/>
              <a:gd name="T8" fmla="*/ 32092 w 634"/>
              <a:gd name="T9" fmla="*/ 222551 h 619"/>
              <a:gd name="T10" fmla="*/ 201927 w 634"/>
              <a:gd name="T11" fmla="*/ 222551 h 619"/>
              <a:gd name="T12" fmla="*/ 228249 w 634"/>
              <a:gd name="T13" fmla="*/ 196263 h 619"/>
              <a:gd name="T14" fmla="*/ 228249 w 634"/>
              <a:gd name="T15" fmla="*/ 63740 h 619"/>
              <a:gd name="T16" fmla="*/ 116829 w 634"/>
              <a:gd name="T17" fmla="*/ 0 h 619"/>
              <a:gd name="T18" fmla="*/ 16226 w 634"/>
              <a:gd name="T19" fmla="*/ 196263 h 619"/>
              <a:gd name="T20" fmla="*/ 16226 w 634"/>
              <a:gd name="T21" fmla="*/ 196263 h 619"/>
              <a:gd name="T22" fmla="*/ 16226 w 634"/>
              <a:gd name="T23" fmla="*/ 84987 h 619"/>
              <a:gd name="T24" fmla="*/ 79689 w 634"/>
              <a:gd name="T25" fmla="*/ 137924 h 619"/>
              <a:gd name="T26" fmla="*/ 16226 w 634"/>
              <a:gd name="T27" fmla="*/ 201664 h 619"/>
              <a:gd name="T28" fmla="*/ 16226 w 634"/>
              <a:gd name="T29" fmla="*/ 196263 h 619"/>
              <a:gd name="T30" fmla="*/ 26683 w 634"/>
              <a:gd name="T31" fmla="*/ 212108 h 619"/>
              <a:gd name="T32" fmla="*/ 26683 w 634"/>
              <a:gd name="T33" fmla="*/ 212108 h 619"/>
              <a:gd name="T34" fmla="*/ 90506 w 634"/>
              <a:gd name="T35" fmla="*/ 143326 h 619"/>
              <a:gd name="T36" fmla="*/ 116829 w 634"/>
              <a:gd name="T37" fmla="*/ 159171 h 619"/>
              <a:gd name="T38" fmla="*/ 138104 w 634"/>
              <a:gd name="T39" fmla="*/ 143326 h 619"/>
              <a:gd name="T40" fmla="*/ 201927 w 634"/>
              <a:gd name="T41" fmla="*/ 212108 h 619"/>
              <a:gd name="T42" fmla="*/ 26683 w 634"/>
              <a:gd name="T43" fmla="*/ 212108 h 619"/>
              <a:gd name="T44" fmla="*/ 212384 w 634"/>
              <a:gd name="T45" fmla="*/ 196263 h 619"/>
              <a:gd name="T46" fmla="*/ 212384 w 634"/>
              <a:gd name="T47" fmla="*/ 196263 h 619"/>
              <a:gd name="T48" fmla="*/ 212384 w 634"/>
              <a:gd name="T49" fmla="*/ 201664 h 619"/>
              <a:gd name="T50" fmla="*/ 148560 w 634"/>
              <a:gd name="T51" fmla="*/ 137924 h 619"/>
              <a:gd name="T52" fmla="*/ 212384 w 634"/>
              <a:gd name="T53" fmla="*/ 84987 h 619"/>
              <a:gd name="T54" fmla="*/ 212384 w 634"/>
              <a:gd name="T55" fmla="*/ 196263 h 619"/>
              <a:gd name="T56" fmla="*/ 116829 w 634"/>
              <a:gd name="T57" fmla="*/ 143326 h 619"/>
              <a:gd name="T58" fmla="*/ 116829 w 634"/>
              <a:gd name="T59" fmla="*/ 143326 h 619"/>
              <a:gd name="T60" fmla="*/ 16226 w 634"/>
              <a:gd name="T61" fmla="*/ 69142 h 619"/>
              <a:gd name="T62" fmla="*/ 116829 w 634"/>
              <a:gd name="T63" fmla="*/ 16205 h 619"/>
              <a:gd name="T64" fmla="*/ 212384 w 634"/>
              <a:gd name="T65" fmla="*/ 69142 h 619"/>
              <a:gd name="T66" fmla="*/ 116829 w 634"/>
              <a:gd name="T67" fmla="*/ 143326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619">
                <a:moveTo>
                  <a:pt x="324" y="0"/>
                </a:moveTo>
                <a:lnTo>
                  <a:pt x="324" y="0"/>
                </a:lnTo>
                <a:cubicBezTo>
                  <a:pt x="0" y="177"/>
                  <a:pt x="0" y="177"/>
                  <a:pt x="0" y="177"/>
                </a:cubicBezTo>
                <a:cubicBezTo>
                  <a:pt x="0" y="221"/>
                  <a:pt x="0" y="545"/>
                  <a:pt x="0" y="545"/>
                </a:cubicBezTo>
                <a:cubicBezTo>
                  <a:pt x="0" y="589"/>
                  <a:pt x="45" y="618"/>
                  <a:pt x="89" y="618"/>
                </a:cubicBezTo>
                <a:cubicBezTo>
                  <a:pt x="560" y="618"/>
                  <a:pt x="560" y="618"/>
                  <a:pt x="560" y="618"/>
                </a:cubicBezTo>
                <a:cubicBezTo>
                  <a:pt x="604" y="618"/>
                  <a:pt x="633" y="589"/>
                  <a:pt x="633" y="545"/>
                </a:cubicBezTo>
                <a:cubicBezTo>
                  <a:pt x="633" y="545"/>
                  <a:pt x="633" y="221"/>
                  <a:pt x="633" y="177"/>
                </a:cubicBezTo>
                <a:lnTo>
                  <a:pt x="324" y="0"/>
                </a:lnTo>
                <a:close/>
                <a:moveTo>
                  <a:pt x="45" y="545"/>
                </a:moveTo>
                <a:lnTo>
                  <a:pt x="45" y="545"/>
                </a:lnTo>
                <a:cubicBezTo>
                  <a:pt x="45" y="236"/>
                  <a:pt x="45" y="236"/>
                  <a:pt x="45" y="236"/>
                </a:cubicBezTo>
                <a:cubicBezTo>
                  <a:pt x="221" y="383"/>
                  <a:pt x="221" y="383"/>
                  <a:pt x="221" y="383"/>
                </a:cubicBezTo>
                <a:cubicBezTo>
                  <a:pt x="45" y="560"/>
                  <a:pt x="45" y="560"/>
                  <a:pt x="45" y="560"/>
                </a:cubicBezTo>
                <a:lnTo>
                  <a:pt x="45" y="545"/>
                </a:lnTo>
                <a:close/>
                <a:moveTo>
                  <a:pt x="74" y="589"/>
                </a:moveTo>
                <a:lnTo>
                  <a:pt x="74" y="589"/>
                </a:lnTo>
                <a:cubicBezTo>
                  <a:pt x="251" y="398"/>
                  <a:pt x="251" y="398"/>
                  <a:pt x="251" y="398"/>
                </a:cubicBezTo>
                <a:cubicBezTo>
                  <a:pt x="324" y="442"/>
                  <a:pt x="324" y="442"/>
                  <a:pt x="324" y="442"/>
                </a:cubicBezTo>
                <a:cubicBezTo>
                  <a:pt x="383" y="398"/>
                  <a:pt x="383" y="398"/>
                  <a:pt x="383" y="398"/>
                </a:cubicBezTo>
                <a:cubicBezTo>
                  <a:pt x="560" y="589"/>
                  <a:pt x="560" y="589"/>
                  <a:pt x="560" y="589"/>
                </a:cubicBezTo>
                <a:lnTo>
                  <a:pt x="74" y="589"/>
                </a:lnTo>
                <a:close/>
                <a:moveTo>
                  <a:pt x="589" y="545"/>
                </a:moveTo>
                <a:lnTo>
                  <a:pt x="589" y="545"/>
                </a:lnTo>
                <a:lnTo>
                  <a:pt x="589" y="560"/>
                </a:lnTo>
                <a:cubicBezTo>
                  <a:pt x="412" y="383"/>
                  <a:pt x="412" y="383"/>
                  <a:pt x="412" y="383"/>
                </a:cubicBezTo>
                <a:cubicBezTo>
                  <a:pt x="589" y="236"/>
                  <a:pt x="589" y="236"/>
                  <a:pt x="589" y="236"/>
                </a:cubicBezTo>
                <a:lnTo>
                  <a:pt x="589" y="545"/>
                </a:lnTo>
                <a:close/>
                <a:moveTo>
                  <a:pt x="324" y="398"/>
                </a:moveTo>
                <a:lnTo>
                  <a:pt x="324" y="398"/>
                </a:lnTo>
                <a:cubicBezTo>
                  <a:pt x="45" y="192"/>
                  <a:pt x="45" y="192"/>
                  <a:pt x="45" y="192"/>
                </a:cubicBezTo>
                <a:cubicBezTo>
                  <a:pt x="324" y="45"/>
                  <a:pt x="324" y="45"/>
                  <a:pt x="324" y="45"/>
                </a:cubicBezTo>
                <a:cubicBezTo>
                  <a:pt x="589" y="192"/>
                  <a:pt x="589" y="192"/>
                  <a:pt x="589" y="192"/>
                </a:cubicBezTo>
                <a:lnTo>
                  <a:pt x="324" y="398"/>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2" name="稻壳儿小白白(http://dwz.cn/Wu2UP)"/>
          <p:cNvSpPr>
            <a:spLocks noChangeArrowheads="1"/>
          </p:cNvSpPr>
          <p:nvPr/>
        </p:nvSpPr>
        <p:spPr bwMode="auto">
          <a:xfrm>
            <a:off x="7758536" y="5189009"/>
            <a:ext cx="510117" cy="378882"/>
          </a:xfrm>
          <a:custGeom>
            <a:avLst/>
            <a:gdLst>
              <a:gd name="T0" fmla="*/ 121878 w 634"/>
              <a:gd name="T1" fmla="*/ 100723 h 472"/>
              <a:gd name="T2" fmla="*/ 121878 w 634"/>
              <a:gd name="T3" fmla="*/ 100723 h 472"/>
              <a:gd name="T4" fmla="*/ 37140 w 634"/>
              <a:gd name="T5" fmla="*/ 100723 h 472"/>
              <a:gd name="T6" fmla="*/ 26323 w 634"/>
              <a:gd name="T7" fmla="*/ 105760 h 472"/>
              <a:gd name="T8" fmla="*/ 37140 w 634"/>
              <a:gd name="T9" fmla="*/ 111156 h 472"/>
              <a:gd name="T10" fmla="*/ 121878 w 634"/>
              <a:gd name="T11" fmla="*/ 111156 h 472"/>
              <a:gd name="T12" fmla="*/ 127287 w 634"/>
              <a:gd name="T13" fmla="*/ 105760 h 472"/>
              <a:gd name="T14" fmla="*/ 121878 w 634"/>
              <a:gd name="T15" fmla="*/ 100723 h 472"/>
              <a:gd name="T16" fmla="*/ 121878 w 634"/>
              <a:gd name="T17" fmla="*/ 126984 h 472"/>
              <a:gd name="T18" fmla="*/ 121878 w 634"/>
              <a:gd name="T19" fmla="*/ 126984 h 472"/>
              <a:gd name="T20" fmla="*/ 37140 w 634"/>
              <a:gd name="T21" fmla="*/ 126984 h 472"/>
              <a:gd name="T22" fmla="*/ 26323 w 634"/>
              <a:gd name="T23" fmla="*/ 132379 h 472"/>
              <a:gd name="T24" fmla="*/ 37140 w 634"/>
              <a:gd name="T25" fmla="*/ 142811 h 472"/>
              <a:gd name="T26" fmla="*/ 121878 w 634"/>
              <a:gd name="T27" fmla="*/ 142811 h 472"/>
              <a:gd name="T28" fmla="*/ 127287 w 634"/>
              <a:gd name="T29" fmla="*/ 132379 h 472"/>
              <a:gd name="T30" fmla="*/ 121878 w 634"/>
              <a:gd name="T31" fmla="*/ 126984 h 472"/>
              <a:gd name="T32" fmla="*/ 196158 w 634"/>
              <a:gd name="T33" fmla="*/ 0 h 472"/>
              <a:gd name="T34" fmla="*/ 196158 w 634"/>
              <a:gd name="T35" fmla="*/ 0 h 472"/>
              <a:gd name="T36" fmla="*/ 26323 w 634"/>
              <a:gd name="T37" fmla="*/ 0 h 472"/>
              <a:gd name="T38" fmla="*/ 0 w 634"/>
              <a:gd name="T39" fmla="*/ 26260 h 472"/>
              <a:gd name="T40" fmla="*/ 0 w 634"/>
              <a:gd name="T41" fmla="*/ 142811 h 472"/>
              <a:gd name="T42" fmla="*/ 26323 w 634"/>
              <a:gd name="T43" fmla="*/ 169431 h 472"/>
              <a:gd name="T44" fmla="*/ 196158 w 634"/>
              <a:gd name="T45" fmla="*/ 169431 h 472"/>
              <a:gd name="T46" fmla="*/ 228250 w 634"/>
              <a:gd name="T47" fmla="*/ 142811 h 472"/>
              <a:gd name="T48" fmla="*/ 228250 w 634"/>
              <a:gd name="T49" fmla="*/ 26260 h 472"/>
              <a:gd name="T50" fmla="*/ 196158 w 634"/>
              <a:gd name="T51" fmla="*/ 0 h 472"/>
              <a:gd name="T52" fmla="*/ 212024 w 634"/>
              <a:gd name="T53" fmla="*/ 142811 h 472"/>
              <a:gd name="T54" fmla="*/ 212024 w 634"/>
              <a:gd name="T55" fmla="*/ 142811 h 472"/>
              <a:gd name="T56" fmla="*/ 196158 w 634"/>
              <a:gd name="T57" fmla="*/ 153603 h 472"/>
              <a:gd name="T58" fmla="*/ 26323 w 634"/>
              <a:gd name="T59" fmla="*/ 153603 h 472"/>
              <a:gd name="T60" fmla="*/ 15866 w 634"/>
              <a:gd name="T61" fmla="*/ 142811 h 472"/>
              <a:gd name="T62" fmla="*/ 15866 w 634"/>
              <a:gd name="T63" fmla="*/ 26260 h 472"/>
              <a:gd name="T64" fmla="*/ 26323 w 634"/>
              <a:gd name="T65" fmla="*/ 15828 h 472"/>
              <a:gd name="T66" fmla="*/ 196158 w 634"/>
              <a:gd name="T67" fmla="*/ 15828 h 472"/>
              <a:gd name="T68" fmla="*/ 212024 w 634"/>
              <a:gd name="T69" fmla="*/ 26260 h 472"/>
              <a:gd name="T70" fmla="*/ 212024 w 634"/>
              <a:gd name="T71" fmla="*/ 142811 h 472"/>
              <a:gd name="T72" fmla="*/ 185701 w 634"/>
              <a:gd name="T73" fmla="*/ 26260 h 472"/>
              <a:gd name="T74" fmla="*/ 185701 w 634"/>
              <a:gd name="T75" fmla="*/ 26260 h 472"/>
              <a:gd name="T76" fmla="*/ 153609 w 634"/>
              <a:gd name="T77" fmla="*/ 26260 h 472"/>
              <a:gd name="T78" fmla="*/ 143152 w 634"/>
              <a:gd name="T79" fmla="*/ 42448 h 472"/>
              <a:gd name="T80" fmla="*/ 143152 w 634"/>
              <a:gd name="T81" fmla="*/ 68708 h 472"/>
              <a:gd name="T82" fmla="*/ 153609 w 634"/>
              <a:gd name="T83" fmla="*/ 84536 h 472"/>
              <a:gd name="T84" fmla="*/ 185701 w 634"/>
              <a:gd name="T85" fmla="*/ 84536 h 472"/>
              <a:gd name="T86" fmla="*/ 196158 w 634"/>
              <a:gd name="T87" fmla="*/ 68708 h 472"/>
              <a:gd name="T88" fmla="*/ 196158 w 634"/>
              <a:gd name="T89" fmla="*/ 42448 h 472"/>
              <a:gd name="T90" fmla="*/ 185701 w 634"/>
              <a:gd name="T91" fmla="*/ 26260 h 472"/>
              <a:gd name="T92" fmla="*/ 185701 w 634"/>
              <a:gd name="T93" fmla="*/ 63672 h 472"/>
              <a:gd name="T94" fmla="*/ 185701 w 634"/>
              <a:gd name="T95" fmla="*/ 63672 h 472"/>
              <a:gd name="T96" fmla="*/ 174884 w 634"/>
              <a:gd name="T97" fmla="*/ 68708 h 472"/>
              <a:gd name="T98" fmla="*/ 164427 w 634"/>
              <a:gd name="T99" fmla="*/ 68708 h 472"/>
              <a:gd name="T100" fmla="*/ 153609 w 634"/>
              <a:gd name="T101" fmla="*/ 63672 h 472"/>
              <a:gd name="T102" fmla="*/ 153609 w 634"/>
              <a:gd name="T103" fmla="*/ 47484 h 472"/>
              <a:gd name="T104" fmla="*/ 164427 w 634"/>
              <a:gd name="T105" fmla="*/ 42448 h 472"/>
              <a:gd name="T106" fmla="*/ 174884 w 634"/>
              <a:gd name="T107" fmla="*/ 42448 h 472"/>
              <a:gd name="T108" fmla="*/ 185701 w 634"/>
              <a:gd name="T109" fmla="*/ 47484 h 472"/>
              <a:gd name="T110" fmla="*/ 185701 w 634"/>
              <a:gd name="T111" fmla="*/ 63672 h 4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4" h="472">
                <a:moveTo>
                  <a:pt x="338" y="280"/>
                </a:moveTo>
                <a:lnTo>
                  <a:pt x="338" y="280"/>
                </a:lnTo>
                <a:cubicBezTo>
                  <a:pt x="103" y="280"/>
                  <a:pt x="103" y="280"/>
                  <a:pt x="103" y="280"/>
                </a:cubicBezTo>
                <a:cubicBezTo>
                  <a:pt x="88" y="280"/>
                  <a:pt x="73" y="280"/>
                  <a:pt x="73" y="294"/>
                </a:cubicBezTo>
                <a:cubicBezTo>
                  <a:pt x="73" y="309"/>
                  <a:pt x="88" y="309"/>
                  <a:pt x="103" y="309"/>
                </a:cubicBezTo>
                <a:cubicBezTo>
                  <a:pt x="338" y="309"/>
                  <a:pt x="338" y="309"/>
                  <a:pt x="338" y="309"/>
                </a:cubicBezTo>
                <a:cubicBezTo>
                  <a:pt x="338" y="309"/>
                  <a:pt x="353" y="309"/>
                  <a:pt x="353" y="294"/>
                </a:cubicBezTo>
                <a:cubicBezTo>
                  <a:pt x="353" y="280"/>
                  <a:pt x="338" y="280"/>
                  <a:pt x="338" y="280"/>
                </a:cubicBezTo>
                <a:close/>
                <a:moveTo>
                  <a:pt x="338" y="353"/>
                </a:moveTo>
                <a:lnTo>
                  <a:pt x="338" y="353"/>
                </a:lnTo>
                <a:cubicBezTo>
                  <a:pt x="103" y="353"/>
                  <a:pt x="103" y="353"/>
                  <a:pt x="103" y="353"/>
                </a:cubicBezTo>
                <a:cubicBezTo>
                  <a:pt x="88" y="353"/>
                  <a:pt x="73" y="368"/>
                  <a:pt x="73" y="368"/>
                </a:cubicBezTo>
                <a:cubicBezTo>
                  <a:pt x="73" y="383"/>
                  <a:pt x="88" y="397"/>
                  <a:pt x="103" y="397"/>
                </a:cubicBezTo>
                <a:cubicBezTo>
                  <a:pt x="338" y="397"/>
                  <a:pt x="338" y="397"/>
                  <a:pt x="338" y="397"/>
                </a:cubicBezTo>
                <a:cubicBezTo>
                  <a:pt x="338" y="397"/>
                  <a:pt x="353" y="383"/>
                  <a:pt x="353" y="368"/>
                </a:cubicBezTo>
                <a:lnTo>
                  <a:pt x="338" y="353"/>
                </a:lnTo>
                <a:close/>
                <a:moveTo>
                  <a:pt x="544" y="0"/>
                </a:moveTo>
                <a:lnTo>
                  <a:pt x="544" y="0"/>
                </a:lnTo>
                <a:cubicBezTo>
                  <a:pt x="73" y="0"/>
                  <a:pt x="73" y="0"/>
                  <a:pt x="73" y="0"/>
                </a:cubicBezTo>
                <a:cubicBezTo>
                  <a:pt x="29" y="0"/>
                  <a:pt x="0" y="30"/>
                  <a:pt x="0" y="73"/>
                </a:cubicBezTo>
                <a:cubicBezTo>
                  <a:pt x="0" y="397"/>
                  <a:pt x="0" y="397"/>
                  <a:pt x="0" y="397"/>
                </a:cubicBezTo>
                <a:cubicBezTo>
                  <a:pt x="0" y="442"/>
                  <a:pt x="29" y="471"/>
                  <a:pt x="73" y="471"/>
                </a:cubicBezTo>
                <a:cubicBezTo>
                  <a:pt x="544" y="471"/>
                  <a:pt x="544" y="471"/>
                  <a:pt x="544" y="471"/>
                </a:cubicBezTo>
                <a:cubicBezTo>
                  <a:pt x="588" y="471"/>
                  <a:pt x="633" y="442"/>
                  <a:pt x="633" y="397"/>
                </a:cubicBezTo>
                <a:cubicBezTo>
                  <a:pt x="633" y="73"/>
                  <a:pt x="633" y="73"/>
                  <a:pt x="633" y="73"/>
                </a:cubicBezTo>
                <a:cubicBezTo>
                  <a:pt x="633" y="30"/>
                  <a:pt x="588" y="0"/>
                  <a:pt x="544" y="0"/>
                </a:cubicBezTo>
                <a:close/>
                <a:moveTo>
                  <a:pt x="588" y="397"/>
                </a:moveTo>
                <a:lnTo>
                  <a:pt x="588" y="397"/>
                </a:lnTo>
                <a:cubicBezTo>
                  <a:pt x="588" y="412"/>
                  <a:pt x="574" y="427"/>
                  <a:pt x="544" y="427"/>
                </a:cubicBezTo>
                <a:cubicBezTo>
                  <a:pt x="73" y="427"/>
                  <a:pt x="73" y="427"/>
                  <a:pt x="73" y="427"/>
                </a:cubicBezTo>
                <a:cubicBezTo>
                  <a:pt x="59" y="427"/>
                  <a:pt x="44" y="412"/>
                  <a:pt x="44" y="397"/>
                </a:cubicBezTo>
                <a:cubicBezTo>
                  <a:pt x="44" y="73"/>
                  <a:pt x="44" y="73"/>
                  <a:pt x="44" y="73"/>
                </a:cubicBezTo>
                <a:cubicBezTo>
                  <a:pt x="44" y="59"/>
                  <a:pt x="59" y="44"/>
                  <a:pt x="73" y="44"/>
                </a:cubicBezTo>
                <a:cubicBezTo>
                  <a:pt x="544" y="44"/>
                  <a:pt x="544" y="44"/>
                  <a:pt x="544" y="44"/>
                </a:cubicBezTo>
                <a:cubicBezTo>
                  <a:pt x="574" y="44"/>
                  <a:pt x="588" y="59"/>
                  <a:pt x="588" y="73"/>
                </a:cubicBezTo>
                <a:lnTo>
                  <a:pt x="588" y="397"/>
                </a:lnTo>
                <a:close/>
                <a:moveTo>
                  <a:pt x="515" y="73"/>
                </a:moveTo>
                <a:lnTo>
                  <a:pt x="515" y="73"/>
                </a:lnTo>
                <a:cubicBezTo>
                  <a:pt x="426" y="73"/>
                  <a:pt x="426" y="73"/>
                  <a:pt x="426" y="73"/>
                </a:cubicBezTo>
                <a:cubicBezTo>
                  <a:pt x="412" y="73"/>
                  <a:pt x="397" y="103"/>
                  <a:pt x="397" y="118"/>
                </a:cubicBezTo>
                <a:cubicBezTo>
                  <a:pt x="397" y="191"/>
                  <a:pt x="397" y="191"/>
                  <a:pt x="397" y="191"/>
                </a:cubicBezTo>
                <a:cubicBezTo>
                  <a:pt x="397" y="221"/>
                  <a:pt x="412" y="235"/>
                  <a:pt x="426" y="235"/>
                </a:cubicBezTo>
                <a:cubicBezTo>
                  <a:pt x="515" y="235"/>
                  <a:pt x="515" y="235"/>
                  <a:pt x="515" y="235"/>
                </a:cubicBezTo>
                <a:cubicBezTo>
                  <a:pt x="530" y="235"/>
                  <a:pt x="544" y="221"/>
                  <a:pt x="544" y="191"/>
                </a:cubicBezTo>
                <a:cubicBezTo>
                  <a:pt x="544" y="118"/>
                  <a:pt x="544" y="118"/>
                  <a:pt x="544" y="118"/>
                </a:cubicBezTo>
                <a:cubicBezTo>
                  <a:pt x="544" y="103"/>
                  <a:pt x="530" y="73"/>
                  <a:pt x="515" y="73"/>
                </a:cubicBezTo>
                <a:close/>
                <a:moveTo>
                  <a:pt x="515" y="177"/>
                </a:moveTo>
                <a:lnTo>
                  <a:pt x="515" y="177"/>
                </a:lnTo>
                <a:cubicBezTo>
                  <a:pt x="515" y="191"/>
                  <a:pt x="500" y="191"/>
                  <a:pt x="485" y="191"/>
                </a:cubicBezTo>
                <a:cubicBezTo>
                  <a:pt x="456" y="191"/>
                  <a:pt x="456" y="191"/>
                  <a:pt x="456" y="191"/>
                </a:cubicBezTo>
                <a:cubicBezTo>
                  <a:pt x="442" y="191"/>
                  <a:pt x="426" y="191"/>
                  <a:pt x="426" y="177"/>
                </a:cubicBezTo>
                <a:cubicBezTo>
                  <a:pt x="426" y="132"/>
                  <a:pt x="426" y="132"/>
                  <a:pt x="426" y="132"/>
                </a:cubicBezTo>
                <a:cubicBezTo>
                  <a:pt x="426" y="132"/>
                  <a:pt x="442" y="118"/>
                  <a:pt x="456" y="118"/>
                </a:cubicBezTo>
                <a:cubicBezTo>
                  <a:pt x="485" y="118"/>
                  <a:pt x="485" y="118"/>
                  <a:pt x="485" y="118"/>
                </a:cubicBezTo>
                <a:cubicBezTo>
                  <a:pt x="500" y="118"/>
                  <a:pt x="515" y="132"/>
                  <a:pt x="515" y="132"/>
                </a:cubicBezTo>
                <a:lnTo>
                  <a:pt x="515" y="177"/>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3" name="稻壳儿小白白(http://dwz.cn/Wu2UP)"/>
          <p:cNvSpPr>
            <a:spLocks noChangeArrowheads="1"/>
          </p:cNvSpPr>
          <p:nvPr/>
        </p:nvSpPr>
        <p:spPr bwMode="auto">
          <a:xfrm>
            <a:off x="6945733" y="5189009"/>
            <a:ext cx="495298" cy="378882"/>
          </a:xfrm>
          <a:custGeom>
            <a:avLst/>
            <a:gdLst>
              <a:gd name="T0" fmla="*/ 195434 w 619"/>
              <a:gd name="T1" fmla="*/ 0 h 472"/>
              <a:gd name="T2" fmla="*/ 195434 w 619"/>
              <a:gd name="T3" fmla="*/ 0 h 472"/>
              <a:gd name="T4" fmla="*/ 26177 w 619"/>
              <a:gd name="T5" fmla="*/ 0 h 472"/>
              <a:gd name="T6" fmla="*/ 0 w 619"/>
              <a:gd name="T7" fmla="*/ 26260 h 472"/>
              <a:gd name="T8" fmla="*/ 0 w 619"/>
              <a:gd name="T9" fmla="*/ 142811 h 472"/>
              <a:gd name="T10" fmla="*/ 26177 w 619"/>
              <a:gd name="T11" fmla="*/ 169431 h 472"/>
              <a:gd name="T12" fmla="*/ 195434 w 619"/>
              <a:gd name="T13" fmla="*/ 169431 h 472"/>
              <a:gd name="T14" fmla="*/ 221611 w 619"/>
              <a:gd name="T15" fmla="*/ 142811 h 472"/>
              <a:gd name="T16" fmla="*/ 221611 w 619"/>
              <a:gd name="T17" fmla="*/ 26260 h 472"/>
              <a:gd name="T18" fmla="*/ 195434 w 619"/>
              <a:gd name="T19" fmla="*/ 0 h 472"/>
              <a:gd name="T20" fmla="*/ 200454 w 619"/>
              <a:gd name="T21" fmla="*/ 15828 h 472"/>
              <a:gd name="T22" fmla="*/ 200454 w 619"/>
              <a:gd name="T23" fmla="*/ 15828 h 472"/>
              <a:gd name="T24" fmla="*/ 110806 w 619"/>
              <a:gd name="T25" fmla="*/ 84536 h 472"/>
              <a:gd name="T26" fmla="*/ 21157 w 619"/>
              <a:gd name="T27" fmla="*/ 15828 h 472"/>
              <a:gd name="T28" fmla="*/ 200454 w 619"/>
              <a:gd name="T29" fmla="*/ 15828 h 472"/>
              <a:gd name="T30" fmla="*/ 10399 w 619"/>
              <a:gd name="T31" fmla="*/ 142811 h 472"/>
              <a:gd name="T32" fmla="*/ 10399 w 619"/>
              <a:gd name="T33" fmla="*/ 142811 h 472"/>
              <a:gd name="T34" fmla="*/ 10399 w 619"/>
              <a:gd name="T35" fmla="*/ 26260 h 472"/>
              <a:gd name="T36" fmla="*/ 73870 w 619"/>
              <a:gd name="T37" fmla="*/ 79500 h 472"/>
              <a:gd name="T38" fmla="*/ 10399 w 619"/>
              <a:gd name="T39" fmla="*/ 142811 h 472"/>
              <a:gd name="T40" fmla="*/ 21157 w 619"/>
              <a:gd name="T41" fmla="*/ 153603 h 472"/>
              <a:gd name="T42" fmla="*/ 21157 w 619"/>
              <a:gd name="T43" fmla="*/ 153603 h 472"/>
              <a:gd name="T44" fmla="*/ 84628 w 619"/>
              <a:gd name="T45" fmla="*/ 84536 h 472"/>
              <a:gd name="T46" fmla="*/ 110806 w 619"/>
              <a:gd name="T47" fmla="*/ 105760 h 472"/>
              <a:gd name="T48" fmla="*/ 131963 w 619"/>
              <a:gd name="T49" fmla="*/ 84536 h 472"/>
              <a:gd name="T50" fmla="*/ 200454 w 619"/>
              <a:gd name="T51" fmla="*/ 153603 h 472"/>
              <a:gd name="T52" fmla="*/ 21157 w 619"/>
              <a:gd name="T53" fmla="*/ 153603 h 472"/>
              <a:gd name="T54" fmla="*/ 211212 w 619"/>
              <a:gd name="T55" fmla="*/ 142811 h 472"/>
              <a:gd name="T56" fmla="*/ 211212 w 619"/>
              <a:gd name="T57" fmla="*/ 142811 h 472"/>
              <a:gd name="T58" fmla="*/ 211212 w 619"/>
              <a:gd name="T59" fmla="*/ 142811 h 472"/>
              <a:gd name="T60" fmla="*/ 147741 w 619"/>
              <a:gd name="T61" fmla="*/ 79500 h 472"/>
              <a:gd name="T62" fmla="*/ 211212 w 619"/>
              <a:gd name="T63" fmla="*/ 26260 h 472"/>
              <a:gd name="T64" fmla="*/ 211212 w 619"/>
              <a:gd name="T65" fmla="*/ 142811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cubicBezTo>
                  <a:pt x="412" y="221"/>
                  <a:pt x="412" y="221"/>
                  <a:pt x="412" y="221"/>
                </a:cubicBezTo>
                <a:cubicBezTo>
                  <a:pt x="589" y="73"/>
                  <a:pt x="589" y="73"/>
                  <a:pt x="589" y="73"/>
                </a:cubicBezTo>
                <a:lnTo>
                  <a:pt x="589" y="397"/>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4" name="稻壳儿小白白(http://dwz.cn/Wu2UP)"/>
          <p:cNvSpPr>
            <a:spLocks noChangeArrowheads="1"/>
          </p:cNvSpPr>
          <p:nvPr/>
        </p:nvSpPr>
        <p:spPr bwMode="auto">
          <a:xfrm>
            <a:off x="6116001" y="5127626"/>
            <a:ext cx="510117" cy="497417"/>
          </a:xfrm>
          <a:custGeom>
            <a:avLst/>
            <a:gdLst>
              <a:gd name="T0" fmla="*/ 191110 w 634"/>
              <a:gd name="T1" fmla="*/ 0 h 619"/>
              <a:gd name="T2" fmla="*/ 191110 w 634"/>
              <a:gd name="T3" fmla="*/ 0 h 619"/>
              <a:gd name="T4" fmla="*/ 37140 w 634"/>
              <a:gd name="T5" fmla="*/ 0 h 619"/>
              <a:gd name="T6" fmla="*/ 0 w 634"/>
              <a:gd name="T7" fmla="*/ 37452 h 619"/>
              <a:gd name="T8" fmla="*/ 0 w 634"/>
              <a:gd name="T9" fmla="*/ 153769 h 619"/>
              <a:gd name="T10" fmla="*/ 37140 w 634"/>
              <a:gd name="T11" fmla="*/ 190861 h 619"/>
              <a:gd name="T12" fmla="*/ 85098 w 634"/>
              <a:gd name="T13" fmla="*/ 190861 h 619"/>
              <a:gd name="T14" fmla="*/ 116830 w 634"/>
              <a:gd name="T15" fmla="*/ 222551 h 619"/>
              <a:gd name="T16" fmla="*/ 143513 w 634"/>
              <a:gd name="T17" fmla="*/ 190861 h 619"/>
              <a:gd name="T18" fmla="*/ 191110 w 634"/>
              <a:gd name="T19" fmla="*/ 190861 h 619"/>
              <a:gd name="T20" fmla="*/ 228250 w 634"/>
              <a:gd name="T21" fmla="*/ 153769 h 619"/>
              <a:gd name="T22" fmla="*/ 228250 w 634"/>
              <a:gd name="T23" fmla="*/ 37452 h 619"/>
              <a:gd name="T24" fmla="*/ 191110 w 634"/>
              <a:gd name="T25" fmla="*/ 0 h 619"/>
              <a:gd name="T26" fmla="*/ 212385 w 634"/>
              <a:gd name="T27" fmla="*/ 153769 h 619"/>
              <a:gd name="T28" fmla="*/ 212385 w 634"/>
              <a:gd name="T29" fmla="*/ 153769 h 619"/>
              <a:gd name="T30" fmla="*/ 191110 w 634"/>
              <a:gd name="T31" fmla="*/ 175016 h 619"/>
              <a:gd name="T32" fmla="*/ 138104 w 634"/>
              <a:gd name="T33" fmla="*/ 175016 h 619"/>
              <a:gd name="T34" fmla="*/ 116830 w 634"/>
              <a:gd name="T35" fmla="*/ 201664 h 619"/>
              <a:gd name="T36" fmla="*/ 95555 w 634"/>
              <a:gd name="T37" fmla="*/ 175016 h 619"/>
              <a:gd name="T38" fmla="*/ 37140 w 634"/>
              <a:gd name="T39" fmla="*/ 175016 h 619"/>
              <a:gd name="T40" fmla="*/ 16226 w 634"/>
              <a:gd name="T41" fmla="*/ 153769 h 619"/>
              <a:gd name="T42" fmla="*/ 16226 w 634"/>
              <a:gd name="T43" fmla="*/ 31690 h 619"/>
              <a:gd name="T44" fmla="*/ 37140 w 634"/>
              <a:gd name="T45" fmla="*/ 10803 h 619"/>
              <a:gd name="T46" fmla="*/ 191110 w 634"/>
              <a:gd name="T47" fmla="*/ 10803 h 619"/>
              <a:gd name="T48" fmla="*/ 212385 w 634"/>
              <a:gd name="T49" fmla="*/ 31690 h 619"/>
              <a:gd name="T50" fmla="*/ 212385 w 634"/>
              <a:gd name="T51" fmla="*/ 153769 h 6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4" h="619">
                <a:moveTo>
                  <a:pt x="530" y="0"/>
                </a:moveTo>
                <a:lnTo>
                  <a:pt x="530" y="0"/>
                </a:lnTo>
                <a:cubicBezTo>
                  <a:pt x="103" y="0"/>
                  <a:pt x="103" y="0"/>
                  <a:pt x="103" y="0"/>
                </a:cubicBezTo>
                <a:cubicBezTo>
                  <a:pt x="59" y="0"/>
                  <a:pt x="0" y="45"/>
                  <a:pt x="0" y="104"/>
                </a:cubicBezTo>
                <a:cubicBezTo>
                  <a:pt x="0" y="427"/>
                  <a:pt x="0" y="427"/>
                  <a:pt x="0" y="427"/>
                </a:cubicBezTo>
                <a:cubicBezTo>
                  <a:pt x="0" y="486"/>
                  <a:pt x="45" y="530"/>
                  <a:pt x="103" y="530"/>
                </a:cubicBezTo>
                <a:cubicBezTo>
                  <a:pt x="236" y="530"/>
                  <a:pt x="236" y="530"/>
                  <a:pt x="236" y="530"/>
                </a:cubicBezTo>
                <a:cubicBezTo>
                  <a:pt x="324" y="618"/>
                  <a:pt x="324" y="618"/>
                  <a:pt x="324" y="618"/>
                </a:cubicBezTo>
                <a:cubicBezTo>
                  <a:pt x="398" y="530"/>
                  <a:pt x="398" y="530"/>
                  <a:pt x="398" y="530"/>
                </a:cubicBezTo>
                <a:cubicBezTo>
                  <a:pt x="530" y="530"/>
                  <a:pt x="530" y="530"/>
                  <a:pt x="530" y="530"/>
                </a:cubicBezTo>
                <a:cubicBezTo>
                  <a:pt x="589" y="530"/>
                  <a:pt x="633" y="486"/>
                  <a:pt x="633" y="427"/>
                </a:cubicBezTo>
                <a:cubicBezTo>
                  <a:pt x="633" y="104"/>
                  <a:pt x="633" y="104"/>
                  <a:pt x="633" y="104"/>
                </a:cubicBezTo>
                <a:cubicBezTo>
                  <a:pt x="633" y="45"/>
                  <a:pt x="589" y="0"/>
                  <a:pt x="530" y="0"/>
                </a:cubicBezTo>
                <a:close/>
                <a:moveTo>
                  <a:pt x="589" y="427"/>
                </a:moveTo>
                <a:lnTo>
                  <a:pt x="589" y="427"/>
                </a:lnTo>
                <a:cubicBezTo>
                  <a:pt x="589" y="457"/>
                  <a:pt x="560" y="486"/>
                  <a:pt x="530" y="486"/>
                </a:cubicBezTo>
                <a:cubicBezTo>
                  <a:pt x="383" y="486"/>
                  <a:pt x="383" y="486"/>
                  <a:pt x="383" y="486"/>
                </a:cubicBezTo>
                <a:cubicBezTo>
                  <a:pt x="324" y="560"/>
                  <a:pt x="324" y="560"/>
                  <a:pt x="324" y="560"/>
                </a:cubicBezTo>
                <a:cubicBezTo>
                  <a:pt x="265" y="486"/>
                  <a:pt x="265" y="486"/>
                  <a:pt x="265" y="486"/>
                </a:cubicBezTo>
                <a:cubicBezTo>
                  <a:pt x="103" y="486"/>
                  <a:pt x="103" y="486"/>
                  <a:pt x="103" y="486"/>
                </a:cubicBezTo>
                <a:cubicBezTo>
                  <a:pt x="74" y="486"/>
                  <a:pt x="45" y="457"/>
                  <a:pt x="45" y="427"/>
                </a:cubicBezTo>
                <a:cubicBezTo>
                  <a:pt x="45" y="88"/>
                  <a:pt x="45" y="88"/>
                  <a:pt x="45" y="88"/>
                </a:cubicBezTo>
                <a:cubicBezTo>
                  <a:pt x="45" y="59"/>
                  <a:pt x="74" y="30"/>
                  <a:pt x="103" y="30"/>
                </a:cubicBezTo>
                <a:cubicBezTo>
                  <a:pt x="530" y="30"/>
                  <a:pt x="530" y="30"/>
                  <a:pt x="530" y="30"/>
                </a:cubicBezTo>
                <a:cubicBezTo>
                  <a:pt x="560" y="30"/>
                  <a:pt x="589" y="59"/>
                  <a:pt x="589" y="88"/>
                </a:cubicBezTo>
                <a:lnTo>
                  <a:pt x="589" y="427"/>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5" name="稻壳儿小白白(http://dwz.cn/Wu2UP)"/>
          <p:cNvSpPr>
            <a:spLocks noChangeArrowheads="1"/>
          </p:cNvSpPr>
          <p:nvPr/>
        </p:nvSpPr>
        <p:spPr bwMode="auto">
          <a:xfrm>
            <a:off x="5301085" y="5127626"/>
            <a:ext cx="510115" cy="497417"/>
          </a:xfrm>
          <a:custGeom>
            <a:avLst/>
            <a:gdLst>
              <a:gd name="T0" fmla="*/ 111420 w 634"/>
              <a:gd name="T1" fmla="*/ 0 h 619"/>
              <a:gd name="T2" fmla="*/ 111420 w 634"/>
              <a:gd name="T3" fmla="*/ 0 h 619"/>
              <a:gd name="T4" fmla="*/ 0 w 634"/>
              <a:gd name="T5" fmla="*/ 95430 h 619"/>
              <a:gd name="T6" fmla="*/ 79689 w 634"/>
              <a:gd name="T7" fmla="*/ 190861 h 619"/>
              <a:gd name="T8" fmla="*/ 111420 w 634"/>
              <a:gd name="T9" fmla="*/ 222551 h 619"/>
              <a:gd name="T10" fmla="*/ 143152 w 634"/>
              <a:gd name="T11" fmla="*/ 190861 h 619"/>
              <a:gd name="T12" fmla="*/ 228249 w 634"/>
              <a:gd name="T13" fmla="*/ 95430 h 619"/>
              <a:gd name="T14" fmla="*/ 111420 w 634"/>
              <a:gd name="T15" fmla="*/ 0 h 619"/>
              <a:gd name="T16" fmla="*/ 138104 w 634"/>
              <a:gd name="T17" fmla="*/ 175016 h 619"/>
              <a:gd name="T18" fmla="*/ 138104 w 634"/>
              <a:gd name="T19" fmla="*/ 175016 h 619"/>
              <a:gd name="T20" fmla="*/ 121877 w 634"/>
              <a:gd name="T21" fmla="*/ 190861 h 619"/>
              <a:gd name="T22" fmla="*/ 111420 w 634"/>
              <a:gd name="T23" fmla="*/ 201664 h 619"/>
              <a:gd name="T24" fmla="*/ 90146 w 634"/>
              <a:gd name="T25" fmla="*/ 175016 h 619"/>
              <a:gd name="T26" fmla="*/ 15866 w 634"/>
              <a:gd name="T27" fmla="*/ 95430 h 619"/>
              <a:gd name="T28" fmla="*/ 111420 w 634"/>
              <a:gd name="T29" fmla="*/ 10803 h 619"/>
              <a:gd name="T30" fmla="*/ 212023 w 634"/>
              <a:gd name="T31" fmla="*/ 95430 h 619"/>
              <a:gd name="T32" fmla="*/ 138104 w 634"/>
              <a:gd name="T33" fmla="*/ 175016 h 6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19">
                <a:moveTo>
                  <a:pt x="309" y="0"/>
                </a:moveTo>
                <a:lnTo>
                  <a:pt x="309" y="0"/>
                </a:lnTo>
                <a:cubicBezTo>
                  <a:pt x="147" y="0"/>
                  <a:pt x="0" y="118"/>
                  <a:pt x="0" y="265"/>
                </a:cubicBezTo>
                <a:cubicBezTo>
                  <a:pt x="0" y="383"/>
                  <a:pt x="103" y="486"/>
                  <a:pt x="221" y="530"/>
                </a:cubicBezTo>
                <a:cubicBezTo>
                  <a:pt x="309" y="618"/>
                  <a:pt x="309" y="618"/>
                  <a:pt x="309" y="618"/>
                </a:cubicBezTo>
                <a:cubicBezTo>
                  <a:pt x="397" y="530"/>
                  <a:pt x="397" y="530"/>
                  <a:pt x="397" y="530"/>
                </a:cubicBezTo>
                <a:cubicBezTo>
                  <a:pt x="530" y="486"/>
                  <a:pt x="633" y="383"/>
                  <a:pt x="633" y="265"/>
                </a:cubicBezTo>
                <a:cubicBezTo>
                  <a:pt x="633" y="118"/>
                  <a:pt x="485" y="0"/>
                  <a:pt x="309" y="0"/>
                </a:cubicBezTo>
                <a:close/>
                <a:moveTo>
                  <a:pt x="383" y="486"/>
                </a:moveTo>
                <a:lnTo>
                  <a:pt x="383" y="486"/>
                </a:lnTo>
                <a:cubicBezTo>
                  <a:pt x="338" y="530"/>
                  <a:pt x="338" y="530"/>
                  <a:pt x="338" y="530"/>
                </a:cubicBezTo>
                <a:cubicBezTo>
                  <a:pt x="309" y="560"/>
                  <a:pt x="309" y="560"/>
                  <a:pt x="309" y="560"/>
                </a:cubicBezTo>
                <a:cubicBezTo>
                  <a:pt x="250" y="486"/>
                  <a:pt x="250" y="486"/>
                  <a:pt x="250" y="486"/>
                </a:cubicBezTo>
                <a:cubicBezTo>
                  <a:pt x="132" y="457"/>
                  <a:pt x="44" y="368"/>
                  <a:pt x="44" y="265"/>
                </a:cubicBezTo>
                <a:cubicBezTo>
                  <a:pt x="44" y="133"/>
                  <a:pt x="162" y="30"/>
                  <a:pt x="309" y="30"/>
                </a:cubicBezTo>
                <a:cubicBezTo>
                  <a:pt x="471" y="30"/>
                  <a:pt x="588" y="133"/>
                  <a:pt x="588" y="265"/>
                </a:cubicBezTo>
                <a:cubicBezTo>
                  <a:pt x="588" y="368"/>
                  <a:pt x="500" y="457"/>
                  <a:pt x="383" y="486"/>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6" name="稻壳儿小白白(http://dwz.cn/Wu2UP)"/>
          <p:cNvSpPr>
            <a:spLocks noChangeArrowheads="1"/>
          </p:cNvSpPr>
          <p:nvPr/>
        </p:nvSpPr>
        <p:spPr bwMode="auto">
          <a:xfrm>
            <a:off x="4496752" y="5127626"/>
            <a:ext cx="484715" cy="497417"/>
          </a:xfrm>
          <a:custGeom>
            <a:avLst/>
            <a:gdLst>
              <a:gd name="T0" fmla="*/ 89912 w 604"/>
              <a:gd name="T1" fmla="*/ 90389 h 619"/>
              <a:gd name="T2" fmla="*/ 89912 w 604"/>
              <a:gd name="T3" fmla="*/ 90389 h 619"/>
              <a:gd name="T4" fmla="*/ 100342 w 604"/>
              <a:gd name="T5" fmla="*/ 79585 h 619"/>
              <a:gd name="T6" fmla="*/ 89912 w 604"/>
              <a:gd name="T7" fmla="*/ 69142 h 619"/>
              <a:gd name="T8" fmla="*/ 79122 w 604"/>
              <a:gd name="T9" fmla="*/ 79585 h 619"/>
              <a:gd name="T10" fmla="*/ 89912 w 604"/>
              <a:gd name="T11" fmla="*/ 90389 h 619"/>
              <a:gd name="T12" fmla="*/ 47473 w 604"/>
              <a:gd name="T13" fmla="*/ 90389 h 619"/>
              <a:gd name="T14" fmla="*/ 47473 w 604"/>
              <a:gd name="T15" fmla="*/ 90389 h 619"/>
              <a:gd name="T16" fmla="*/ 58263 w 604"/>
              <a:gd name="T17" fmla="*/ 79585 h 619"/>
              <a:gd name="T18" fmla="*/ 47473 w 604"/>
              <a:gd name="T19" fmla="*/ 69142 h 619"/>
              <a:gd name="T20" fmla="*/ 37044 w 604"/>
              <a:gd name="T21" fmla="*/ 79585 h 619"/>
              <a:gd name="T22" fmla="*/ 47473 w 604"/>
              <a:gd name="T23" fmla="*/ 90389 h 619"/>
              <a:gd name="T24" fmla="*/ 131991 w 604"/>
              <a:gd name="T25" fmla="*/ 90389 h 619"/>
              <a:gd name="T26" fmla="*/ 131991 w 604"/>
              <a:gd name="T27" fmla="*/ 90389 h 619"/>
              <a:gd name="T28" fmla="*/ 142780 w 604"/>
              <a:gd name="T29" fmla="*/ 79585 h 619"/>
              <a:gd name="T30" fmla="*/ 131991 w 604"/>
              <a:gd name="T31" fmla="*/ 69142 h 619"/>
              <a:gd name="T32" fmla="*/ 121561 w 604"/>
              <a:gd name="T33" fmla="*/ 79585 h 619"/>
              <a:gd name="T34" fmla="*/ 131991 w 604"/>
              <a:gd name="T35" fmla="*/ 90389 h 619"/>
              <a:gd name="T36" fmla="*/ 190613 w 604"/>
              <a:gd name="T37" fmla="*/ 63740 h 619"/>
              <a:gd name="T38" fmla="*/ 190613 w 604"/>
              <a:gd name="T39" fmla="*/ 63740 h 619"/>
              <a:gd name="T40" fmla="*/ 190613 w 604"/>
              <a:gd name="T41" fmla="*/ 69142 h 619"/>
              <a:gd name="T42" fmla="*/ 190613 w 604"/>
              <a:gd name="T43" fmla="*/ 79585 h 619"/>
              <a:gd name="T44" fmla="*/ 206438 w 604"/>
              <a:gd name="T45" fmla="*/ 122079 h 619"/>
              <a:gd name="T46" fmla="*/ 169394 w 604"/>
              <a:gd name="T47" fmla="*/ 180417 h 619"/>
              <a:gd name="T48" fmla="*/ 169394 w 604"/>
              <a:gd name="T49" fmla="*/ 201664 h 619"/>
              <a:gd name="T50" fmla="*/ 142780 w 604"/>
              <a:gd name="T51" fmla="*/ 185819 h 619"/>
              <a:gd name="T52" fmla="*/ 126956 w 604"/>
              <a:gd name="T53" fmla="*/ 190861 h 619"/>
              <a:gd name="T54" fmla="*/ 84517 w 604"/>
              <a:gd name="T55" fmla="*/ 175016 h 619"/>
              <a:gd name="T56" fmla="*/ 74087 w 604"/>
              <a:gd name="T57" fmla="*/ 175016 h 619"/>
              <a:gd name="T58" fmla="*/ 63298 w 604"/>
              <a:gd name="T59" fmla="*/ 175016 h 619"/>
              <a:gd name="T60" fmla="*/ 126956 w 604"/>
              <a:gd name="T61" fmla="*/ 201664 h 619"/>
              <a:gd name="T62" fmla="*/ 142780 w 604"/>
              <a:gd name="T63" fmla="*/ 201664 h 619"/>
              <a:gd name="T64" fmla="*/ 185218 w 604"/>
              <a:gd name="T65" fmla="*/ 222551 h 619"/>
              <a:gd name="T66" fmla="*/ 185218 w 604"/>
              <a:gd name="T67" fmla="*/ 185819 h 619"/>
              <a:gd name="T68" fmla="*/ 216867 w 604"/>
              <a:gd name="T69" fmla="*/ 122079 h 619"/>
              <a:gd name="T70" fmla="*/ 190613 w 604"/>
              <a:gd name="T71" fmla="*/ 63740 h 619"/>
              <a:gd name="T72" fmla="*/ 68693 w 604"/>
              <a:gd name="T73" fmla="*/ 159171 h 619"/>
              <a:gd name="T74" fmla="*/ 68693 w 604"/>
              <a:gd name="T75" fmla="*/ 159171 h 619"/>
              <a:gd name="T76" fmla="*/ 89912 w 604"/>
              <a:gd name="T77" fmla="*/ 159171 h 619"/>
              <a:gd name="T78" fmla="*/ 174429 w 604"/>
              <a:gd name="T79" fmla="*/ 79585 h 619"/>
              <a:gd name="T80" fmla="*/ 89912 w 604"/>
              <a:gd name="T81" fmla="*/ 0 h 619"/>
              <a:gd name="T82" fmla="*/ 0 w 604"/>
              <a:gd name="T83" fmla="*/ 79585 h 619"/>
              <a:gd name="T84" fmla="*/ 26254 w 604"/>
              <a:gd name="T85" fmla="*/ 143326 h 619"/>
              <a:gd name="T86" fmla="*/ 26254 w 604"/>
              <a:gd name="T87" fmla="*/ 180417 h 619"/>
              <a:gd name="T88" fmla="*/ 68693 w 604"/>
              <a:gd name="T89" fmla="*/ 159171 h 619"/>
              <a:gd name="T90" fmla="*/ 15824 w 604"/>
              <a:gd name="T91" fmla="*/ 79585 h 619"/>
              <a:gd name="T92" fmla="*/ 15824 w 604"/>
              <a:gd name="T93" fmla="*/ 79585 h 619"/>
              <a:gd name="T94" fmla="*/ 89912 w 604"/>
              <a:gd name="T95" fmla="*/ 10803 h 619"/>
              <a:gd name="T96" fmla="*/ 163999 w 604"/>
              <a:gd name="T97" fmla="*/ 79585 h 619"/>
              <a:gd name="T98" fmla="*/ 89912 w 604"/>
              <a:gd name="T99" fmla="*/ 148727 h 619"/>
              <a:gd name="T100" fmla="*/ 68693 w 604"/>
              <a:gd name="T101" fmla="*/ 143326 h 619"/>
              <a:gd name="T102" fmla="*/ 42079 w 604"/>
              <a:gd name="T103" fmla="*/ 159171 h 619"/>
              <a:gd name="T104" fmla="*/ 42079 w 604"/>
              <a:gd name="T105" fmla="*/ 137924 h 619"/>
              <a:gd name="T106" fmla="*/ 15824 w 604"/>
              <a:gd name="T107" fmla="*/ 79585 h 6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4" h="619">
                <a:moveTo>
                  <a:pt x="250" y="251"/>
                </a:moveTo>
                <a:lnTo>
                  <a:pt x="250" y="251"/>
                </a:lnTo>
                <a:cubicBezTo>
                  <a:pt x="265" y="251"/>
                  <a:pt x="279" y="236"/>
                  <a:pt x="279" y="221"/>
                </a:cubicBezTo>
                <a:cubicBezTo>
                  <a:pt x="279" y="206"/>
                  <a:pt x="265" y="192"/>
                  <a:pt x="250" y="192"/>
                </a:cubicBezTo>
                <a:cubicBezTo>
                  <a:pt x="235" y="192"/>
                  <a:pt x="220" y="206"/>
                  <a:pt x="220" y="221"/>
                </a:cubicBezTo>
                <a:cubicBezTo>
                  <a:pt x="220" y="236"/>
                  <a:pt x="235" y="251"/>
                  <a:pt x="250" y="251"/>
                </a:cubicBezTo>
                <a:close/>
                <a:moveTo>
                  <a:pt x="132" y="251"/>
                </a:moveTo>
                <a:lnTo>
                  <a:pt x="132" y="251"/>
                </a:lnTo>
                <a:cubicBezTo>
                  <a:pt x="147" y="251"/>
                  <a:pt x="162" y="236"/>
                  <a:pt x="162" y="221"/>
                </a:cubicBezTo>
                <a:cubicBezTo>
                  <a:pt x="162" y="206"/>
                  <a:pt x="147" y="192"/>
                  <a:pt x="132" y="192"/>
                </a:cubicBezTo>
                <a:cubicBezTo>
                  <a:pt x="117" y="192"/>
                  <a:pt x="103" y="206"/>
                  <a:pt x="103" y="221"/>
                </a:cubicBezTo>
                <a:cubicBezTo>
                  <a:pt x="103" y="236"/>
                  <a:pt x="117" y="251"/>
                  <a:pt x="132" y="251"/>
                </a:cubicBezTo>
                <a:close/>
                <a:moveTo>
                  <a:pt x="367" y="251"/>
                </a:moveTo>
                <a:lnTo>
                  <a:pt x="367" y="251"/>
                </a:lnTo>
                <a:cubicBezTo>
                  <a:pt x="383" y="251"/>
                  <a:pt x="397" y="236"/>
                  <a:pt x="397" y="221"/>
                </a:cubicBezTo>
                <a:cubicBezTo>
                  <a:pt x="397" y="206"/>
                  <a:pt x="383" y="192"/>
                  <a:pt x="367" y="192"/>
                </a:cubicBezTo>
                <a:cubicBezTo>
                  <a:pt x="353" y="192"/>
                  <a:pt x="338" y="206"/>
                  <a:pt x="338" y="221"/>
                </a:cubicBezTo>
                <a:cubicBezTo>
                  <a:pt x="338" y="236"/>
                  <a:pt x="353" y="251"/>
                  <a:pt x="367" y="251"/>
                </a:cubicBezTo>
                <a:close/>
                <a:moveTo>
                  <a:pt x="530" y="177"/>
                </a:moveTo>
                <a:lnTo>
                  <a:pt x="530" y="177"/>
                </a:lnTo>
                <a:lnTo>
                  <a:pt x="530" y="192"/>
                </a:lnTo>
                <a:cubicBezTo>
                  <a:pt x="530" y="206"/>
                  <a:pt x="530" y="221"/>
                  <a:pt x="530" y="221"/>
                </a:cubicBezTo>
                <a:cubicBezTo>
                  <a:pt x="559" y="265"/>
                  <a:pt x="574" y="295"/>
                  <a:pt x="574" y="339"/>
                </a:cubicBezTo>
                <a:cubicBezTo>
                  <a:pt x="574" y="398"/>
                  <a:pt x="530" y="457"/>
                  <a:pt x="471" y="501"/>
                </a:cubicBezTo>
                <a:cubicBezTo>
                  <a:pt x="471" y="560"/>
                  <a:pt x="471" y="560"/>
                  <a:pt x="471" y="560"/>
                </a:cubicBezTo>
                <a:cubicBezTo>
                  <a:pt x="397" y="516"/>
                  <a:pt x="397" y="516"/>
                  <a:pt x="397" y="516"/>
                </a:cubicBezTo>
                <a:cubicBezTo>
                  <a:pt x="383" y="530"/>
                  <a:pt x="367" y="530"/>
                  <a:pt x="353" y="530"/>
                </a:cubicBezTo>
                <a:cubicBezTo>
                  <a:pt x="309" y="530"/>
                  <a:pt x="279" y="516"/>
                  <a:pt x="235" y="486"/>
                </a:cubicBezTo>
                <a:cubicBezTo>
                  <a:pt x="220" y="486"/>
                  <a:pt x="220" y="486"/>
                  <a:pt x="206" y="486"/>
                </a:cubicBezTo>
                <a:cubicBezTo>
                  <a:pt x="191" y="486"/>
                  <a:pt x="191" y="486"/>
                  <a:pt x="176" y="486"/>
                </a:cubicBezTo>
                <a:cubicBezTo>
                  <a:pt x="235" y="530"/>
                  <a:pt x="279" y="560"/>
                  <a:pt x="353" y="560"/>
                </a:cubicBezTo>
                <a:cubicBezTo>
                  <a:pt x="367" y="560"/>
                  <a:pt x="383" y="560"/>
                  <a:pt x="397" y="560"/>
                </a:cubicBezTo>
                <a:cubicBezTo>
                  <a:pt x="515" y="618"/>
                  <a:pt x="515" y="618"/>
                  <a:pt x="515" y="618"/>
                </a:cubicBezTo>
                <a:cubicBezTo>
                  <a:pt x="515" y="516"/>
                  <a:pt x="515" y="516"/>
                  <a:pt x="515" y="516"/>
                </a:cubicBezTo>
                <a:cubicBezTo>
                  <a:pt x="574" y="471"/>
                  <a:pt x="603" y="413"/>
                  <a:pt x="603" y="339"/>
                </a:cubicBezTo>
                <a:cubicBezTo>
                  <a:pt x="603" y="280"/>
                  <a:pt x="574" y="221"/>
                  <a:pt x="530" y="177"/>
                </a:cubicBezTo>
                <a:close/>
                <a:moveTo>
                  <a:pt x="191" y="442"/>
                </a:moveTo>
                <a:lnTo>
                  <a:pt x="191" y="442"/>
                </a:lnTo>
                <a:cubicBezTo>
                  <a:pt x="206" y="442"/>
                  <a:pt x="235" y="442"/>
                  <a:pt x="250" y="442"/>
                </a:cubicBezTo>
                <a:cubicBezTo>
                  <a:pt x="397" y="442"/>
                  <a:pt x="485" y="339"/>
                  <a:pt x="485" y="221"/>
                </a:cubicBezTo>
                <a:cubicBezTo>
                  <a:pt x="485" y="88"/>
                  <a:pt x="367" y="0"/>
                  <a:pt x="250" y="0"/>
                </a:cubicBezTo>
                <a:cubicBezTo>
                  <a:pt x="117" y="0"/>
                  <a:pt x="0" y="88"/>
                  <a:pt x="0" y="221"/>
                </a:cubicBezTo>
                <a:cubicBezTo>
                  <a:pt x="0" y="295"/>
                  <a:pt x="29" y="354"/>
                  <a:pt x="73" y="398"/>
                </a:cubicBezTo>
                <a:cubicBezTo>
                  <a:pt x="73" y="501"/>
                  <a:pt x="73" y="501"/>
                  <a:pt x="73" y="501"/>
                </a:cubicBezTo>
                <a:lnTo>
                  <a:pt x="191" y="442"/>
                </a:lnTo>
                <a:close/>
                <a:moveTo>
                  <a:pt x="44" y="221"/>
                </a:moveTo>
                <a:lnTo>
                  <a:pt x="44" y="221"/>
                </a:lnTo>
                <a:cubicBezTo>
                  <a:pt x="44" y="118"/>
                  <a:pt x="132" y="30"/>
                  <a:pt x="250" y="30"/>
                </a:cubicBezTo>
                <a:cubicBezTo>
                  <a:pt x="353" y="30"/>
                  <a:pt x="456" y="118"/>
                  <a:pt x="456" y="221"/>
                </a:cubicBezTo>
                <a:cubicBezTo>
                  <a:pt x="456" y="324"/>
                  <a:pt x="367" y="413"/>
                  <a:pt x="250" y="413"/>
                </a:cubicBezTo>
                <a:cubicBezTo>
                  <a:pt x="235" y="413"/>
                  <a:pt x="206" y="413"/>
                  <a:pt x="191" y="398"/>
                </a:cubicBezTo>
                <a:cubicBezTo>
                  <a:pt x="117" y="442"/>
                  <a:pt x="117" y="442"/>
                  <a:pt x="117" y="442"/>
                </a:cubicBezTo>
                <a:cubicBezTo>
                  <a:pt x="117" y="383"/>
                  <a:pt x="117" y="383"/>
                  <a:pt x="117" y="383"/>
                </a:cubicBezTo>
                <a:cubicBezTo>
                  <a:pt x="73" y="339"/>
                  <a:pt x="44" y="280"/>
                  <a:pt x="44" y="221"/>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7" name="稻壳儿小白白(http://dwz.cn/Wu2UP)"/>
          <p:cNvSpPr>
            <a:spLocks noChangeArrowheads="1"/>
          </p:cNvSpPr>
          <p:nvPr/>
        </p:nvSpPr>
        <p:spPr bwMode="auto">
          <a:xfrm>
            <a:off x="3658552" y="5127626"/>
            <a:ext cx="510115" cy="497417"/>
          </a:xfrm>
          <a:custGeom>
            <a:avLst/>
            <a:gdLst>
              <a:gd name="T0" fmla="*/ 116829 w 634"/>
              <a:gd name="T1" fmla="*/ 84987 h 619"/>
              <a:gd name="T2" fmla="*/ 116829 w 634"/>
              <a:gd name="T3" fmla="*/ 84987 h 619"/>
              <a:gd name="T4" fmla="*/ 100963 w 634"/>
              <a:gd name="T5" fmla="*/ 95430 h 619"/>
              <a:gd name="T6" fmla="*/ 116829 w 634"/>
              <a:gd name="T7" fmla="*/ 111275 h 619"/>
              <a:gd name="T8" fmla="*/ 127647 w 634"/>
              <a:gd name="T9" fmla="*/ 95430 h 619"/>
              <a:gd name="T10" fmla="*/ 116829 w 634"/>
              <a:gd name="T11" fmla="*/ 84987 h 619"/>
              <a:gd name="T12" fmla="*/ 58415 w 634"/>
              <a:gd name="T13" fmla="*/ 84987 h 619"/>
              <a:gd name="T14" fmla="*/ 58415 w 634"/>
              <a:gd name="T15" fmla="*/ 84987 h 619"/>
              <a:gd name="T16" fmla="*/ 42549 w 634"/>
              <a:gd name="T17" fmla="*/ 95430 h 619"/>
              <a:gd name="T18" fmla="*/ 58415 w 634"/>
              <a:gd name="T19" fmla="*/ 111275 h 619"/>
              <a:gd name="T20" fmla="*/ 74641 w 634"/>
              <a:gd name="T21" fmla="*/ 95430 h 619"/>
              <a:gd name="T22" fmla="*/ 58415 w 634"/>
              <a:gd name="T23" fmla="*/ 84987 h 619"/>
              <a:gd name="T24" fmla="*/ 116829 w 634"/>
              <a:gd name="T25" fmla="*/ 0 h 619"/>
              <a:gd name="T26" fmla="*/ 116829 w 634"/>
              <a:gd name="T27" fmla="*/ 0 h 619"/>
              <a:gd name="T28" fmla="*/ 0 w 634"/>
              <a:gd name="T29" fmla="*/ 95430 h 619"/>
              <a:gd name="T30" fmla="*/ 42549 w 634"/>
              <a:gd name="T31" fmla="*/ 175016 h 619"/>
              <a:gd name="T32" fmla="*/ 42549 w 634"/>
              <a:gd name="T33" fmla="*/ 222551 h 619"/>
              <a:gd name="T34" fmla="*/ 95555 w 634"/>
              <a:gd name="T35" fmla="*/ 196263 h 619"/>
              <a:gd name="T36" fmla="*/ 116829 w 634"/>
              <a:gd name="T37" fmla="*/ 196263 h 619"/>
              <a:gd name="T38" fmla="*/ 228249 w 634"/>
              <a:gd name="T39" fmla="*/ 95430 h 619"/>
              <a:gd name="T40" fmla="*/ 116829 w 634"/>
              <a:gd name="T41" fmla="*/ 0 h 619"/>
              <a:gd name="T42" fmla="*/ 116829 w 634"/>
              <a:gd name="T43" fmla="*/ 180417 h 619"/>
              <a:gd name="T44" fmla="*/ 116829 w 634"/>
              <a:gd name="T45" fmla="*/ 180417 h 619"/>
              <a:gd name="T46" fmla="*/ 90506 w 634"/>
              <a:gd name="T47" fmla="*/ 180417 h 619"/>
              <a:gd name="T48" fmla="*/ 58415 w 634"/>
              <a:gd name="T49" fmla="*/ 201664 h 619"/>
              <a:gd name="T50" fmla="*/ 58415 w 634"/>
              <a:gd name="T51" fmla="*/ 164572 h 619"/>
              <a:gd name="T52" fmla="*/ 15866 w 634"/>
              <a:gd name="T53" fmla="*/ 95430 h 619"/>
              <a:gd name="T54" fmla="*/ 116829 w 634"/>
              <a:gd name="T55" fmla="*/ 10803 h 619"/>
              <a:gd name="T56" fmla="*/ 212384 w 634"/>
              <a:gd name="T57" fmla="*/ 95430 h 619"/>
              <a:gd name="T58" fmla="*/ 116829 w 634"/>
              <a:gd name="T59" fmla="*/ 180417 h 619"/>
              <a:gd name="T60" fmla="*/ 169835 w 634"/>
              <a:gd name="T61" fmla="*/ 84987 h 619"/>
              <a:gd name="T62" fmla="*/ 169835 w 634"/>
              <a:gd name="T63" fmla="*/ 84987 h 619"/>
              <a:gd name="T64" fmla="*/ 159378 w 634"/>
              <a:gd name="T65" fmla="*/ 95430 h 619"/>
              <a:gd name="T66" fmla="*/ 169835 w 634"/>
              <a:gd name="T67" fmla="*/ 111275 h 619"/>
              <a:gd name="T68" fmla="*/ 186061 w 634"/>
              <a:gd name="T69" fmla="*/ 95430 h 619"/>
              <a:gd name="T70" fmla="*/ 169835 w 634"/>
              <a:gd name="T71" fmla="*/ 84987 h 6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34" h="619">
                <a:moveTo>
                  <a:pt x="324" y="236"/>
                </a:moveTo>
                <a:lnTo>
                  <a:pt x="324" y="236"/>
                </a:lnTo>
                <a:cubicBezTo>
                  <a:pt x="295" y="236"/>
                  <a:pt x="280" y="251"/>
                  <a:pt x="280" y="265"/>
                </a:cubicBezTo>
                <a:cubicBezTo>
                  <a:pt x="280" y="295"/>
                  <a:pt x="295" y="309"/>
                  <a:pt x="324" y="309"/>
                </a:cubicBezTo>
                <a:cubicBezTo>
                  <a:pt x="339" y="309"/>
                  <a:pt x="354" y="295"/>
                  <a:pt x="354" y="265"/>
                </a:cubicBezTo>
                <a:cubicBezTo>
                  <a:pt x="354" y="251"/>
                  <a:pt x="339" y="236"/>
                  <a:pt x="324" y="236"/>
                </a:cubicBezTo>
                <a:close/>
                <a:moveTo>
                  <a:pt x="162" y="236"/>
                </a:moveTo>
                <a:lnTo>
                  <a:pt x="162" y="236"/>
                </a:lnTo>
                <a:cubicBezTo>
                  <a:pt x="148" y="236"/>
                  <a:pt x="118" y="251"/>
                  <a:pt x="118" y="265"/>
                </a:cubicBezTo>
                <a:cubicBezTo>
                  <a:pt x="118" y="295"/>
                  <a:pt x="148" y="309"/>
                  <a:pt x="162" y="309"/>
                </a:cubicBezTo>
                <a:cubicBezTo>
                  <a:pt x="177" y="309"/>
                  <a:pt x="207" y="295"/>
                  <a:pt x="207" y="265"/>
                </a:cubicBezTo>
                <a:cubicBezTo>
                  <a:pt x="207" y="251"/>
                  <a:pt x="177" y="236"/>
                  <a:pt x="162" y="236"/>
                </a:cubicBezTo>
                <a:close/>
                <a:moveTo>
                  <a:pt x="324" y="0"/>
                </a:moveTo>
                <a:lnTo>
                  <a:pt x="324" y="0"/>
                </a:lnTo>
                <a:cubicBezTo>
                  <a:pt x="148" y="0"/>
                  <a:pt x="0" y="118"/>
                  <a:pt x="0" y="265"/>
                </a:cubicBezTo>
                <a:cubicBezTo>
                  <a:pt x="0" y="354"/>
                  <a:pt x="44" y="427"/>
                  <a:pt x="118" y="486"/>
                </a:cubicBezTo>
                <a:cubicBezTo>
                  <a:pt x="118" y="618"/>
                  <a:pt x="118" y="618"/>
                  <a:pt x="118" y="618"/>
                </a:cubicBezTo>
                <a:cubicBezTo>
                  <a:pt x="265" y="545"/>
                  <a:pt x="265" y="545"/>
                  <a:pt x="265" y="545"/>
                </a:cubicBezTo>
                <a:cubicBezTo>
                  <a:pt x="280" y="545"/>
                  <a:pt x="295" y="545"/>
                  <a:pt x="324" y="545"/>
                </a:cubicBezTo>
                <a:cubicBezTo>
                  <a:pt x="486" y="545"/>
                  <a:pt x="633" y="427"/>
                  <a:pt x="633" y="265"/>
                </a:cubicBezTo>
                <a:cubicBezTo>
                  <a:pt x="633" y="118"/>
                  <a:pt x="486" y="0"/>
                  <a:pt x="324" y="0"/>
                </a:cubicBezTo>
                <a:close/>
                <a:moveTo>
                  <a:pt x="324" y="501"/>
                </a:moveTo>
                <a:lnTo>
                  <a:pt x="324" y="501"/>
                </a:lnTo>
                <a:cubicBezTo>
                  <a:pt x="295" y="501"/>
                  <a:pt x="280" y="501"/>
                  <a:pt x="251" y="501"/>
                </a:cubicBezTo>
                <a:cubicBezTo>
                  <a:pt x="162" y="560"/>
                  <a:pt x="162" y="560"/>
                  <a:pt x="162" y="560"/>
                </a:cubicBezTo>
                <a:cubicBezTo>
                  <a:pt x="162" y="457"/>
                  <a:pt x="162" y="457"/>
                  <a:pt x="162" y="457"/>
                </a:cubicBezTo>
                <a:cubicBezTo>
                  <a:pt x="89" y="427"/>
                  <a:pt x="44" y="354"/>
                  <a:pt x="44" y="265"/>
                </a:cubicBezTo>
                <a:cubicBezTo>
                  <a:pt x="44" y="133"/>
                  <a:pt x="162" y="30"/>
                  <a:pt x="324" y="30"/>
                </a:cubicBezTo>
                <a:cubicBezTo>
                  <a:pt x="471" y="30"/>
                  <a:pt x="589" y="133"/>
                  <a:pt x="589" y="265"/>
                </a:cubicBezTo>
                <a:cubicBezTo>
                  <a:pt x="589" y="398"/>
                  <a:pt x="471" y="501"/>
                  <a:pt x="324" y="501"/>
                </a:cubicBezTo>
                <a:close/>
                <a:moveTo>
                  <a:pt x="471" y="236"/>
                </a:moveTo>
                <a:lnTo>
                  <a:pt x="471" y="236"/>
                </a:lnTo>
                <a:cubicBezTo>
                  <a:pt x="457" y="236"/>
                  <a:pt x="442" y="251"/>
                  <a:pt x="442" y="265"/>
                </a:cubicBezTo>
                <a:cubicBezTo>
                  <a:pt x="442" y="295"/>
                  <a:pt x="457" y="309"/>
                  <a:pt x="471" y="309"/>
                </a:cubicBezTo>
                <a:cubicBezTo>
                  <a:pt x="501" y="309"/>
                  <a:pt x="516" y="295"/>
                  <a:pt x="516" y="265"/>
                </a:cubicBezTo>
                <a:cubicBezTo>
                  <a:pt x="516" y="251"/>
                  <a:pt x="501" y="236"/>
                  <a:pt x="471" y="236"/>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8" name="稻壳儿小白白(http://dwz.cn/Wu2UP)"/>
          <p:cNvSpPr>
            <a:spLocks noChangeArrowheads="1"/>
          </p:cNvSpPr>
          <p:nvPr/>
        </p:nvSpPr>
        <p:spPr bwMode="auto">
          <a:xfrm>
            <a:off x="2843636" y="5127626"/>
            <a:ext cx="510117" cy="497417"/>
          </a:xfrm>
          <a:custGeom>
            <a:avLst/>
            <a:gdLst>
              <a:gd name="T0" fmla="*/ 148561 w 634"/>
              <a:gd name="T1" fmla="*/ 116677 h 619"/>
              <a:gd name="T2" fmla="*/ 148561 w 634"/>
              <a:gd name="T3" fmla="*/ 116677 h 619"/>
              <a:gd name="T4" fmla="*/ 79329 w 634"/>
              <a:gd name="T5" fmla="*/ 116677 h 619"/>
              <a:gd name="T6" fmla="*/ 68872 w 634"/>
              <a:gd name="T7" fmla="*/ 127481 h 619"/>
              <a:gd name="T8" fmla="*/ 79329 w 634"/>
              <a:gd name="T9" fmla="*/ 132522 h 619"/>
              <a:gd name="T10" fmla="*/ 148561 w 634"/>
              <a:gd name="T11" fmla="*/ 132522 h 619"/>
              <a:gd name="T12" fmla="*/ 153609 w 634"/>
              <a:gd name="T13" fmla="*/ 127481 h 619"/>
              <a:gd name="T14" fmla="*/ 148561 w 634"/>
              <a:gd name="T15" fmla="*/ 116677 h 619"/>
              <a:gd name="T16" fmla="*/ 164427 w 634"/>
              <a:gd name="T17" fmla="*/ 74184 h 619"/>
              <a:gd name="T18" fmla="*/ 164427 w 634"/>
              <a:gd name="T19" fmla="*/ 74184 h 619"/>
              <a:gd name="T20" fmla="*/ 63463 w 634"/>
              <a:gd name="T21" fmla="*/ 74184 h 619"/>
              <a:gd name="T22" fmla="*/ 58415 w 634"/>
              <a:gd name="T23" fmla="*/ 84987 h 619"/>
              <a:gd name="T24" fmla="*/ 63463 w 634"/>
              <a:gd name="T25" fmla="*/ 90389 h 619"/>
              <a:gd name="T26" fmla="*/ 164427 w 634"/>
              <a:gd name="T27" fmla="*/ 90389 h 619"/>
              <a:gd name="T28" fmla="*/ 169836 w 634"/>
              <a:gd name="T29" fmla="*/ 84987 h 619"/>
              <a:gd name="T30" fmla="*/ 164427 w 634"/>
              <a:gd name="T31" fmla="*/ 74184 h 619"/>
              <a:gd name="T32" fmla="*/ 111421 w 634"/>
              <a:gd name="T33" fmla="*/ 0 h 619"/>
              <a:gd name="T34" fmla="*/ 111421 w 634"/>
              <a:gd name="T35" fmla="*/ 0 h 619"/>
              <a:gd name="T36" fmla="*/ 0 w 634"/>
              <a:gd name="T37" fmla="*/ 95430 h 619"/>
              <a:gd name="T38" fmla="*/ 42188 w 634"/>
              <a:gd name="T39" fmla="*/ 175016 h 619"/>
              <a:gd name="T40" fmla="*/ 42188 w 634"/>
              <a:gd name="T41" fmla="*/ 222551 h 619"/>
              <a:gd name="T42" fmla="*/ 90146 w 634"/>
              <a:gd name="T43" fmla="*/ 196263 h 619"/>
              <a:gd name="T44" fmla="*/ 111421 w 634"/>
              <a:gd name="T45" fmla="*/ 196263 h 619"/>
              <a:gd name="T46" fmla="*/ 228250 w 634"/>
              <a:gd name="T47" fmla="*/ 95430 h 619"/>
              <a:gd name="T48" fmla="*/ 111421 w 634"/>
              <a:gd name="T49" fmla="*/ 0 h 619"/>
              <a:gd name="T50" fmla="*/ 111421 w 634"/>
              <a:gd name="T51" fmla="*/ 180417 h 619"/>
              <a:gd name="T52" fmla="*/ 111421 w 634"/>
              <a:gd name="T53" fmla="*/ 180417 h 619"/>
              <a:gd name="T54" fmla="*/ 90146 w 634"/>
              <a:gd name="T55" fmla="*/ 180417 h 619"/>
              <a:gd name="T56" fmla="*/ 58415 w 634"/>
              <a:gd name="T57" fmla="*/ 201664 h 619"/>
              <a:gd name="T58" fmla="*/ 58415 w 634"/>
              <a:gd name="T59" fmla="*/ 164572 h 619"/>
              <a:gd name="T60" fmla="*/ 15866 w 634"/>
              <a:gd name="T61" fmla="*/ 95430 h 619"/>
              <a:gd name="T62" fmla="*/ 111421 w 634"/>
              <a:gd name="T63" fmla="*/ 10803 h 619"/>
              <a:gd name="T64" fmla="*/ 212024 w 634"/>
              <a:gd name="T65" fmla="*/ 95430 h 619"/>
              <a:gd name="T66" fmla="*/ 111421 w 634"/>
              <a:gd name="T67" fmla="*/ 180417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619">
                <a:moveTo>
                  <a:pt x="412" y="324"/>
                </a:moveTo>
                <a:lnTo>
                  <a:pt x="412" y="324"/>
                </a:lnTo>
                <a:cubicBezTo>
                  <a:pt x="220" y="324"/>
                  <a:pt x="220" y="324"/>
                  <a:pt x="220" y="324"/>
                </a:cubicBezTo>
                <a:cubicBezTo>
                  <a:pt x="206" y="324"/>
                  <a:pt x="191" y="339"/>
                  <a:pt x="191" y="354"/>
                </a:cubicBezTo>
                <a:cubicBezTo>
                  <a:pt x="191" y="354"/>
                  <a:pt x="206" y="368"/>
                  <a:pt x="220" y="368"/>
                </a:cubicBezTo>
                <a:cubicBezTo>
                  <a:pt x="412" y="368"/>
                  <a:pt x="412" y="368"/>
                  <a:pt x="412" y="368"/>
                </a:cubicBezTo>
                <a:cubicBezTo>
                  <a:pt x="426" y="368"/>
                  <a:pt x="426" y="354"/>
                  <a:pt x="426" y="354"/>
                </a:cubicBezTo>
                <a:cubicBezTo>
                  <a:pt x="426" y="339"/>
                  <a:pt x="426" y="324"/>
                  <a:pt x="412" y="324"/>
                </a:cubicBezTo>
                <a:close/>
                <a:moveTo>
                  <a:pt x="456" y="206"/>
                </a:moveTo>
                <a:lnTo>
                  <a:pt x="456" y="206"/>
                </a:lnTo>
                <a:cubicBezTo>
                  <a:pt x="176" y="206"/>
                  <a:pt x="176" y="206"/>
                  <a:pt x="176" y="206"/>
                </a:cubicBezTo>
                <a:cubicBezTo>
                  <a:pt x="162" y="206"/>
                  <a:pt x="162" y="221"/>
                  <a:pt x="162" y="236"/>
                </a:cubicBezTo>
                <a:cubicBezTo>
                  <a:pt x="162" y="236"/>
                  <a:pt x="162" y="251"/>
                  <a:pt x="176" y="251"/>
                </a:cubicBezTo>
                <a:cubicBezTo>
                  <a:pt x="456" y="251"/>
                  <a:pt x="456" y="251"/>
                  <a:pt x="456" y="251"/>
                </a:cubicBezTo>
                <a:lnTo>
                  <a:pt x="471" y="236"/>
                </a:lnTo>
                <a:cubicBezTo>
                  <a:pt x="471" y="221"/>
                  <a:pt x="456" y="206"/>
                  <a:pt x="456" y="206"/>
                </a:cubicBezTo>
                <a:close/>
                <a:moveTo>
                  <a:pt x="309" y="0"/>
                </a:moveTo>
                <a:lnTo>
                  <a:pt x="309" y="0"/>
                </a:lnTo>
                <a:cubicBezTo>
                  <a:pt x="147" y="0"/>
                  <a:pt x="0" y="118"/>
                  <a:pt x="0" y="265"/>
                </a:cubicBezTo>
                <a:cubicBezTo>
                  <a:pt x="0" y="354"/>
                  <a:pt x="44" y="427"/>
                  <a:pt x="117" y="486"/>
                </a:cubicBezTo>
                <a:cubicBezTo>
                  <a:pt x="117" y="618"/>
                  <a:pt x="117" y="618"/>
                  <a:pt x="117" y="618"/>
                </a:cubicBezTo>
                <a:cubicBezTo>
                  <a:pt x="250" y="545"/>
                  <a:pt x="250" y="545"/>
                  <a:pt x="250" y="545"/>
                </a:cubicBezTo>
                <a:cubicBezTo>
                  <a:pt x="279" y="545"/>
                  <a:pt x="294" y="545"/>
                  <a:pt x="309" y="545"/>
                </a:cubicBezTo>
                <a:cubicBezTo>
                  <a:pt x="485" y="545"/>
                  <a:pt x="633" y="427"/>
                  <a:pt x="633" y="265"/>
                </a:cubicBezTo>
                <a:cubicBezTo>
                  <a:pt x="633" y="118"/>
                  <a:pt x="485" y="0"/>
                  <a:pt x="309" y="0"/>
                </a:cubicBezTo>
                <a:close/>
                <a:moveTo>
                  <a:pt x="309" y="501"/>
                </a:moveTo>
                <a:lnTo>
                  <a:pt x="309" y="501"/>
                </a:lnTo>
                <a:cubicBezTo>
                  <a:pt x="294" y="501"/>
                  <a:pt x="265" y="501"/>
                  <a:pt x="250" y="501"/>
                </a:cubicBezTo>
                <a:cubicBezTo>
                  <a:pt x="162" y="560"/>
                  <a:pt x="162" y="560"/>
                  <a:pt x="162" y="560"/>
                </a:cubicBezTo>
                <a:cubicBezTo>
                  <a:pt x="162" y="457"/>
                  <a:pt x="162" y="457"/>
                  <a:pt x="162" y="457"/>
                </a:cubicBezTo>
                <a:cubicBezTo>
                  <a:pt x="88" y="427"/>
                  <a:pt x="44" y="354"/>
                  <a:pt x="44" y="265"/>
                </a:cubicBezTo>
                <a:cubicBezTo>
                  <a:pt x="44" y="133"/>
                  <a:pt x="162" y="30"/>
                  <a:pt x="309" y="30"/>
                </a:cubicBezTo>
                <a:cubicBezTo>
                  <a:pt x="471" y="30"/>
                  <a:pt x="588" y="133"/>
                  <a:pt x="588" y="265"/>
                </a:cubicBezTo>
                <a:cubicBezTo>
                  <a:pt x="588" y="398"/>
                  <a:pt x="471" y="501"/>
                  <a:pt x="309" y="501"/>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29" name="稻壳儿小白白(http://dwz.cn/Wu2UP)"/>
          <p:cNvSpPr>
            <a:spLocks noChangeArrowheads="1"/>
          </p:cNvSpPr>
          <p:nvPr/>
        </p:nvSpPr>
        <p:spPr bwMode="auto">
          <a:xfrm>
            <a:off x="2024487" y="5127626"/>
            <a:ext cx="495298" cy="497417"/>
          </a:xfrm>
          <a:custGeom>
            <a:avLst/>
            <a:gdLst>
              <a:gd name="T0" fmla="*/ 110806 w 619"/>
              <a:gd name="T1" fmla="*/ 0 h 619"/>
              <a:gd name="T2" fmla="*/ 110806 w 619"/>
              <a:gd name="T3" fmla="*/ 0 h 619"/>
              <a:gd name="T4" fmla="*/ 0 w 619"/>
              <a:gd name="T5" fmla="*/ 95430 h 619"/>
              <a:gd name="T6" fmla="*/ 42314 w 619"/>
              <a:gd name="T7" fmla="*/ 175016 h 619"/>
              <a:gd name="T8" fmla="*/ 42314 w 619"/>
              <a:gd name="T9" fmla="*/ 222551 h 619"/>
              <a:gd name="T10" fmla="*/ 89649 w 619"/>
              <a:gd name="T11" fmla="*/ 196263 h 619"/>
              <a:gd name="T12" fmla="*/ 110806 w 619"/>
              <a:gd name="T13" fmla="*/ 196263 h 619"/>
              <a:gd name="T14" fmla="*/ 221611 w 619"/>
              <a:gd name="T15" fmla="*/ 95430 h 619"/>
              <a:gd name="T16" fmla="*/ 110806 w 619"/>
              <a:gd name="T17" fmla="*/ 0 h 619"/>
              <a:gd name="T18" fmla="*/ 110806 w 619"/>
              <a:gd name="T19" fmla="*/ 180417 h 619"/>
              <a:gd name="T20" fmla="*/ 110806 w 619"/>
              <a:gd name="T21" fmla="*/ 180417 h 619"/>
              <a:gd name="T22" fmla="*/ 84270 w 619"/>
              <a:gd name="T23" fmla="*/ 180417 h 619"/>
              <a:gd name="T24" fmla="*/ 52713 w 619"/>
              <a:gd name="T25" fmla="*/ 201664 h 619"/>
              <a:gd name="T26" fmla="*/ 52713 w 619"/>
              <a:gd name="T27" fmla="*/ 164572 h 619"/>
              <a:gd name="T28" fmla="*/ 10399 w 619"/>
              <a:gd name="T29" fmla="*/ 95430 h 619"/>
              <a:gd name="T30" fmla="*/ 110806 w 619"/>
              <a:gd name="T31" fmla="*/ 10803 h 619"/>
              <a:gd name="T32" fmla="*/ 211212 w 619"/>
              <a:gd name="T33" fmla="*/ 95430 h 619"/>
              <a:gd name="T34" fmla="*/ 110806 w 619"/>
              <a:gd name="T35" fmla="*/ 180417 h 6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9" h="619">
                <a:moveTo>
                  <a:pt x="309" y="0"/>
                </a:moveTo>
                <a:lnTo>
                  <a:pt x="309" y="0"/>
                </a:lnTo>
                <a:cubicBezTo>
                  <a:pt x="132" y="0"/>
                  <a:pt x="0" y="118"/>
                  <a:pt x="0" y="265"/>
                </a:cubicBezTo>
                <a:cubicBezTo>
                  <a:pt x="0" y="354"/>
                  <a:pt x="44" y="427"/>
                  <a:pt x="118" y="486"/>
                </a:cubicBezTo>
                <a:cubicBezTo>
                  <a:pt x="118" y="618"/>
                  <a:pt x="118" y="618"/>
                  <a:pt x="118" y="618"/>
                </a:cubicBezTo>
                <a:cubicBezTo>
                  <a:pt x="250" y="545"/>
                  <a:pt x="250" y="545"/>
                  <a:pt x="250" y="545"/>
                </a:cubicBezTo>
                <a:cubicBezTo>
                  <a:pt x="265" y="545"/>
                  <a:pt x="294" y="545"/>
                  <a:pt x="309" y="545"/>
                </a:cubicBezTo>
                <a:cubicBezTo>
                  <a:pt x="486" y="545"/>
                  <a:pt x="618" y="427"/>
                  <a:pt x="618" y="265"/>
                </a:cubicBezTo>
                <a:cubicBezTo>
                  <a:pt x="618" y="118"/>
                  <a:pt x="486" y="0"/>
                  <a:pt x="309" y="0"/>
                </a:cubicBezTo>
                <a:close/>
                <a:moveTo>
                  <a:pt x="309" y="501"/>
                </a:moveTo>
                <a:lnTo>
                  <a:pt x="309" y="501"/>
                </a:lnTo>
                <a:cubicBezTo>
                  <a:pt x="280" y="501"/>
                  <a:pt x="265" y="501"/>
                  <a:pt x="235" y="501"/>
                </a:cubicBezTo>
                <a:cubicBezTo>
                  <a:pt x="147" y="560"/>
                  <a:pt x="147" y="560"/>
                  <a:pt x="147" y="560"/>
                </a:cubicBezTo>
                <a:cubicBezTo>
                  <a:pt x="147" y="457"/>
                  <a:pt x="147" y="457"/>
                  <a:pt x="147" y="457"/>
                </a:cubicBezTo>
                <a:cubicBezTo>
                  <a:pt x="73" y="427"/>
                  <a:pt x="29" y="354"/>
                  <a:pt x="29" y="265"/>
                </a:cubicBezTo>
                <a:cubicBezTo>
                  <a:pt x="29" y="133"/>
                  <a:pt x="162" y="30"/>
                  <a:pt x="309" y="30"/>
                </a:cubicBezTo>
                <a:cubicBezTo>
                  <a:pt x="456" y="30"/>
                  <a:pt x="589" y="133"/>
                  <a:pt x="589" y="265"/>
                </a:cubicBezTo>
                <a:cubicBezTo>
                  <a:pt x="589" y="398"/>
                  <a:pt x="456" y="501"/>
                  <a:pt x="309" y="501"/>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0" name="稻壳儿小白白(http://dwz.cn/Wu2UP)"/>
          <p:cNvSpPr>
            <a:spLocks noChangeArrowheads="1"/>
          </p:cNvSpPr>
          <p:nvPr/>
        </p:nvSpPr>
        <p:spPr bwMode="auto">
          <a:xfrm>
            <a:off x="9428584" y="4395259"/>
            <a:ext cx="448732" cy="319616"/>
          </a:xfrm>
          <a:custGeom>
            <a:avLst/>
            <a:gdLst>
              <a:gd name="T0" fmla="*/ 16131 w 561"/>
              <a:gd name="T1" fmla="*/ 116668 h 399"/>
              <a:gd name="T2" fmla="*/ 16131 w 561"/>
              <a:gd name="T3" fmla="*/ 116668 h 399"/>
              <a:gd name="T4" fmla="*/ 0 w 561"/>
              <a:gd name="T5" fmla="*/ 127078 h 399"/>
              <a:gd name="T6" fmla="*/ 16131 w 561"/>
              <a:gd name="T7" fmla="*/ 142873 h 399"/>
              <a:gd name="T8" fmla="*/ 31904 w 561"/>
              <a:gd name="T9" fmla="*/ 127078 h 399"/>
              <a:gd name="T10" fmla="*/ 16131 w 561"/>
              <a:gd name="T11" fmla="*/ 116668 h 399"/>
              <a:gd name="T12" fmla="*/ 16131 w 561"/>
              <a:gd name="T13" fmla="*/ 58154 h 399"/>
              <a:gd name="T14" fmla="*/ 16131 w 561"/>
              <a:gd name="T15" fmla="*/ 58154 h 399"/>
              <a:gd name="T16" fmla="*/ 0 w 561"/>
              <a:gd name="T17" fmla="*/ 74308 h 399"/>
              <a:gd name="T18" fmla="*/ 16131 w 561"/>
              <a:gd name="T19" fmla="*/ 84719 h 399"/>
              <a:gd name="T20" fmla="*/ 31904 w 561"/>
              <a:gd name="T21" fmla="*/ 74308 h 399"/>
              <a:gd name="T22" fmla="*/ 16131 w 561"/>
              <a:gd name="T23" fmla="*/ 58154 h 399"/>
              <a:gd name="T24" fmla="*/ 189988 w 561"/>
              <a:gd name="T25" fmla="*/ 63539 h 399"/>
              <a:gd name="T26" fmla="*/ 189988 w 561"/>
              <a:gd name="T27" fmla="*/ 63539 h 399"/>
              <a:gd name="T28" fmla="*/ 63449 w 561"/>
              <a:gd name="T29" fmla="*/ 63539 h 399"/>
              <a:gd name="T30" fmla="*/ 58072 w 561"/>
              <a:gd name="T31" fmla="*/ 74308 h 399"/>
              <a:gd name="T32" fmla="*/ 63449 w 561"/>
              <a:gd name="T33" fmla="*/ 79334 h 399"/>
              <a:gd name="T34" fmla="*/ 189988 w 561"/>
              <a:gd name="T35" fmla="*/ 79334 h 399"/>
              <a:gd name="T36" fmla="*/ 200743 w 561"/>
              <a:gd name="T37" fmla="*/ 74308 h 399"/>
              <a:gd name="T38" fmla="*/ 189988 w 561"/>
              <a:gd name="T39" fmla="*/ 63539 h 399"/>
              <a:gd name="T40" fmla="*/ 63449 w 561"/>
              <a:gd name="T41" fmla="*/ 21180 h 399"/>
              <a:gd name="T42" fmla="*/ 63449 w 561"/>
              <a:gd name="T43" fmla="*/ 21180 h 399"/>
              <a:gd name="T44" fmla="*/ 189988 w 561"/>
              <a:gd name="T45" fmla="*/ 21180 h 399"/>
              <a:gd name="T46" fmla="*/ 200743 w 561"/>
              <a:gd name="T47" fmla="*/ 16154 h 399"/>
              <a:gd name="T48" fmla="*/ 189988 w 561"/>
              <a:gd name="T49" fmla="*/ 10769 h 399"/>
              <a:gd name="T50" fmla="*/ 63449 w 561"/>
              <a:gd name="T51" fmla="*/ 10769 h 399"/>
              <a:gd name="T52" fmla="*/ 58072 w 561"/>
              <a:gd name="T53" fmla="*/ 16154 h 399"/>
              <a:gd name="T54" fmla="*/ 63449 w 561"/>
              <a:gd name="T55" fmla="*/ 21180 h 399"/>
              <a:gd name="T56" fmla="*/ 16131 w 561"/>
              <a:gd name="T57" fmla="*/ 0 h 399"/>
              <a:gd name="T58" fmla="*/ 16131 w 561"/>
              <a:gd name="T59" fmla="*/ 0 h 399"/>
              <a:gd name="T60" fmla="*/ 0 w 561"/>
              <a:gd name="T61" fmla="*/ 16154 h 399"/>
              <a:gd name="T62" fmla="*/ 16131 w 561"/>
              <a:gd name="T63" fmla="*/ 31949 h 399"/>
              <a:gd name="T64" fmla="*/ 31904 w 561"/>
              <a:gd name="T65" fmla="*/ 16154 h 399"/>
              <a:gd name="T66" fmla="*/ 16131 w 561"/>
              <a:gd name="T67" fmla="*/ 0 h 399"/>
              <a:gd name="T68" fmla="*/ 189988 w 561"/>
              <a:gd name="T69" fmla="*/ 121693 h 399"/>
              <a:gd name="T70" fmla="*/ 189988 w 561"/>
              <a:gd name="T71" fmla="*/ 121693 h 399"/>
              <a:gd name="T72" fmla="*/ 63449 w 561"/>
              <a:gd name="T73" fmla="*/ 121693 h 399"/>
              <a:gd name="T74" fmla="*/ 58072 w 561"/>
              <a:gd name="T75" fmla="*/ 127078 h 399"/>
              <a:gd name="T76" fmla="*/ 63449 w 561"/>
              <a:gd name="T77" fmla="*/ 137488 h 399"/>
              <a:gd name="T78" fmla="*/ 189988 w 561"/>
              <a:gd name="T79" fmla="*/ 137488 h 399"/>
              <a:gd name="T80" fmla="*/ 200743 w 561"/>
              <a:gd name="T81" fmla="*/ 127078 h 399"/>
              <a:gd name="T82" fmla="*/ 189988 w 561"/>
              <a:gd name="T83" fmla="*/ 121693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1" h="399">
                <a:moveTo>
                  <a:pt x="45" y="325"/>
                </a:moveTo>
                <a:lnTo>
                  <a:pt x="45" y="325"/>
                </a:lnTo>
                <a:cubicBezTo>
                  <a:pt x="30" y="325"/>
                  <a:pt x="0" y="339"/>
                  <a:pt x="0" y="354"/>
                </a:cubicBezTo>
                <a:cubicBezTo>
                  <a:pt x="0" y="383"/>
                  <a:pt x="30" y="398"/>
                  <a:pt x="45" y="398"/>
                </a:cubicBezTo>
                <a:cubicBezTo>
                  <a:pt x="59" y="398"/>
                  <a:pt x="89" y="383"/>
                  <a:pt x="89" y="354"/>
                </a:cubicBezTo>
                <a:cubicBezTo>
                  <a:pt x="89" y="339"/>
                  <a:pt x="59" y="325"/>
                  <a:pt x="45" y="325"/>
                </a:cubicBezTo>
                <a:close/>
                <a:moveTo>
                  <a:pt x="45" y="162"/>
                </a:moveTo>
                <a:lnTo>
                  <a:pt x="45" y="162"/>
                </a:lnTo>
                <a:cubicBezTo>
                  <a:pt x="30" y="162"/>
                  <a:pt x="0" y="177"/>
                  <a:pt x="0" y="207"/>
                </a:cubicBezTo>
                <a:cubicBezTo>
                  <a:pt x="0" y="221"/>
                  <a:pt x="30" y="236"/>
                  <a:pt x="45" y="236"/>
                </a:cubicBezTo>
                <a:cubicBezTo>
                  <a:pt x="59" y="236"/>
                  <a:pt x="89" y="221"/>
                  <a:pt x="89" y="207"/>
                </a:cubicBezTo>
                <a:cubicBezTo>
                  <a:pt x="89" y="177"/>
                  <a:pt x="59" y="162"/>
                  <a:pt x="45" y="162"/>
                </a:cubicBezTo>
                <a:close/>
                <a:moveTo>
                  <a:pt x="530" y="177"/>
                </a:moveTo>
                <a:lnTo>
                  <a:pt x="530" y="177"/>
                </a:lnTo>
                <a:cubicBezTo>
                  <a:pt x="177" y="177"/>
                  <a:pt x="177" y="177"/>
                  <a:pt x="177" y="177"/>
                </a:cubicBezTo>
                <a:cubicBezTo>
                  <a:pt x="177" y="177"/>
                  <a:pt x="162" y="192"/>
                  <a:pt x="162" y="207"/>
                </a:cubicBezTo>
                <a:lnTo>
                  <a:pt x="177" y="221"/>
                </a:lnTo>
                <a:cubicBezTo>
                  <a:pt x="530" y="221"/>
                  <a:pt x="530" y="221"/>
                  <a:pt x="530" y="221"/>
                </a:cubicBezTo>
                <a:cubicBezTo>
                  <a:pt x="545" y="221"/>
                  <a:pt x="560" y="207"/>
                  <a:pt x="560" y="207"/>
                </a:cubicBezTo>
                <a:cubicBezTo>
                  <a:pt x="560" y="192"/>
                  <a:pt x="545" y="177"/>
                  <a:pt x="530" y="177"/>
                </a:cubicBezTo>
                <a:close/>
                <a:moveTo>
                  <a:pt x="177" y="59"/>
                </a:moveTo>
                <a:lnTo>
                  <a:pt x="177" y="59"/>
                </a:lnTo>
                <a:cubicBezTo>
                  <a:pt x="530" y="59"/>
                  <a:pt x="530" y="59"/>
                  <a:pt x="530" y="59"/>
                </a:cubicBezTo>
                <a:cubicBezTo>
                  <a:pt x="545" y="59"/>
                  <a:pt x="560" y="59"/>
                  <a:pt x="560" y="45"/>
                </a:cubicBezTo>
                <a:cubicBezTo>
                  <a:pt x="560" y="30"/>
                  <a:pt x="545" y="30"/>
                  <a:pt x="530" y="30"/>
                </a:cubicBezTo>
                <a:cubicBezTo>
                  <a:pt x="177" y="30"/>
                  <a:pt x="177" y="30"/>
                  <a:pt x="177" y="30"/>
                </a:cubicBezTo>
                <a:cubicBezTo>
                  <a:pt x="177" y="30"/>
                  <a:pt x="162" y="30"/>
                  <a:pt x="162" y="45"/>
                </a:cubicBezTo>
                <a:cubicBezTo>
                  <a:pt x="162" y="59"/>
                  <a:pt x="177" y="59"/>
                  <a:pt x="177" y="59"/>
                </a:cubicBezTo>
                <a:close/>
                <a:moveTo>
                  <a:pt x="45" y="0"/>
                </a:moveTo>
                <a:lnTo>
                  <a:pt x="45" y="0"/>
                </a:lnTo>
                <a:cubicBezTo>
                  <a:pt x="30" y="0"/>
                  <a:pt x="0" y="30"/>
                  <a:pt x="0" y="45"/>
                </a:cubicBezTo>
                <a:cubicBezTo>
                  <a:pt x="0" y="59"/>
                  <a:pt x="30" y="89"/>
                  <a:pt x="45" y="89"/>
                </a:cubicBezTo>
                <a:cubicBezTo>
                  <a:pt x="59" y="89"/>
                  <a:pt x="89" y="59"/>
                  <a:pt x="89" y="45"/>
                </a:cubicBezTo>
                <a:cubicBezTo>
                  <a:pt x="89" y="30"/>
                  <a:pt x="59" y="0"/>
                  <a:pt x="45" y="0"/>
                </a:cubicBezTo>
                <a:close/>
                <a:moveTo>
                  <a:pt x="530" y="339"/>
                </a:moveTo>
                <a:lnTo>
                  <a:pt x="530" y="339"/>
                </a:lnTo>
                <a:cubicBezTo>
                  <a:pt x="177" y="339"/>
                  <a:pt x="177" y="339"/>
                  <a:pt x="177" y="339"/>
                </a:cubicBezTo>
                <a:lnTo>
                  <a:pt x="162" y="354"/>
                </a:lnTo>
                <a:cubicBezTo>
                  <a:pt x="162" y="369"/>
                  <a:pt x="177" y="383"/>
                  <a:pt x="177" y="383"/>
                </a:cubicBezTo>
                <a:cubicBezTo>
                  <a:pt x="530" y="383"/>
                  <a:pt x="530" y="383"/>
                  <a:pt x="530" y="383"/>
                </a:cubicBezTo>
                <a:cubicBezTo>
                  <a:pt x="545" y="383"/>
                  <a:pt x="560" y="369"/>
                  <a:pt x="560" y="354"/>
                </a:cubicBezTo>
                <a:cubicBezTo>
                  <a:pt x="560" y="354"/>
                  <a:pt x="545" y="339"/>
                  <a:pt x="530" y="339"/>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1" name="稻壳儿小白白(http://dwz.cn/Wu2UP)"/>
          <p:cNvSpPr>
            <a:spLocks noChangeArrowheads="1"/>
          </p:cNvSpPr>
          <p:nvPr/>
        </p:nvSpPr>
        <p:spPr bwMode="auto">
          <a:xfrm>
            <a:off x="8613668" y="4338112"/>
            <a:ext cx="459317" cy="440267"/>
          </a:xfrm>
          <a:custGeom>
            <a:avLst/>
            <a:gdLst>
              <a:gd name="T0" fmla="*/ 194747 w 575"/>
              <a:gd name="T1" fmla="*/ 186098 h 546"/>
              <a:gd name="T2" fmla="*/ 194747 w 575"/>
              <a:gd name="T3" fmla="*/ 186098 h 546"/>
              <a:gd name="T4" fmla="*/ 99880 w 575"/>
              <a:gd name="T5" fmla="*/ 186098 h 546"/>
              <a:gd name="T6" fmla="*/ 89498 w 575"/>
              <a:gd name="T7" fmla="*/ 191518 h 546"/>
              <a:gd name="T8" fmla="*/ 99880 w 575"/>
              <a:gd name="T9" fmla="*/ 196939 h 546"/>
              <a:gd name="T10" fmla="*/ 194747 w 575"/>
              <a:gd name="T11" fmla="*/ 196939 h 546"/>
              <a:gd name="T12" fmla="*/ 205487 w 575"/>
              <a:gd name="T13" fmla="*/ 191518 h 546"/>
              <a:gd name="T14" fmla="*/ 194747 w 575"/>
              <a:gd name="T15" fmla="*/ 186098 h 546"/>
              <a:gd name="T16" fmla="*/ 110619 w 575"/>
              <a:gd name="T17" fmla="*/ 69019 h 546"/>
              <a:gd name="T18" fmla="*/ 110619 w 575"/>
              <a:gd name="T19" fmla="*/ 69019 h 546"/>
              <a:gd name="T20" fmla="*/ 110619 w 575"/>
              <a:gd name="T21" fmla="*/ 58540 h 546"/>
              <a:gd name="T22" fmla="*/ 63006 w 575"/>
              <a:gd name="T23" fmla="*/ 0 h 546"/>
              <a:gd name="T24" fmla="*/ 57995 w 575"/>
              <a:gd name="T25" fmla="*/ 0 h 546"/>
              <a:gd name="T26" fmla="*/ 52625 w 575"/>
              <a:gd name="T27" fmla="*/ 0 h 546"/>
              <a:gd name="T28" fmla="*/ 0 w 575"/>
              <a:gd name="T29" fmla="*/ 58540 h 546"/>
              <a:gd name="T30" fmla="*/ 0 w 575"/>
              <a:gd name="T31" fmla="*/ 69019 h 546"/>
              <a:gd name="T32" fmla="*/ 10382 w 575"/>
              <a:gd name="T33" fmla="*/ 69019 h 546"/>
              <a:gd name="T34" fmla="*/ 47255 w 575"/>
              <a:gd name="T35" fmla="*/ 26379 h 546"/>
              <a:gd name="T36" fmla="*/ 47255 w 575"/>
              <a:gd name="T37" fmla="*/ 196939 h 546"/>
              <a:gd name="T38" fmla="*/ 63006 w 575"/>
              <a:gd name="T39" fmla="*/ 196939 h 546"/>
              <a:gd name="T40" fmla="*/ 63006 w 575"/>
              <a:gd name="T41" fmla="*/ 26379 h 546"/>
              <a:gd name="T42" fmla="*/ 99880 w 575"/>
              <a:gd name="T43" fmla="*/ 69019 h 546"/>
              <a:gd name="T44" fmla="*/ 110619 w 575"/>
              <a:gd name="T45" fmla="*/ 69019 h 546"/>
              <a:gd name="T46" fmla="*/ 110619 w 575"/>
              <a:gd name="T47" fmla="*/ 26379 h 546"/>
              <a:gd name="T48" fmla="*/ 110619 w 575"/>
              <a:gd name="T49" fmla="*/ 26379 h 546"/>
              <a:gd name="T50" fmla="*/ 194747 w 575"/>
              <a:gd name="T51" fmla="*/ 26379 h 546"/>
              <a:gd name="T52" fmla="*/ 205487 w 575"/>
              <a:gd name="T53" fmla="*/ 21320 h 546"/>
              <a:gd name="T54" fmla="*/ 194747 w 575"/>
              <a:gd name="T55" fmla="*/ 15900 h 546"/>
              <a:gd name="T56" fmla="*/ 110619 w 575"/>
              <a:gd name="T57" fmla="*/ 15900 h 546"/>
              <a:gd name="T58" fmla="*/ 105249 w 575"/>
              <a:gd name="T59" fmla="*/ 21320 h 546"/>
              <a:gd name="T60" fmla="*/ 110619 w 575"/>
              <a:gd name="T61" fmla="*/ 26379 h 546"/>
              <a:gd name="T62" fmla="*/ 194747 w 575"/>
              <a:gd name="T63" fmla="*/ 143819 h 546"/>
              <a:gd name="T64" fmla="*/ 194747 w 575"/>
              <a:gd name="T65" fmla="*/ 143819 h 546"/>
              <a:gd name="T66" fmla="*/ 99880 w 575"/>
              <a:gd name="T67" fmla="*/ 143819 h 546"/>
              <a:gd name="T68" fmla="*/ 89498 w 575"/>
              <a:gd name="T69" fmla="*/ 148878 h 546"/>
              <a:gd name="T70" fmla="*/ 99880 w 575"/>
              <a:gd name="T71" fmla="*/ 154299 h 546"/>
              <a:gd name="T72" fmla="*/ 194747 w 575"/>
              <a:gd name="T73" fmla="*/ 154299 h 546"/>
              <a:gd name="T74" fmla="*/ 205487 w 575"/>
              <a:gd name="T75" fmla="*/ 148878 h 546"/>
              <a:gd name="T76" fmla="*/ 194747 w 575"/>
              <a:gd name="T77" fmla="*/ 143819 h 546"/>
              <a:gd name="T78" fmla="*/ 194747 w 575"/>
              <a:gd name="T79" fmla="*/ 58540 h 546"/>
              <a:gd name="T80" fmla="*/ 194747 w 575"/>
              <a:gd name="T81" fmla="*/ 58540 h 546"/>
              <a:gd name="T82" fmla="*/ 142123 w 575"/>
              <a:gd name="T83" fmla="*/ 58540 h 546"/>
              <a:gd name="T84" fmla="*/ 131383 w 575"/>
              <a:gd name="T85" fmla="*/ 63960 h 546"/>
              <a:gd name="T86" fmla="*/ 142123 w 575"/>
              <a:gd name="T87" fmla="*/ 69019 h 546"/>
              <a:gd name="T88" fmla="*/ 194747 w 575"/>
              <a:gd name="T89" fmla="*/ 69019 h 546"/>
              <a:gd name="T90" fmla="*/ 205487 w 575"/>
              <a:gd name="T91" fmla="*/ 63960 h 546"/>
              <a:gd name="T92" fmla="*/ 194747 w 575"/>
              <a:gd name="T93" fmla="*/ 58540 h 546"/>
              <a:gd name="T94" fmla="*/ 194747 w 575"/>
              <a:gd name="T95" fmla="*/ 101179 h 546"/>
              <a:gd name="T96" fmla="*/ 194747 w 575"/>
              <a:gd name="T97" fmla="*/ 101179 h 546"/>
              <a:gd name="T98" fmla="*/ 99880 w 575"/>
              <a:gd name="T99" fmla="*/ 101179 h 546"/>
              <a:gd name="T100" fmla="*/ 89498 w 575"/>
              <a:gd name="T101" fmla="*/ 106238 h 546"/>
              <a:gd name="T102" fmla="*/ 99880 w 575"/>
              <a:gd name="T103" fmla="*/ 111659 h 546"/>
              <a:gd name="T104" fmla="*/ 194747 w 575"/>
              <a:gd name="T105" fmla="*/ 111659 h 546"/>
              <a:gd name="T106" fmla="*/ 205487 w 575"/>
              <a:gd name="T107" fmla="*/ 106238 h 546"/>
              <a:gd name="T108" fmla="*/ 194747 w 575"/>
              <a:gd name="T109" fmla="*/ 101179 h 5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5" h="546">
                <a:moveTo>
                  <a:pt x="544" y="515"/>
                </a:moveTo>
                <a:lnTo>
                  <a:pt x="544" y="515"/>
                </a:lnTo>
                <a:cubicBezTo>
                  <a:pt x="279" y="515"/>
                  <a:pt x="279" y="515"/>
                  <a:pt x="279" y="515"/>
                </a:cubicBezTo>
                <a:cubicBezTo>
                  <a:pt x="265" y="515"/>
                  <a:pt x="250" y="515"/>
                  <a:pt x="250" y="530"/>
                </a:cubicBezTo>
                <a:cubicBezTo>
                  <a:pt x="250" y="545"/>
                  <a:pt x="265" y="545"/>
                  <a:pt x="279" y="545"/>
                </a:cubicBezTo>
                <a:cubicBezTo>
                  <a:pt x="544" y="545"/>
                  <a:pt x="544" y="545"/>
                  <a:pt x="544" y="545"/>
                </a:cubicBezTo>
                <a:cubicBezTo>
                  <a:pt x="559" y="545"/>
                  <a:pt x="574" y="545"/>
                  <a:pt x="574" y="530"/>
                </a:cubicBezTo>
                <a:cubicBezTo>
                  <a:pt x="574" y="515"/>
                  <a:pt x="559" y="515"/>
                  <a:pt x="544" y="515"/>
                </a:cubicBezTo>
                <a:close/>
                <a:moveTo>
                  <a:pt x="309" y="191"/>
                </a:moveTo>
                <a:lnTo>
                  <a:pt x="309" y="191"/>
                </a:lnTo>
                <a:cubicBezTo>
                  <a:pt x="309" y="177"/>
                  <a:pt x="309" y="177"/>
                  <a:pt x="309" y="162"/>
                </a:cubicBezTo>
                <a:cubicBezTo>
                  <a:pt x="176" y="0"/>
                  <a:pt x="176" y="0"/>
                  <a:pt x="176" y="0"/>
                </a:cubicBezTo>
                <a:cubicBezTo>
                  <a:pt x="162" y="0"/>
                  <a:pt x="162" y="0"/>
                  <a:pt x="162" y="0"/>
                </a:cubicBezTo>
                <a:cubicBezTo>
                  <a:pt x="147" y="0"/>
                  <a:pt x="147" y="0"/>
                  <a:pt x="147" y="0"/>
                </a:cubicBezTo>
                <a:cubicBezTo>
                  <a:pt x="0" y="162"/>
                  <a:pt x="0" y="162"/>
                  <a:pt x="0" y="162"/>
                </a:cubicBezTo>
                <a:cubicBezTo>
                  <a:pt x="0" y="177"/>
                  <a:pt x="0" y="177"/>
                  <a:pt x="0" y="191"/>
                </a:cubicBezTo>
                <a:cubicBezTo>
                  <a:pt x="14" y="191"/>
                  <a:pt x="29" y="191"/>
                  <a:pt x="29" y="191"/>
                </a:cubicBezTo>
                <a:cubicBezTo>
                  <a:pt x="132" y="73"/>
                  <a:pt x="132" y="73"/>
                  <a:pt x="132" y="73"/>
                </a:cubicBezTo>
                <a:cubicBezTo>
                  <a:pt x="132" y="545"/>
                  <a:pt x="132" y="545"/>
                  <a:pt x="132" y="545"/>
                </a:cubicBezTo>
                <a:cubicBezTo>
                  <a:pt x="176" y="545"/>
                  <a:pt x="176" y="545"/>
                  <a:pt x="176" y="545"/>
                </a:cubicBezTo>
                <a:cubicBezTo>
                  <a:pt x="176" y="73"/>
                  <a:pt x="176" y="73"/>
                  <a:pt x="176" y="73"/>
                </a:cubicBezTo>
                <a:cubicBezTo>
                  <a:pt x="279" y="191"/>
                  <a:pt x="279" y="191"/>
                  <a:pt x="279" y="191"/>
                </a:cubicBezTo>
                <a:cubicBezTo>
                  <a:pt x="294" y="191"/>
                  <a:pt x="294" y="191"/>
                  <a:pt x="309" y="191"/>
                </a:cubicBezTo>
                <a:close/>
                <a:moveTo>
                  <a:pt x="309" y="73"/>
                </a:moveTo>
                <a:lnTo>
                  <a:pt x="309" y="73"/>
                </a:lnTo>
                <a:cubicBezTo>
                  <a:pt x="544" y="73"/>
                  <a:pt x="544" y="73"/>
                  <a:pt x="544" y="73"/>
                </a:cubicBezTo>
                <a:cubicBezTo>
                  <a:pt x="559" y="73"/>
                  <a:pt x="574" y="73"/>
                  <a:pt x="574" y="59"/>
                </a:cubicBezTo>
                <a:cubicBezTo>
                  <a:pt x="574" y="44"/>
                  <a:pt x="559" y="44"/>
                  <a:pt x="544" y="44"/>
                </a:cubicBezTo>
                <a:cubicBezTo>
                  <a:pt x="309" y="44"/>
                  <a:pt x="309" y="44"/>
                  <a:pt x="309" y="44"/>
                </a:cubicBezTo>
                <a:cubicBezTo>
                  <a:pt x="309" y="44"/>
                  <a:pt x="294" y="44"/>
                  <a:pt x="294" y="59"/>
                </a:cubicBezTo>
                <a:cubicBezTo>
                  <a:pt x="294" y="73"/>
                  <a:pt x="309" y="73"/>
                  <a:pt x="309" y="73"/>
                </a:cubicBezTo>
                <a:close/>
                <a:moveTo>
                  <a:pt x="544" y="398"/>
                </a:moveTo>
                <a:lnTo>
                  <a:pt x="544" y="398"/>
                </a:lnTo>
                <a:cubicBezTo>
                  <a:pt x="279" y="398"/>
                  <a:pt x="279" y="398"/>
                  <a:pt x="279" y="398"/>
                </a:cubicBezTo>
                <a:cubicBezTo>
                  <a:pt x="265" y="398"/>
                  <a:pt x="250" y="398"/>
                  <a:pt x="250" y="412"/>
                </a:cubicBezTo>
                <a:cubicBezTo>
                  <a:pt x="250" y="427"/>
                  <a:pt x="265" y="427"/>
                  <a:pt x="279" y="427"/>
                </a:cubicBezTo>
                <a:cubicBezTo>
                  <a:pt x="544" y="427"/>
                  <a:pt x="544" y="427"/>
                  <a:pt x="544" y="427"/>
                </a:cubicBezTo>
                <a:cubicBezTo>
                  <a:pt x="559" y="427"/>
                  <a:pt x="574" y="427"/>
                  <a:pt x="574" y="412"/>
                </a:cubicBezTo>
                <a:cubicBezTo>
                  <a:pt x="574" y="398"/>
                  <a:pt x="559" y="398"/>
                  <a:pt x="544" y="398"/>
                </a:cubicBezTo>
                <a:close/>
                <a:moveTo>
                  <a:pt x="544" y="162"/>
                </a:moveTo>
                <a:lnTo>
                  <a:pt x="544" y="162"/>
                </a:lnTo>
                <a:cubicBezTo>
                  <a:pt x="397" y="162"/>
                  <a:pt x="397" y="162"/>
                  <a:pt x="397" y="162"/>
                </a:cubicBezTo>
                <a:cubicBezTo>
                  <a:pt x="383" y="162"/>
                  <a:pt x="367" y="162"/>
                  <a:pt x="367" y="177"/>
                </a:cubicBezTo>
                <a:cubicBezTo>
                  <a:pt x="367" y="191"/>
                  <a:pt x="383" y="191"/>
                  <a:pt x="397" y="191"/>
                </a:cubicBezTo>
                <a:cubicBezTo>
                  <a:pt x="544" y="191"/>
                  <a:pt x="544" y="191"/>
                  <a:pt x="544" y="191"/>
                </a:cubicBezTo>
                <a:cubicBezTo>
                  <a:pt x="559" y="191"/>
                  <a:pt x="574" y="191"/>
                  <a:pt x="574" y="177"/>
                </a:cubicBezTo>
                <a:cubicBezTo>
                  <a:pt x="574" y="162"/>
                  <a:pt x="559" y="162"/>
                  <a:pt x="544" y="162"/>
                </a:cubicBezTo>
                <a:close/>
                <a:moveTo>
                  <a:pt x="544" y="280"/>
                </a:moveTo>
                <a:lnTo>
                  <a:pt x="544" y="280"/>
                </a:lnTo>
                <a:cubicBezTo>
                  <a:pt x="279" y="280"/>
                  <a:pt x="279" y="280"/>
                  <a:pt x="279" y="280"/>
                </a:cubicBezTo>
                <a:cubicBezTo>
                  <a:pt x="265" y="280"/>
                  <a:pt x="250" y="280"/>
                  <a:pt x="250" y="294"/>
                </a:cubicBezTo>
                <a:cubicBezTo>
                  <a:pt x="250" y="309"/>
                  <a:pt x="265" y="309"/>
                  <a:pt x="279" y="309"/>
                </a:cubicBezTo>
                <a:cubicBezTo>
                  <a:pt x="544" y="309"/>
                  <a:pt x="544" y="309"/>
                  <a:pt x="544" y="309"/>
                </a:cubicBezTo>
                <a:cubicBezTo>
                  <a:pt x="559" y="309"/>
                  <a:pt x="574" y="309"/>
                  <a:pt x="574" y="294"/>
                </a:cubicBezTo>
                <a:cubicBezTo>
                  <a:pt x="574" y="280"/>
                  <a:pt x="559" y="280"/>
                  <a:pt x="544" y="280"/>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2" name="稻壳儿小白白(http://dwz.cn/Wu2UP)"/>
          <p:cNvSpPr>
            <a:spLocks noChangeArrowheads="1"/>
          </p:cNvSpPr>
          <p:nvPr/>
        </p:nvSpPr>
        <p:spPr bwMode="auto">
          <a:xfrm>
            <a:off x="7794517" y="4338112"/>
            <a:ext cx="450849" cy="440267"/>
          </a:xfrm>
          <a:custGeom>
            <a:avLst/>
            <a:gdLst>
              <a:gd name="T0" fmla="*/ 111488 w 560"/>
              <a:gd name="T1" fmla="*/ 127558 h 546"/>
              <a:gd name="T2" fmla="*/ 111488 w 560"/>
              <a:gd name="T3" fmla="*/ 127558 h 546"/>
              <a:gd name="T4" fmla="*/ 101025 w 560"/>
              <a:gd name="T5" fmla="*/ 127558 h 546"/>
              <a:gd name="T6" fmla="*/ 63862 w 560"/>
              <a:gd name="T7" fmla="*/ 170198 h 546"/>
              <a:gd name="T8" fmla="*/ 63862 w 560"/>
              <a:gd name="T9" fmla="*/ 0 h 546"/>
              <a:gd name="T10" fmla="*/ 47626 w 560"/>
              <a:gd name="T11" fmla="*/ 0 h 546"/>
              <a:gd name="T12" fmla="*/ 47626 w 560"/>
              <a:gd name="T13" fmla="*/ 175619 h 546"/>
              <a:gd name="T14" fmla="*/ 10463 w 560"/>
              <a:gd name="T15" fmla="*/ 127558 h 546"/>
              <a:gd name="T16" fmla="*/ 0 w 560"/>
              <a:gd name="T17" fmla="*/ 127558 h 546"/>
              <a:gd name="T18" fmla="*/ 0 w 560"/>
              <a:gd name="T19" fmla="*/ 138399 h 546"/>
              <a:gd name="T20" fmla="*/ 47626 w 560"/>
              <a:gd name="T21" fmla="*/ 196939 h 546"/>
              <a:gd name="T22" fmla="*/ 53038 w 560"/>
              <a:gd name="T23" fmla="*/ 196939 h 546"/>
              <a:gd name="T24" fmla="*/ 58450 w 560"/>
              <a:gd name="T25" fmla="*/ 196939 h 546"/>
              <a:gd name="T26" fmla="*/ 111488 w 560"/>
              <a:gd name="T27" fmla="*/ 138399 h 546"/>
              <a:gd name="T28" fmla="*/ 111488 w 560"/>
              <a:gd name="T29" fmla="*/ 127558 h 546"/>
              <a:gd name="T30" fmla="*/ 95613 w 560"/>
              <a:gd name="T31" fmla="*/ 15900 h 546"/>
              <a:gd name="T32" fmla="*/ 95613 w 560"/>
              <a:gd name="T33" fmla="*/ 15900 h 546"/>
              <a:gd name="T34" fmla="*/ 196277 w 560"/>
              <a:gd name="T35" fmla="*/ 15900 h 546"/>
              <a:gd name="T36" fmla="*/ 201689 w 560"/>
              <a:gd name="T37" fmla="*/ 5420 h 546"/>
              <a:gd name="T38" fmla="*/ 196277 w 560"/>
              <a:gd name="T39" fmla="*/ 0 h 546"/>
              <a:gd name="T40" fmla="*/ 95613 w 560"/>
              <a:gd name="T41" fmla="*/ 0 h 546"/>
              <a:gd name="T42" fmla="*/ 90201 w 560"/>
              <a:gd name="T43" fmla="*/ 5420 h 546"/>
              <a:gd name="T44" fmla="*/ 95613 w 560"/>
              <a:gd name="T45" fmla="*/ 15900 h 546"/>
              <a:gd name="T46" fmla="*/ 196277 w 560"/>
              <a:gd name="T47" fmla="*/ 170198 h 546"/>
              <a:gd name="T48" fmla="*/ 196277 w 560"/>
              <a:gd name="T49" fmla="*/ 170198 h 546"/>
              <a:gd name="T50" fmla="*/ 111488 w 560"/>
              <a:gd name="T51" fmla="*/ 170198 h 546"/>
              <a:gd name="T52" fmla="*/ 106076 w 560"/>
              <a:gd name="T53" fmla="*/ 175619 h 546"/>
              <a:gd name="T54" fmla="*/ 111488 w 560"/>
              <a:gd name="T55" fmla="*/ 186098 h 546"/>
              <a:gd name="T56" fmla="*/ 196277 w 560"/>
              <a:gd name="T57" fmla="*/ 186098 h 546"/>
              <a:gd name="T58" fmla="*/ 201689 w 560"/>
              <a:gd name="T59" fmla="*/ 175619 h 546"/>
              <a:gd name="T60" fmla="*/ 196277 w 560"/>
              <a:gd name="T61" fmla="*/ 170198 h 546"/>
              <a:gd name="T62" fmla="*/ 196277 w 560"/>
              <a:gd name="T63" fmla="*/ 127558 h 546"/>
              <a:gd name="T64" fmla="*/ 196277 w 560"/>
              <a:gd name="T65" fmla="*/ 127558 h 546"/>
              <a:gd name="T66" fmla="*/ 137827 w 560"/>
              <a:gd name="T67" fmla="*/ 127558 h 546"/>
              <a:gd name="T68" fmla="*/ 132776 w 560"/>
              <a:gd name="T69" fmla="*/ 132979 h 546"/>
              <a:gd name="T70" fmla="*/ 137827 w 560"/>
              <a:gd name="T71" fmla="*/ 143819 h 546"/>
              <a:gd name="T72" fmla="*/ 196277 w 560"/>
              <a:gd name="T73" fmla="*/ 143819 h 546"/>
              <a:gd name="T74" fmla="*/ 201689 w 560"/>
              <a:gd name="T75" fmla="*/ 132979 h 546"/>
              <a:gd name="T76" fmla="*/ 196277 w 560"/>
              <a:gd name="T77" fmla="*/ 127558 h 546"/>
              <a:gd name="T78" fmla="*/ 196277 w 560"/>
              <a:gd name="T79" fmla="*/ 42640 h 546"/>
              <a:gd name="T80" fmla="*/ 196277 w 560"/>
              <a:gd name="T81" fmla="*/ 42640 h 546"/>
              <a:gd name="T82" fmla="*/ 95613 w 560"/>
              <a:gd name="T83" fmla="*/ 42640 h 546"/>
              <a:gd name="T84" fmla="*/ 90201 w 560"/>
              <a:gd name="T85" fmla="*/ 47699 h 546"/>
              <a:gd name="T86" fmla="*/ 95613 w 560"/>
              <a:gd name="T87" fmla="*/ 58540 h 546"/>
              <a:gd name="T88" fmla="*/ 196277 w 560"/>
              <a:gd name="T89" fmla="*/ 58540 h 546"/>
              <a:gd name="T90" fmla="*/ 201689 w 560"/>
              <a:gd name="T91" fmla="*/ 47699 h 546"/>
              <a:gd name="T92" fmla="*/ 196277 w 560"/>
              <a:gd name="T93" fmla="*/ 42640 h 546"/>
              <a:gd name="T94" fmla="*/ 196277 w 560"/>
              <a:gd name="T95" fmla="*/ 84918 h 546"/>
              <a:gd name="T96" fmla="*/ 196277 w 560"/>
              <a:gd name="T97" fmla="*/ 84918 h 546"/>
              <a:gd name="T98" fmla="*/ 95613 w 560"/>
              <a:gd name="T99" fmla="*/ 84918 h 546"/>
              <a:gd name="T100" fmla="*/ 90201 w 560"/>
              <a:gd name="T101" fmla="*/ 90339 h 546"/>
              <a:gd name="T102" fmla="*/ 95613 w 560"/>
              <a:gd name="T103" fmla="*/ 101179 h 546"/>
              <a:gd name="T104" fmla="*/ 196277 w 560"/>
              <a:gd name="T105" fmla="*/ 101179 h 546"/>
              <a:gd name="T106" fmla="*/ 201689 w 560"/>
              <a:gd name="T107" fmla="*/ 90339 h 546"/>
              <a:gd name="T108" fmla="*/ 196277 w 560"/>
              <a:gd name="T109" fmla="*/ 84918 h 5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0" h="546">
                <a:moveTo>
                  <a:pt x="309" y="353"/>
                </a:moveTo>
                <a:lnTo>
                  <a:pt x="309" y="353"/>
                </a:lnTo>
                <a:cubicBezTo>
                  <a:pt x="294" y="353"/>
                  <a:pt x="280" y="353"/>
                  <a:pt x="280" y="353"/>
                </a:cubicBezTo>
                <a:cubicBezTo>
                  <a:pt x="177" y="471"/>
                  <a:pt x="177" y="471"/>
                  <a:pt x="177" y="471"/>
                </a:cubicBezTo>
                <a:cubicBezTo>
                  <a:pt x="177" y="0"/>
                  <a:pt x="177" y="0"/>
                  <a:pt x="177" y="0"/>
                </a:cubicBezTo>
                <a:cubicBezTo>
                  <a:pt x="132" y="0"/>
                  <a:pt x="132" y="0"/>
                  <a:pt x="132" y="0"/>
                </a:cubicBezTo>
                <a:cubicBezTo>
                  <a:pt x="132" y="486"/>
                  <a:pt x="132" y="486"/>
                  <a:pt x="132" y="486"/>
                </a:cubicBezTo>
                <a:cubicBezTo>
                  <a:pt x="29" y="353"/>
                  <a:pt x="29" y="353"/>
                  <a:pt x="29" y="353"/>
                </a:cubicBezTo>
                <a:cubicBezTo>
                  <a:pt x="15" y="353"/>
                  <a:pt x="15" y="353"/>
                  <a:pt x="0" y="353"/>
                </a:cubicBezTo>
                <a:cubicBezTo>
                  <a:pt x="0" y="368"/>
                  <a:pt x="0" y="383"/>
                  <a:pt x="0" y="383"/>
                </a:cubicBezTo>
                <a:cubicBezTo>
                  <a:pt x="132" y="545"/>
                  <a:pt x="132" y="545"/>
                  <a:pt x="132" y="545"/>
                </a:cubicBezTo>
                <a:cubicBezTo>
                  <a:pt x="147" y="545"/>
                  <a:pt x="147" y="545"/>
                  <a:pt x="147" y="545"/>
                </a:cubicBezTo>
                <a:cubicBezTo>
                  <a:pt x="162" y="545"/>
                  <a:pt x="162" y="545"/>
                  <a:pt x="162" y="545"/>
                </a:cubicBezTo>
                <a:cubicBezTo>
                  <a:pt x="309" y="383"/>
                  <a:pt x="309" y="383"/>
                  <a:pt x="309" y="383"/>
                </a:cubicBezTo>
                <a:cubicBezTo>
                  <a:pt x="309" y="383"/>
                  <a:pt x="309" y="368"/>
                  <a:pt x="309" y="353"/>
                </a:cubicBezTo>
                <a:close/>
                <a:moveTo>
                  <a:pt x="265" y="44"/>
                </a:moveTo>
                <a:lnTo>
                  <a:pt x="265" y="44"/>
                </a:lnTo>
                <a:cubicBezTo>
                  <a:pt x="544" y="44"/>
                  <a:pt x="544" y="44"/>
                  <a:pt x="544" y="44"/>
                </a:cubicBezTo>
                <a:cubicBezTo>
                  <a:pt x="559" y="44"/>
                  <a:pt x="559" y="30"/>
                  <a:pt x="559" y="15"/>
                </a:cubicBezTo>
                <a:cubicBezTo>
                  <a:pt x="559" y="15"/>
                  <a:pt x="559" y="0"/>
                  <a:pt x="544" y="0"/>
                </a:cubicBezTo>
                <a:cubicBezTo>
                  <a:pt x="265" y="0"/>
                  <a:pt x="265" y="0"/>
                  <a:pt x="265" y="0"/>
                </a:cubicBezTo>
                <a:lnTo>
                  <a:pt x="250" y="15"/>
                </a:lnTo>
                <a:cubicBezTo>
                  <a:pt x="250" y="30"/>
                  <a:pt x="265" y="44"/>
                  <a:pt x="265" y="44"/>
                </a:cubicBezTo>
                <a:close/>
                <a:moveTo>
                  <a:pt x="544" y="471"/>
                </a:moveTo>
                <a:lnTo>
                  <a:pt x="544" y="471"/>
                </a:lnTo>
                <a:cubicBezTo>
                  <a:pt x="309" y="471"/>
                  <a:pt x="309" y="471"/>
                  <a:pt x="309" y="471"/>
                </a:cubicBezTo>
                <a:cubicBezTo>
                  <a:pt x="294" y="471"/>
                  <a:pt x="294" y="486"/>
                  <a:pt x="294" y="486"/>
                </a:cubicBezTo>
                <a:cubicBezTo>
                  <a:pt x="294" y="501"/>
                  <a:pt x="294" y="515"/>
                  <a:pt x="309" y="515"/>
                </a:cubicBezTo>
                <a:cubicBezTo>
                  <a:pt x="544" y="515"/>
                  <a:pt x="544" y="515"/>
                  <a:pt x="544" y="515"/>
                </a:cubicBezTo>
                <a:cubicBezTo>
                  <a:pt x="559" y="515"/>
                  <a:pt x="559" y="501"/>
                  <a:pt x="559" y="486"/>
                </a:cubicBezTo>
                <a:cubicBezTo>
                  <a:pt x="559" y="486"/>
                  <a:pt x="559" y="471"/>
                  <a:pt x="544" y="471"/>
                </a:cubicBezTo>
                <a:close/>
                <a:moveTo>
                  <a:pt x="544" y="353"/>
                </a:moveTo>
                <a:lnTo>
                  <a:pt x="544" y="353"/>
                </a:lnTo>
                <a:cubicBezTo>
                  <a:pt x="382" y="353"/>
                  <a:pt x="382" y="353"/>
                  <a:pt x="382" y="353"/>
                </a:cubicBezTo>
                <a:lnTo>
                  <a:pt x="368" y="368"/>
                </a:lnTo>
                <a:cubicBezTo>
                  <a:pt x="368" y="383"/>
                  <a:pt x="382" y="398"/>
                  <a:pt x="382" y="398"/>
                </a:cubicBezTo>
                <a:cubicBezTo>
                  <a:pt x="544" y="398"/>
                  <a:pt x="544" y="398"/>
                  <a:pt x="544" y="398"/>
                </a:cubicBezTo>
                <a:cubicBezTo>
                  <a:pt x="559" y="398"/>
                  <a:pt x="559" y="383"/>
                  <a:pt x="559" y="368"/>
                </a:cubicBezTo>
                <a:cubicBezTo>
                  <a:pt x="559" y="368"/>
                  <a:pt x="559" y="353"/>
                  <a:pt x="544" y="353"/>
                </a:cubicBezTo>
                <a:close/>
                <a:moveTo>
                  <a:pt x="544" y="118"/>
                </a:moveTo>
                <a:lnTo>
                  <a:pt x="544" y="118"/>
                </a:lnTo>
                <a:cubicBezTo>
                  <a:pt x="265" y="118"/>
                  <a:pt x="265" y="118"/>
                  <a:pt x="265" y="118"/>
                </a:cubicBezTo>
                <a:lnTo>
                  <a:pt x="250" y="132"/>
                </a:lnTo>
                <a:cubicBezTo>
                  <a:pt x="250" y="147"/>
                  <a:pt x="265" y="162"/>
                  <a:pt x="265" y="162"/>
                </a:cubicBezTo>
                <a:cubicBezTo>
                  <a:pt x="544" y="162"/>
                  <a:pt x="544" y="162"/>
                  <a:pt x="544" y="162"/>
                </a:cubicBezTo>
                <a:cubicBezTo>
                  <a:pt x="559" y="162"/>
                  <a:pt x="559" y="147"/>
                  <a:pt x="559" y="132"/>
                </a:cubicBezTo>
                <a:cubicBezTo>
                  <a:pt x="559" y="132"/>
                  <a:pt x="559" y="118"/>
                  <a:pt x="544" y="118"/>
                </a:cubicBezTo>
                <a:close/>
                <a:moveTo>
                  <a:pt x="544" y="235"/>
                </a:moveTo>
                <a:lnTo>
                  <a:pt x="544" y="235"/>
                </a:lnTo>
                <a:cubicBezTo>
                  <a:pt x="265" y="235"/>
                  <a:pt x="265" y="235"/>
                  <a:pt x="265" y="235"/>
                </a:cubicBezTo>
                <a:lnTo>
                  <a:pt x="250" y="250"/>
                </a:lnTo>
                <a:cubicBezTo>
                  <a:pt x="250" y="265"/>
                  <a:pt x="265" y="280"/>
                  <a:pt x="265" y="280"/>
                </a:cubicBezTo>
                <a:cubicBezTo>
                  <a:pt x="544" y="280"/>
                  <a:pt x="544" y="280"/>
                  <a:pt x="544" y="280"/>
                </a:cubicBezTo>
                <a:cubicBezTo>
                  <a:pt x="559" y="280"/>
                  <a:pt x="559" y="265"/>
                  <a:pt x="559" y="250"/>
                </a:cubicBezTo>
                <a:cubicBezTo>
                  <a:pt x="559" y="250"/>
                  <a:pt x="559" y="235"/>
                  <a:pt x="544" y="235"/>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3" name="稻壳儿小白白(http://dwz.cn/Wu2UP)"/>
          <p:cNvSpPr>
            <a:spLocks noChangeArrowheads="1"/>
          </p:cNvSpPr>
          <p:nvPr/>
        </p:nvSpPr>
        <p:spPr bwMode="auto">
          <a:xfrm>
            <a:off x="6945733" y="4348693"/>
            <a:ext cx="438151" cy="414866"/>
          </a:xfrm>
          <a:custGeom>
            <a:avLst/>
            <a:gdLst>
              <a:gd name="T0" fmla="*/ 111126 w 546"/>
              <a:gd name="T1" fmla="*/ 169703 h 516"/>
              <a:gd name="T2" fmla="*/ 111126 w 546"/>
              <a:gd name="T3" fmla="*/ 169703 h 516"/>
              <a:gd name="T4" fmla="*/ 5394 w 546"/>
              <a:gd name="T5" fmla="*/ 169703 h 516"/>
              <a:gd name="T6" fmla="*/ 0 w 546"/>
              <a:gd name="T7" fmla="*/ 180152 h 516"/>
              <a:gd name="T8" fmla="*/ 5394 w 546"/>
              <a:gd name="T9" fmla="*/ 185557 h 516"/>
              <a:gd name="T10" fmla="*/ 111126 w 546"/>
              <a:gd name="T11" fmla="*/ 185557 h 516"/>
              <a:gd name="T12" fmla="*/ 116521 w 546"/>
              <a:gd name="T13" fmla="*/ 180152 h 516"/>
              <a:gd name="T14" fmla="*/ 111126 w 546"/>
              <a:gd name="T15" fmla="*/ 169703 h 516"/>
              <a:gd name="T16" fmla="*/ 5394 w 546"/>
              <a:gd name="T17" fmla="*/ 15853 h 516"/>
              <a:gd name="T18" fmla="*/ 5394 w 546"/>
              <a:gd name="T19" fmla="*/ 15853 h 516"/>
              <a:gd name="T20" fmla="*/ 190605 w 546"/>
              <a:gd name="T21" fmla="*/ 15853 h 516"/>
              <a:gd name="T22" fmla="*/ 195999 w 546"/>
              <a:gd name="T23" fmla="*/ 10449 h 516"/>
              <a:gd name="T24" fmla="*/ 190605 w 546"/>
              <a:gd name="T25" fmla="*/ 0 h 516"/>
              <a:gd name="T26" fmla="*/ 5394 w 546"/>
              <a:gd name="T27" fmla="*/ 0 h 516"/>
              <a:gd name="T28" fmla="*/ 0 w 546"/>
              <a:gd name="T29" fmla="*/ 10449 h 516"/>
              <a:gd name="T30" fmla="*/ 5394 w 546"/>
              <a:gd name="T31" fmla="*/ 15853 h 516"/>
              <a:gd name="T32" fmla="*/ 190605 w 546"/>
              <a:gd name="T33" fmla="*/ 116739 h 516"/>
              <a:gd name="T34" fmla="*/ 190605 w 546"/>
              <a:gd name="T35" fmla="*/ 116739 h 516"/>
              <a:gd name="T36" fmla="*/ 5394 w 546"/>
              <a:gd name="T37" fmla="*/ 116739 h 516"/>
              <a:gd name="T38" fmla="*/ 0 w 546"/>
              <a:gd name="T39" fmla="*/ 121783 h 516"/>
              <a:gd name="T40" fmla="*/ 5394 w 546"/>
              <a:gd name="T41" fmla="*/ 127187 h 516"/>
              <a:gd name="T42" fmla="*/ 190605 w 546"/>
              <a:gd name="T43" fmla="*/ 127187 h 516"/>
              <a:gd name="T44" fmla="*/ 195999 w 546"/>
              <a:gd name="T45" fmla="*/ 121783 h 516"/>
              <a:gd name="T46" fmla="*/ 190605 w 546"/>
              <a:gd name="T47" fmla="*/ 116739 h 516"/>
              <a:gd name="T48" fmla="*/ 190605 w 546"/>
              <a:gd name="T49" fmla="*/ 58369 h 516"/>
              <a:gd name="T50" fmla="*/ 190605 w 546"/>
              <a:gd name="T51" fmla="*/ 58369 h 516"/>
              <a:gd name="T52" fmla="*/ 5394 w 546"/>
              <a:gd name="T53" fmla="*/ 58369 h 516"/>
              <a:gd name="T54" fmla="*/ 0 w 546"/>
              <a:gd name="T55" fmla="*/ 63414 h 516"/>
              <a:gd name="T56" fmla="*/ 5394 w 546"/>
              <a:gd name="T57" fmla="*/ 74223 h 516"/>
              <a:gd name="T58" fmla="*/ 190605 w 546"/>
              <a:gd name="T59" fmla="*/ 74223 h 516"/>
              <a:gd name="T60" fmla="*/ 195999 w 546"/>
              <a:gd name="T61" fmla="*/ 63414 h 516"/>
              <a:gd name="T62" fmla="*/ 190605 w 546"/>
              <a:gd name="T63" fmla="*/ 58369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6" h="516">
                <a:moveTo>
                  <a:pt x="309" y="471"/>
                </a:moveTo>
                <a:lnTo>
                  <a:pt x="309" y="471"/>
                </a:lnTo>
                <a:cubicBezTo>
                  <a:pt x="15" y="471"/>
                  <a:pt x="15" y="471"/>
                  <a:pt x="15" y="471"/>
                </a:cubicBezTo>
                <a:cubicBezTo>
                  <a:pt x="0" y="471"/>
                  <a:pt x="0" y="486"/>
                  <a:pt x="0" y="500"/>
                </a:cubicBezTo>
                <a:cubicBezTo>
                  <a:pt x="0" y="500"/>
                  <a:pt x="0" y="515"/>
                  <a:pt x="15" y="515"/>
                </a:cubicBezTo>
                <a:cubicBezTo>
                  <a:pt x="309" y="515"/>
                  <a:pt x="309" y="515"/>
                  <a:pt x="309" y="515"/>
                </a:cubicBezTo>
                <a:cubicBezTo>
                  <a:pt x="324" y="515"/>
                  <a:pt x="324" y="500"/>
                  <a:pt x="324" y="500"/>
                </a:cubicBezTo>
                <a:cubicBezTo>
                  <a:pt x="324" y="486"/>
                  <a:pt x="324" y="471"/>
                  <a:pt x="309" y="471"/>
                </a:cubicBezTo>
                <a:close/>
                <a:moveTo>
                  <a:pt x="15" y="44"/>
                </a:moveTo>
                <a:lnTo>
                  <a:pt x="15" y="44"/>
                </a:lnTo>
                <a:cubicBezTo>
                  <a:pt x="530" y="44"/>
                  <a:pt x="530" y="44"/>
                  <a:pt x="530" y="44"/>
                </a:cubicBezTo>
                <a:lnTo>
                  <a:pt x="545" y="29"/>
                </a:lnTo>
                <a:cubicBezTo>
                  <a:pt x="545" y="15"/>
                  <a:pt x="530" y="0"/>
                  <a:pt x="530" y="0"/>
                </a:cubicBezTo>
                <a:cubicBezTo>
                  <a:pt x="15" y="0"/>
                  <a:pt x="15" y="0"/>
                  <a:pt x="15" y="0"/>
                </a:cubicBezTo>
                <a:cubicBezTo>
                  <a:pt x="0" y="0"/>
                  <a:pt x="0" y="15"/>
                  <a:pt x="0" y="29"/>
                </a:cubicBezTo>
                <a:cubicBezTo>
                  <a:pt x="0" y="29"/>
                  <a:pt x="0" y="44"/>
                  <a:pt x="15" y="44"/>
                </a:cubicBezTo>
                <a:close/>
                <a:moveTo>
                  <a:pt x="530" y="324"/>
                </a:moveTo>
                <a:lnTo>
                  <a:pt x="530" y="324"/>
                </a:lnTo>
                <a:cubicBezTo>
                  <a:pt x="15" y="324"/>
                  <a:pt x="15" y="324"/>
                  <a:pt x="15" y="324"/>
                </a:cubicBezTo>
                <a:cubicBezTo>
                  <a:pt x="0" y="324"/>
                  <a:pt x="0" y="324"/>
                  <a:pt x="0" y="338"/>
                </a:cubicBezTo>
                <a:cubicBezTo>
                  <a:pt x="0" y="353"/>
                  <a:pt x="0" y="353"/>
                  <a:pt x="15" y="353"/>
                </a:cubicBezTo>
                <a:cubicBezTo>
                  <a:pt x="530" y="353"/>
                  <a:pt x="530" y="353"/>
                  <a:pt x="530" y="353"/>
                </a:cubicBezTo>
                <a:cubicBezTo>
                  <a:pt x="530" y="353"/>
                  <a:pt x="545" y="353"/>
                  <a:pt x="545" y="338"/>
                </a:cubicBezTo>
                <a:cubicBezTo>
                  <a:pt x="545" y="324"/>
                  <a:pt x="530" y="324"/>
                  <a:pt x="530" y="324"/>
                </a:cubicBezTo>
                <a:close/>
                <a:moveTo>
                  <a:pt x="530" y="162"/>
                </a:moveTo>
                <a:lnTo>
                  <a:pt x="530" y="162"/>
                </a:lnTo>
                <a:cubicBezTo>
                  <a:pt x="15" y="162"/>
                  <a:pt x="15" y="162"/>
                  <a:pt x="15" y="162"/>
                </a:cubicBezTo>
                <a:cubicBezTo>
                  <a:pt x="0" y="162"/>
                  <a:pt x="0" y="176"/>
                  <a:pt x="0" y="176"/>
                </a:cubicBezTo>
                <a:cubicBezTo>
                  <a:pt x="0" y="191"/>
                  <a:pt x="0" y="206"/>
                  <a:pt x="15" y="206"/>
                </a:cubicBezTo>
                <a:cubicBezTo>
                  <a:pt x="530" y="206"/>
                  <a:pt x="530" y="206"/>
                  <a:pt x="530" y="206"/>
                </a:cubicBezTo>
                <a:cubicBezTo>
                  <a:pt x="530" y="206"/>
                  <a:pt x="545" y="191"/>
                  <a:pt x="545" y="176"/>
                </a:cubicBezTo>
                <a:lnTo>
                  <a:pt x="530" y="162"/>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4" name="稻壳儿小白白(http://dwz.cn/Wu2UP)"/>
          <p:cNvSpPr>
            <a:spLocks noChangeArrowheads="1"/>
          </p:cNvSpPr>
          <p:nvPr/>
        </p:nvSpPr>
        <p:spPr bwMode="auto">
          <a:xfrm>
            <a:off x="6151986" y="4348693"/>
            <a:ext cx="438148" cy="414866"/>
          </a:xfrm>
          <a:custGeom>
            <a:avLst/>
            <a:gdLst>
              <a:gd name="T0" fmla="*/ 5044 w 545"/>
              <a:gd name="T1" fmla="*/ 15853 h 516"/>
              <a:gd name="T2" fmla="*/ 5044 w 545"/>
              <a:gd name="T3" fmla="*/ 15853 h 516"/>
              <a:gd name="T4" fmla="*/ 190954 w 545"/>
              <a:gd name="T5" fmla="*/ 15853 h 516"/>
              <a:gd name="T6" fmla="*/ 195998 w 545"/>
              <a:gd name="T7" fmla="*/ 10449 h 516"/>
              <a:gd name="T8" fmla="*/ 190954 w 545"/>
              <a:gd name="T9" fmla="*/ 0 h 516"/>
              <a:gd name="T10" fmla="*/ 5044 w 545"/>
              <a:gd name="T11" fmla="*/ 0 h 516"/>
              <a:gd name="T12" fmla="*/ 0 w 545"/>
              <a:gd name="T13" fmla="*/ 10449 h 516"/>
              <a:gd name="T14" fmla="*/ 5044 w 545"/>
              <a:gd name="T15" fmla="*/ 15853 h 516"/>
              <a:gd name="T16" fmla="*/ 37110 w 545"/>
              <a:gd name="T17" fmla="*/ 58369 h 516"/>
              <a:gd name="T18" fmla="*/ 37110 w 545"/>
              <a:gd name="T19" fmla="*/ 58369 h 516"/>
              <a:gd name="T20" fmla="*/ 26301 w 545"/>
              <a:gd name="T21" fmla="*/ 63414 h 516"/>
              <a:gd name="T22" fmla="*/ 37110 w 545"/>
              <a:gd name="T23" fmla="*/ 74223 h 516"/>
              <a:gd name="T24" fmla="*/ 164292 w 545"/>
              <a:gd name="T25" fmla="*/ 74223 h 516"/>
              <a:gd name="T26" fmla="*/ 169697 w 545"/>
              <a:gd name="T27" fmla="*/ 63414 h 516"/>
              <a:gd name="T28" fmla="*/ 164292 w 545"/>
              <a:gd name="T29" fmla="*/ 58369 h 516"/>
              <a:gd name="T30" fmla="*/ 37110 w 545"/>
              <a:gd name="T31" fmla="*/ 58369 h 516"/>
              <a:gd name="T32" fmla="*/ 190954 w 545"/>
              <a:gd name="T33" fmla="*/ 116739 h 516"/>
              <a:gd name="T34" fmla="*/ 190954 w 545"/>
              <a:gd name="T35" fmla="*/ 116739 h 516"/>
              <a:gd name="T36" fmla="*/ 5044 w 545"/>
              <a:gd name="T37" fmla="*/ 116739 h 516"/>
              <a:gd name="T38" fmla="*/ 0 w 545"/>
              <a:gd name="T39" fmla="*/ 121783 h 516"/>
              <a:gd name="T40" fmla="*/ 5044 w 545"/>
              <a:gd name="T41" fmla="*/ 127187 h 516"/>
              <a:gd name="T42" fmla="*/ 190954 w 545"/>
              <a:gd name="T43" fmla="*/ 127187 h 516"/>
              <a:gd name="T44" fmla="*/ 195998 w 545"/>
              <a:gd name="T45" fmla="*/ 121783 h 516"/>
              <a:gd name="T46" fmla="*/ 190954 w 545"/>
              <a:gd name="T47" fmla="*/ 116739 h 516"/>
              <a:gd name="T48" fmla="*/ 148439 w 545"/>
              <a:gd name="T49" fmla="*/ 169703 h 516"/>
              <a:gd name="T50" fmla="*/ 148439 w 545"/>
              <a:gd name="T51" fmla="*/ 169703 h 516"/>
              <a:gd name="T52" fmla="*/ 47558 w 545"/>
              <a:gd name="T53" fmla="*/ 169703 h 516"/>
              <a:gd name="T54" fmla="*/ 42154 w 545"/>
              <a:gd name="T55" fmla="*/ 180152 h 516"/>
              <a:gd name="T56" fmla="*/ 47558 w 545"/>
              <a:gd name="T57" fmla="*/ 185557 h 516"/>
              <a:gd name="T58" fmla="*/ 148439 w 545"/>
              <a:gd name="T59" fmla="*/ 185557 h 516"/>
              <a:gd name="T60" fmla="*/ 153484 w 545"/>
              <a:gd name="T61" fmla="*/ 180152 h 516"/>
              <a:gd name="T62" fmla="*/ 148439 w 545"/>
              <a:gd name="T63" fmla="*/ 169703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516">
                <a:moveTo>
                  <a:pt x="14" y="44"/>
                </a:moveTo>
                <a:lnTo>
                  <a:pt x="14" y="44"/>
                </a:lnTo>
                <a:cubicBezTo>
                  <a:pt x="530" y="44"/>
                  <a:pt x="530" y="44"/>
                  <a:pt x="530" y="44"/>
                </a:cubicBezTo>
                <a:cubicBezTo>
                  <a:pt x="544" y="44"/>
                  <a:pt x="544" y="29"/>
                  <a:pt x="544" y="29"/>
                </a:cubicBezTo>
                <a:cubicBezTo>
                  <a:pt x="544" y="15"/>
                  <a:pt x="544" y="0"/>
                  <a:pt x="530" y="0"/>
                </a:cubicBezTo>
                <a:cubicBezTo>
                  <a:pt x="14" y="0"/>
                  <a:pt x="14" y="0"/>
                  <a:pt x="14" y="0"/>
                </a:cubicBezTo>
                <a:cubicBezTo>
                  <a:pt x="14" y="0"/>
                  <a:pt x="0" y="15"/>
                  <a:pt x="0" y="29"/>
                </a:cubicBezTo>
                <a:lnTo>
                  <a:pt x="14" y="44"/>
                </a:lnTo>
                <a:close/>
                <a:moveTo>
                  <a:pt x="103" y="162"/>
                </a:moveTo>
                <a:lnTo>
                  <a:pt x="103" y="162"/>
                </a:lnTo>
                <a:cubicBezTo>
                  <a:pt x="88" y="162"/>
                  <a:pt x="73" y="176"/>
                  <a:pt x="73" y="176"/>
                </a:cubicBezTo>
                <a:cubicBezTo>
                  <a:pt x="73" y="191"/>
                  <a:pt x="88" y="206"/>
                  <a:pt x="103" y="206"/>
                </a:cubicBezTo>
                <a:cubicBezTo>
                  <a:pt x="456" y="206"/>
                  <a:pt x="456" y="206"/>
                  <a:pt x="456" y="206"/>
                </a:cubicBezTo>
                <a:cubicBezTo>
                  <a:pt x="456" y="206"/>
                  <a:pt x="471" y="191"/>
                  <a:pt x="471" y="176"/>
                </a:cubicBezTo>
                <a:lnTo>
                  <a:pt x="456" y="162"/>
                </a:lnTo>
                <a:lnTo>
                  <a:pt x="103" y="162"/>
                </a:lnTo>
                <a:close/>
                <a:moveTo>
                  <a:pt x="530" y="324"/>
                </a:moveTo>
                <a:lnTo>
                  <a:pt x="530" y="324"/>
                </a:lnTo>
                <a:cubicBezTo>
                  <a:pt x="14" y="324"/>
                  <a:pt x="14" y="324"/>
                  <a:pt x="14" y="324"/>
                </a:cubicBezTo>
                <a:cubicBezTo>
                  <a:pt x="14" y="324"/>
                  <a:pt x="0" y="324"/>
                  <a:pt x="0" y="338"/>
                </a:cubicBezTo>
                <a:cubicBezTo>
                  <a:pt x="0" y="353"/>
                  <a:pt x="14" y="353"/>
                  <a:pt x="14" y="353"/>
                </a:cubicBezTo>
                <a:cubicBezTo>
                  <a:pt x="530" y="353"/>
                  <a:pt x="530" y="353"/>
                  <a:pt x="530" y="353"/>
                </a:cubicBezTo>
                <a:cubicBezTo>
                  <a:pt x="544" y="353"/>
                  <a:pt x="544" y="353"/>
                  <a:pt x="544" y="338"/>
                </a:cubicBezTo>
                <a:cubicBezTo>
                  <a:pt x="544" y="324"/>
                  <a:pt x="544" y="324"/>
                  <a:pt x="530" y="324"/>
                </a:cubicBezTo>
                <a:close/>
                <a:moveTo>
                  <a:pt x="412" y="471"/>
                </a:moveTo>
                <a:lnTo>
                  <a:pt x="412" y="471"/>
                </a:lnTo>
                <a:cubicBezTo>
                  <a:pt x="132" y="471"/>
                  <a:pt x="132" y="471"/>
                  <a:pt x="132" y="471"/>
                </a:cubicBezTo>
                <a:cubicBezTo>
                  <a:pt x="132" y="471"/>
                  <a:pt x="117" y="486"/>
                  <a:pt x="117" y="500"/>
                </a:cubicBezTo>
                <a:lnTo>
                  <a:pt x="132" y="515"/>
                </a:lnTo>
                <a:cubicBezTo>
                  <a:pt x="412" y="515"/>
                  <a:pt x="412" y="515"/>
                  <a:pt x="412" y="515"/>
                </a:cubicBezTo>
                <a:cubicBezTo>
                  <a:pt x="426" y="515"/>
                  <a:pt x="426" y="500"/>
                  <a:pt x="426" y="500"/>
                </a:cubicBezTo>
                <a:cubicBezTo>
                  <a:pt x="426" y="486"/>
                  <a:pt x="426" y="471"/>
                  <a:pt x="412" y="471"/>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5" name="稻壳儿小白白(http://dwz.cn/Wu2UP)"/>
          <p:cNvSpPr>
            <a:spLocks noChangeArrowheads="1"/>
          </p:cNvSpPr>
          <p:nvPr/>
        </p:nvSpPr>
        <p:spPr bwMode="auto">
          <a:xfrm>
            <a:off x="5301085" y="4348693"/>
            <a:ext cx="440266" cy="414866"/>
          </a:xfrm>
          <a:custGeom>
            <a:avLst/>
            <a:gdLst>
              <a:gd name="T0" fmla="*/ 5068 w 545"/>
              <a:gd name="T1" fmla="*/ 74223 h 516"/>
              <a:gd name="T2" fmla="*/ 5068 w 545"/>
              <a:gd name="T3" fmla="*/ 74223 h 516"/>
              <a:gd name="T4" fmla="*/ 133227 w 545"/>
              <a:gd name="T5" fmla="*/ 74223 h 516"/>
              <a:gd name="T6" fmla="*/ 143726 w 545"/>
              <a:gd name="T7" fmla="*/ 63414 h 516"/>
              <a:gd name="T8" fmla="*/ 133227 w 545"/>
              <a:gd name="T9" fmla="*/ 58369 h 516"/>
              <a:gd name="T10" fmla="*/ 5068 w 545"/>
              <a:gd name="T11" fmla="*/ 58369 h 516"/>
              <a:gd name="T12" fmla="*/ 0 w 545"/>
              <a:gd name="T13" fmla="*/ 63414 h 516"/>
              <a:gd name="T14" fmla="*/ 5068 w 545"/>
              <a:gd name="T15" fmla="*/ 74223 h 516"/>
              <a:gd name="T16" fmla="*/ 5068 w 545"/>
              <a:gd name="T17" fmla="*/ 15853 h 516"/>
              <a:gd name="T18" fmla="*/ 5068 w 545"/>
              <a:gd name="T19" fmla="*/ 15853 h 516"/>
              <a:gd name="T20" fmla="*/ 191877 w 545"/>
              <a:gd name="T21" fmla="*/ 15853 h 516"/>
              <a:gd name="T22" fmla="*/ 196945 w 545"/>
              <a:gd name="T23" fmla="*/ 10449 h 516"/>
              <a:gd name="T24" fmla="*/ 191877 w 545"/>
              <a:gd name="T25" fmla="*/ 0 h 516"/>
              <a:gd name="T26" fmla="*/ 5068 w 545"/>
              <a:gd name="T27" fmla="*/ 0 h 516"/>
              <a:gd name="T28" fmla="*/ 0 w 545"/>
              <a:gd name="T29" fmla="*/ 10449 h 516"/>
              <a:gd name="T30" fmla="*/ 5068 w 545"/>
              <a:gd name="T31" fmla="*/ 15853 h 516"/>
              <a:gd name="T32" fmla="*/ 111868 w 545"/>
              <a:gd name="T33" fmla="*/ 169703 h 516"/>
              <a:gd name="T34" fmla="*/ 111868 w 545"/>
              <a:gd name="T35" fmla="*/ 169703 h 516"/>
              <a:gd name="T36" fmla="*/ 5068 w 545"/>
              <a:gd name="T37" fmla="*/ 169703 h 516"/>
              <a:gd name="T38" fmla="*/ 0 w 545"/>
              <a:gd name="T39" fmla="*/ 180152 h 516"/>
              <a:gd name="T40" fmla="*/ 5068 w 545"/>
              <a:gd name="T41" fmla="*/ 185557 h 516"/>
              <a:gd name="T42" fmla="*/ 111868 w 545"/>
              <a:gd name="T43" fmla="*/ 185557 h 516"/>
              <a:gd name="T44" fmla="*/ 122367 w 545"/>
              <a:gd name="T45" fmla="*/ 180152 h 516"/>
              <a:gd name="T46" fmla="*/ 111868 w 545"/>
              <a:gd name="T47" fmla="*/ 169703 h 516"/>
              <a:gd name="T48" fmla="*/ 191877 w 545"/>
              <a:gd name="T49" fmla="*/ 116739 h 516"/>
              <a:gd name="T50" fmla="*/ 191877 w 545"/>
              <a:gd name="T51" fmla="*/ 116739 h 516"/>
              <a:gd name="T52" fmla="*/ 5068 w 545"/>
              <a:gd name="T53" fmla="*/ 116739 h 516"/>
              <a:gd name="T54" fmla="*/ 0 w 545"/>
              <a:gd name="T55" fmla="*/ 121783 h 516"/>
              <a:gd name="T56" fmla="*/ 5068 w 545"/>
              <a:gd name="T57" fmla="*/ 127187 h 516"/>
              <a:gd name="T58" fmla="*/ 191877 w 545"/>
              <a:gd name="T59" fmla="*/ 127187 h 516"/>
              <a:gd name="T60" fmla="*/ 196945 w 545"/>
              <a:gd name="T61" fmla="*/ 121783 h 516"/>
              <a:gd name="T62" fmla="*/ 191877 w 545"/>
              <a:gd name="T63" fmla="*/ 116739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516">
                <a:moveTo>
                  <a:pt x="14" y="206"/>
                </a:moveTo>
                <a:lnTo>
                  <a:pt x="14" y="206"/>
                </a:lnTo>
                <a:cubicBezTo>
                  <a:pt x="368" y="206"/>
                  <a:pt x="368" y="206"/>
                  <a:pt x="368" y="206"/>
                </a:cubicBezTo>
                <a:cubicBezTo>
                  <a:pt x="383" y="206"/>
                  <a:pt x="397" y="191"/>
                  <a:pt x="397" y="176"/>
                </a:cubicBezTo>
                <a:cubicBezTo>
                  <a:pt x="397" y="176"/>
                  <a:pt x="383" y="162"/>
                  <a:pt x="368" y="162"/>
                </a:cubicBezTo>
                <a:cubicBezTo>
                  <a:pt x="14" y="162"/>
                  <a:pt x="14" y="162"/>
                  <a:pt x="14" y="162"/>
                </a:cubicBezTo>
                <a:lnTo>
                  <a:pt x="0" y="176"/>
                </a:lnTo>
                <a:cubicBezTo>
                  <a:pt x="0" y="191"/>
                  <a:pt x="14" y="206"/>
                  <a:pt x="14" y="206"/>
                </a:cubicBezTo>
                <a:close/>
                <a:moveTo>
                  <a:pt x="14" y="44"/>
                </a:moveTo>
                <a:lnTo>
                  <a:pt x="14" y="44"/>
                </a:lnTo>
                <a:cubicBezTo>
                  <a:pt x="530" y="44"/>
                  <a:pt x="530" y="44"/>
                  <a:pt x="530" y="44"/>
                </a:cubicBezTo>
                <a:cubicBezTo>
                  <a:pt x="544" y="44"/>
                  <a:pt x="544" y="29"/>
                  <a:pt x="544" y="29"/>
                </a:cubicBezTo>
                <a:cubicBezTo>
                  <a:pt x="544" y="15"/>
                  <a:pt x="544" y="0"/>
                  <a:pt x="530" y="0"/>
                </a:cubicBezTo>
                <a:cubicBezTo>
                  <a:pt x="14" y="0"/>
                  <a:pt x="14" y="0"/>
                  <a:pt x="14" y="0"/>
                </a:cubicBezTo>
                <a:cubicBezTo>
                  <a:pt x="14" y="0"/>
                  <a:pt x="0" y="15"/>
                  <a:pt x="0" y="29"/>
                </a:cubicBezTo>
                <a:lnTo>
                  <a:pt x="14" y="44"/>
                </a:lnTo>
                <a:close/>
                <a:moveTo>
                  <a:pt x="309" y="471"/>
                </a:moveTo>
                <a:lnTo>
                  <a:pt x="309" y="471"/>
                </a:lnTo>
                <a:cubicBezTo>
                  <a:pt x="14" y="471"/>
                  <a:pt x="14" y="471"/>
                  <a:pt x="14" y="471"/>
                </a:cubicBezTo>
                <a:cubicBezTo>
                  <a:pt x="14" y="471"/>
                  <a:pt x="0" y="486"/>
                  <a:pt x="0" y="500"/>
                </a:cubicBezTo>
                <a:lnTo>
                  <a:pt x="14" y="515"/>
                </a:lnTo>
                <a:cubicBezTo>
                  <a:pt x="309" y="515"/>
                  <a:pt x="309" y="515"/>
                  <a:pt x="309" y="515"/>
                </a:cubicBezTo>
                <a:cubicBezTo>
                  <a:pt x="324" y="515"/>
                  <a:pt x="338" y="500"/>
                  <a:pt x="338" y="500"/>
                </a:cubicBezTo>
                <a:cubicBezTo>
                  <a:pt x="338" y="486"/>
                  <a:pt x="324" y="471"/>
                  <a:pt x="309" y="471"/>
                </a:cubicBezTo>
                <a:close/>
                <a:moveTo>
                  <a:pt x="530" y="324"/>
                </a:moveTo>
                <a:lnTo>
                  <a:pt x="530" y="324"/>
                </a:lnTo>
                <a:cubicBezTo>
                  <a:pt x="14" y="324"/>
                  <a:pt x="14" y="324"/>
                  <a:pt x="14" y="324"/>
                </a:cubicBezTo>
                <a:cubicBezTo>
                  <a:pt x="14" y="324"/>
                  <a:pt x="0" y="324"/>
                  <a:pt x="0" y="338"/>
                </a:cubicBezTo>
                <a:cubicBezTo>
                  <a:pt x="0" y="353"/>
                  <a:pt x="14" y="353"/>
                  <a:pt x="14" y="353"/>
                </a:cubicBezTo>
                <a:cubicBezTo>
                  <a:pt x="530" y="353"/>
                  <a:pt x="530" y="353"/>
                  <a:pt x="530" y="353"/>
                </a:cubicBezTo>
                <a:cubicBezTo>
                  <a:pt x="544" y="353"/>
                  <a:pt x="544" y="353"/>
                  <a:pt x="544" y="338"/>
                </a:cubicBezTo>
                <a:cubicBezTo>
                  <a:pt x="544" y="324"/>
                  <a:pt x="544" y="324"/>
                  <a:pt x="530" y="324"/>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6" name="稻壳儿小白白(http://dwz.cn/Wu2UP)"/>
          <p:cNvSpPr>
            <a:spLocks noChangeArrowheads="1"/>
          </p:cNvSpPr>
          <p:nvPr/>
        </p:nvSpPr>
        <p:spPr bwMode="auto">
          <a:xfrm>
            <a:off x="4532735" y="4304245"/>
            <a:ext cx="404283" cy="510116"/>
          </a:xfrm>
          <a:custGeom>
            <a:avLst/>
            <a:gdLst>
              <a:gd name="T0" fmla="*/ 127658 w 501"/>
              <a:gd name="T1" fmla="*/ 201559 h 634"/>
              <a:gd name="T2" fmla="*/ 133083 w 501"/>
              <a:gd name="T3" fmla="*/ 106008 h 634"/>
              <a:gd name="T4" fmla="*/ 116809 w 501"/>
              <a:gd name="T5" fmla="*/ 106008 h 634"/>
              <a:gd name="T6" fmla="*/ 127658 w 501"/>
              <a:gd name="T7" fmla="*/ 201559 h 634"/>
              <a:gd name="T8" fmla="*/ 53161 w 501"/>
              <a:gd name="T9" fmla="*/ 201559 h 634"/>
              <a:gd name="T10" fmla="*/ 63648 w 501"/>
              <a:gd name="T11" fmla="*/ 106008 h 634"/>
              <a:gd name="T12" fmla="*/ 47736 w 501"/>
              <a:gd name="T13" fmla="*/ 106008 h 634"/>
              <a:gd name="T14" fmla="*/ 53161 w 501"/>
              <a:gd name="T15" fmla="*/ 201559 h 634"/>
              <a:gd name="T16" fmla="*/ 90410 w 501"/>
              <a:gd name="T17" fmla="*/ 201559 h 634"/>
              <a:gd name="T18" fmla="*/ 95834 w 501"/>
              <a:gd name="T19" fmla="*/ 106008 h 634"/>
              <a:gd name="T20" fmla="*/ 84985 w 501"/>
              <a:gd name="T21" fmla="*/ 106008 h 634"/>
              <a:gd name="T22" fmla="*/ 90410 w 501"/>
              <a:gd name="T23" fmla="*/ 201559 h 634"/>
              <a:gd name="T24" fmla="*/ 170332 w 501"/>
              <a:gd name="T25" fmla="*/ 31730 h 634"/>
              <a:gd name="T26" fmla="*/ 127658 w 501"/>
              <a:gd name="T27" fmla="*/ 15865 h 634"/>
              <a:gd name="T28" fmla="*/ 69073 w 501"/>
              <a:gd name="T29" fmla="*/ 0 h 634"/>
              <a:gd name="T30" fmla="*/ 53161 w 501"/>
              <a:gd name="T31" fmla="*/ 31730 h 634"/>
              <a:gd name="T32" fmla="*/ 0 w 501"/>
              <a:gd name="T33" fmla="*/ 42187 h 634"/>
              <a:gd name="T34" fmla="*/ 10488 w 501"/>
              <a:gd name="T35" fmla="*/ 74278 h 634"/>
              <a:gd name="T36" fmla="*/ 42673 w 501"/>
              <a:gd name="T37" fmla="*/ 228241 h 634"/>
              <a:gd name="T38" fmla="*/ 170332 w 501"/>
              <a:gd name="T39" fmla="*/ 201559 h 634"/>
              <a:gd name="T40" fmla="*/ 180819 w 501"/>
              <a:gd name="T41" fmla="*/ 58412 h 634"/>
              <a:gd name="T42" fmla="*/ 170332 w 501"/>
              <a:gd name="T43" fmla="*/ 31730 h 634"/>
              <a:gd name="T44" fmla="*/ 69073 w 501"/>
              <a:gd name="T45" fmla="*/ 21274 h 634"/>
              <a:gd name="T46" fmla="*/ 106322 w 501"/>
              <a:gd name="T47" fmla="*/ 15865 h 634"/>
              <a:gd name="T48" fmla="*/ 111746 w 501"/>
              <a:gd name="T49" fmla="*/ 31730 h 634"/>
              <a:gd name="T50" fmla="*/ 69073 w 501"/>
              <a:gd name="T51" fmla="*/ 21274 h 634"/>
              <a:gd name="T52" fmla="*/ 154420 w 501"/>
              <a:gd name="T53" fmla="*/ 201559 h 634"/>
              <a:gd name="T54" fmla="*/ 42673 w 501"/>
              <a:gd name="T55" fmla="*/ 212376 h 634"/>
              <a:gd name="T56" fmla="*/ 26400 w 501"/>
              <a:gd name="T57" fmla="*/ 74278 h 634"/>
              <a:gd name="T58" fmla="*/ 154420 w 501"/>
              <a:gd name="T59" fmla="*/ 201559 h 634"/>
              <a:gd name="T60" fmla="*/ 159483 w 501"/>
              <a:gd name="T61" fmla="*/ 58412 h 634"/>
              <a:gd name="T62" fmla="*/ 10488 w 501"/>
              <a:gd name="T63" fmla="*/ 53004 h 634"/>
              <a:gd name="T64" fmla="*/ 159483 w 501"/>
              <a:gd name="T65" fmla="*/ 42187 h 634"/>
              <a:gd name="T66" fmla="*/ 159483 w 501"/>
              <a:gd name="T67" fmla="*/ 58412 h 6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01" h="634">
                <a:moveTo>
                  <a:pt x="353" y="559"/>
                </a:moveTo>
                <a:lnTo>
                  <a:pt x="353" y="559"/>
                </a:lnTo>
                <a:cubicBezTo>
                  <a:pt x="353" y="559"/>
                  <a:pt x="368" y="545"/>
                  <a:pt x="368" y="530"/>
                </a:cubicBezTo>
                <a:cubicBezTo>
                  <a:pt x="368" y="294"/>
                  <a:pt x="368" y="294"/>
                  <a:pt x="368" y="294"/>
                </a:cubicBezTo>
                <a:lnTo>
                  <a:pt x="353" y="279"/>
                </a:lnTo>
                <a:cubicBezTo>
                  <a:pt x="339" y="279"/>
                  <a:pt x="323" y="294"/>
                  <a:pt x="323" y="294"/>
                </a:cubicBezTo>
                <a:cubicBezTo>
                  <a:pt x="323" y="530"/>
                  <a:pt x="323" y="530"/>
                  <a:pt x="323" y="530"/>
                </a:cubicBezTo>
                <a:cubicBezTo>
                  <a:pt x="323" y="545"/>
                  <a:pt x="339" y="559"/>
                  <a:pt x="353" y="559"/>
                </a:cubicBezTo>
                <a:close/>
                <a:moveTo>
                  <a:pt x="147" y="559"/>
                </a:moveTo>
                <a:lnTo>
                  <a:pt x="147" y="559"/>
                </a:lnTo>
                <a:cubicBezTo>
                  <a:pt x="162" y="559"/>
                  <a:pt x="176" y="545"/>
                  <a:pt x="176" y="530"/>
                </a:cubicBezTo>
                <a:cubicBezTo>
                  <a:pt x="176" y="294"/>
                  <a:pt x="176" y="294"/>
                  <a:pt x="176" y="294"/>
                </a:cubicBezTo>
                <a:cubicBezTo>
                  <a:pt x="176" y="294"/>
                  <a:pt x="162" y="279"/>
                  <a:pt x="147" y="279"/>
                </a:cubicBezTo>
                <a:lnTo>
                  <a:pt x="132" y="294"/>
                </a:lnTo>
                <a:cubicBezTo>
                  <a:pt x="132" y="530"/>
                  <a:pt x="132" y="530"/>
                  <a:pt x="132" y="530"/>
                </a:cubicBezTo>
                <a:cubicBezTo>
                  <a:pt x="132" y="545"/>
                  <a:pt x="147" y="559"/>
                  <a:pt x="147" y="559"/>
                </a:cubicBezTo>
                <a:close/>
                <a:moveTo>
                  <a:pt x="250" y="559"/>
                </a:moveTo>
                <a:lnTo>
                  <a:pt x="250" y="559"/>
                </a:lnTo>
                <a:cubicBezTo>
                  <a:pt x="265" y="559"/>
                  <a:pt x="265" y="545"/>
                  <a:pt x="265" y="530"/>
                </a:cubicBezTo>
                <a:cubicBezTo>
                  <a:pt x="265" y="294"/>
                  <a:pt x="265" y="294"/>
                  <a:pt x="265" y="294"/>
                </a:cubicBezTo>
                <a:cubicBezTo>
                  <a:pt x="265" y="294"/>
                  <a:pt x="265" y="279"/>
                  <a:pt x="250" y="279"/>
                </a:cubicBezTo>
                <a:cubicBezTo>
                  <a:pt x="235" y="279"/>
                  <a:pt x="235" y="294"/>
                  <a:pt x="235" y="294"/>
                </a:cubicBezTo>
                <a:cubicBezTo>
                  <a:pt x="235" y="530"/>
                  <a:pt x="235" y="530"/>
                  <a:pt x="235" y="530"/>
                </a:cubicBezTo>
                <a:cubicBezTo>
                  <a:pt x="235" y="545"/>
                  <a:pt x="235" y="559"/>
                  <a:pt x="250" y="559"/>
                </a:cubicBezTo>
                <a:close/>
                <a:moveTo>
                  <a:pt x="471" y="88"/>
                </a:moveTo>
                <a:lnTo>
                  <a:pt x="471" y="88"/>
                </a:lnTo>
                <a:cubicBezTo>
                  <a:pt x="353" y="88"/>
                  <a:pt x="353" y="88"/>
                  <a:pt x="353" y="88"/>
                </a:cubicBezTo>
                <a:cubicBezTo>
                  <a:pt x="353" y="44"/>
                  <a:pt x="353" y="44"/>
                  <a:pt x="353" y="44"/>
                </a:cubicBezTo>
                <a:cubicBezTo>
                  <a:pt x="353" y="29"/>
                  <a:pt x="323" y="0"/>
                  <a:pt x="309" y="0"/>
                </a:cubicBezTo>
                <a:cubicBezTo>
                  <a:pt x="191" y="0"/>
                  <a:pt x="191" y="0"/>
                  <a:pt x="191" y="0"/>
                </a:cubicBezTo>
                <a:cubicBezTo>
                  <a:pt x="176" y="0"/>
                  <a:pt x="147" y="29"/>
                  <a:pt x="147" y="44"/>
                </a:cubicBezTo>
                <a:cubicBezTo>
                  <a:pt x="147" y="88"/>
                  <a:pt x="147" y="88"/>
                  <a:pt x="147" y="88"/>
                </a:cubicBezTo>
                <a:cubicBezTo>
                  <a:pt x="29" y="88"/>
                  <a:pt x="29" y="88"/>
                  <a:pt x="29" y="88"/>
                </a:cubicBezTo>
                <a:cubicBezTo>
                  <a:pt x="14" y="88"/>
                  <a:pt x="0" y="103"/>
                  <a:pt x="0" y="117"/>
                </a:cubicBezTo>
                <a:cubicBezTo>
                  <a:pt x="0" y="162"/>
                  <a:pt x="0" y="162"/>
                  <a:pt x="0" y="162"/>
                </a:cubicBezTo>
                <a:cubicBezTo>
                  <a:pt x="0" y="176"/>
                  <a:pt x="14" y="206"/>
                  <a:pt x="29" y="206"/>
                </a:cubicBezTo>
                <a:cubicBezTo>
                  <a:pt x="29" y="559"/>
                  <a:pt x="29" y="559"/>
                  <a:pt x="29" y="559"/>
                </a:cubicBezTo>
                <a:cubicBezTo>
                  <a:pt x="29" y="604"/>
                  <a:pt x="73" y="633"/>
                  <a:pt x="118" y="633"/>
                </a:cubicBezTo>
                <a:cubicBezTo>
                  <a:pt x="382" y="633"/>
                  <a:pt x="382" y="633"/>
                  <a:pt x="382" y="633"/>
                </a:cubicBezTo>
                <a:cubicBezTo>
                  <a:pt x="427" y="633"/>
                  <a:pt x="471" y="604"/>
                  <a:pt x="471" y="559"/>
                </a:cubicBezTo>
                <a:cubicBezTo>
                  <a:pt x="471" y="206"/>
                  <a:pt x="471" y="206"/>
                  <a:pt x="471" y="206"/>
                </a:cubicBezTo>
                <a:cubicBezTo>
                  <a:pt x="486" y="206"/>
                  <a:pt x="500" y="176"/>
                  <a:pt x="500" y="162"/>
                </a:cubicBezTo>
                <a:cubicBezTo>
                  <a:pt x="500" y="117"/>
                  <a:pt x="500" y="117"/>
                  <a:pt x="500" y="117"/>
                </a:cubicBezTo>
                <a:cubicBezTo>
                  <a:pt x="500" y="103"/>
                  <a:pt x="486" y="88"/>
                  <a:pt x="471" y="88"/>
                </a:cubicBezTo>
                <a:close/>
                <a:moveTo>
                  <a:pt x="191" y="59"/>
                </a:moveTo>
                <a:lnTo>
                  <a:pt x="191" y="59"/>
                </a:lnTo>
                <a:lnTo>
                  <a:pt x="206" y="44"/>
                </a:lnTo>
                <a:cubicBezTo>
                  <a:pt x="294" y="44"/>
                  <a:pt x="294" y="44"/>
                  <a:pt x="294" y="44"/>
                </a:cubicBezTo>
                <a:lnTo>
                  <a:pt x="309" y="59"/>
                </a:lnTo>
                <a:cubicBezTo>
                  <a:pt x="309" y="88"/>
                  <a:pt x="309" y="88"/>
                  <a:pt x="309" y="88"/>
                </a:cubicBezTo>
                <a:cubicBezTo>
                  <a:pt x="294" y="88"/>
                  <a:pt x="191" y="88"/>
                  <a:pt x="191" y="88"/>
                </a:cubicBezTo>
                <a:lnTo>
                  <a:pt x="191" y="59"/>
                </a:lnTo>
                <a:close/>
                <a:moveTo>
                  <a:pt x="427" y="559"/>
                </a:moveTo>
                <a:lnTo>
                  <a:pt x="427" y="559"/>
                </a:lnTo>
                <a:cubicBezTo>
                  <a:pt x="427" y="574"/>
                  <a:pt x="412" y="589"/>
                  <a:pt x="382" y="589"/>
                </a:cubicBezTo>
                <a:cubicBezTo>
                  <a:pt x="118" y="589"/>
                  <a:pt x="118" y="589"/>
                  <a:pt x="118" y="589"/>
                </a:cubicBezTo>
                <a:cubicBezTo>
                  <a:pt x="88" y="589"/>
                  <a:pt x="73" y="574"/>
                  <a:pt x="73" y="559"/>
                </a:cubicBezTo>
                <a:cubicBezTo>
                  <a:pt x="73" y="206"/>
                  <a:pt x="73" y="206"/>
                  <a:pt x="73" y="206"/>
                </a:cubicBezTo>
                <a:cubicBezTo>
                  <a:pt x="103" y="206"/>
                  <a:pt x="412" y="206"/>
                  <a:pt x="427" y="206"/>
                </a:cubicBezTo>
                <a:lnTo>
                  <a:pt x="427" y="559"/>
                </a:lnTo>
                <a:close/>
                <a:moveTo>
                  <a:pt x="441" y="162"/>
                </a:moveTo>
                <a:lnTo>
                  <a:pt x="441" y="162"/>
                </a:lnTo>
                <a:cubicBezTo>
                  <a:pt x="59" y="162"/>
                  <a:pt x="59" y="162"/>
                  <a:pt x="59" y="162"/>
                </a:cubicBezTo>
                <a:cubicBezTo>
                  <a:pt x="44" y="162"/>
                  <a:pt x="29" y="147"/>
                  <a:pt x="29" y="147"/>
                </a:cubicBezTo>
                <a:cubicBezTo>
                  <a:pt x="29" y="132"/>
                  <a:pt x="44" y="117"/>
                  <a:pt x="59" y="117"/>
                </a:cubicBezTo>
                <a:cubicBezTo>
                  <a:pt x="441" y="117"/>
                  <a:pt x="441" y="117"/>
                  <a:pt x="441" y="117"/>
                </a:cubicBezTo>
                <a:cubicBezTo>
                  <a:pt x="456" y="117"/>
                  <a:pt x="471" y="132"/>
                  <a:pt x="471" y="147"/>
                </a:cubicBezTo>
                <a:cubicBezTo>
                  <a:pt x="471" y="147"/>
                  <a:pt x="456" y="162"/>
                  <a:pt x="441" y="162"/>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7" name="稻壳儿小白白(http://dwz.cn/Wu2UP)"/>
          <p:cNvSpPr>
            <a:spLocks noChangeArrowheads="1"/>
          </p:cNvSpPr>
          <p:nvPr/>
        </p:nvSpPr>
        <p:spPr bwMode="auto">
          <a:xfrm>
            <a:off x="3658552" y="4325410"/>
            <a:ext cx="510115" cy="474134"/>
          </a:xfrm>
          <a:custGeom>
            <a:avLst/>
            <a:gdLst>
              <a:gd name="T0" fmla="*/ 201927 w 634"/>
              <a:gd name="T1" fmla="*/ 26650 h 590"/>
              <a:gd name="T2" fmla="*/ 201927 w 634"/>
              <a:gd name="T3" fmla="*/ 26650 h 590"/>
              <a:gd name="T4" fmla="*/ 159378 w 634"/>
              <a:gd name="T5" fmla="*/ 26650 h 590"/>
              <a:gd name="T6" fmla="*/ 159378 w 634"/>
              <a:gd name="T7" fmla="*/ 10804 h 590"/>
              <a:gd name="T8" fmla="*/ 143512 w 634"/>
              <a:gd name="T9" fmla="*/ 0 h 590"/>
              <a:gd name="T10" fmla="*/ 85098 w 634"/>
              <a:gd name="T11" fmla="*/ 0 h 590"/>
              <a:gd name="T12" fmla="*/ 74641 w 634"/>
              <a:gd name="T13" fmla="*/ 10804 h 590"/>
              <a:gd name="T14" fmla="*/ 74641 w 634"/>
              <a:gd name="T15" fmla="*/ 26650 h 590"/>
              <a:gd name="T16" fmla="*/ 32092 w 634"/>
              <a:gd name="T17" fmla="*/ 26650 h 590"/>
              <a:gd name="T18" fmla="*/ 0 w 634"/>
              <a:gd name="T19" fmla="*/ 52939 h 590"/>
              <a:gd name="T20" fmla="*/ 0 w 634"/>
              <a:gd name="T21" fmla="*/ 180425 h 590"/>
              <a:gd name="T22" fmla="*/ 32092 w 634"/>
              <a:gd name="T23" fmla="*/ 212117 h 590"/>
              <a:gd name="T24" fmla="*/ 201927 w 634"/>
              <a:gd name="T25" fmla="*/ 212117 h 590"/>
              <a:gd name="T26" fmla="*/ 228249 w 634"/>
              <a:gd name="T27" fmla="*/ 180425 h 590"/>
              <a:gd name="T28" fmla="*/ 228249 w 634"/>
              <a:gd name="T29" fmla="*/ 52939 h 590"/>
              <a:gd name="T30" fmla="*/ 201927 w 634"/>
              <a:gd name="T31" fmla="*/ 26650 h 590"/>
              <a:gd name="T32" fmla="*/ 85098 w 634"/>
              <a:gd name="T33" fmla="*/ 21248 h 590"/>
              <a:gd name="T34" fmla="*/ 85098 w 634"/>
              <a:gd name="T35" fmla="*/ 21248 h 590"/>
              <a:gd name="T36" fmla="*/ 95555 w 634"/>
              <a:gd name="T37" fmla="*/ 10804 h 590"/>
              <a:gd name="T38" fmla="*/ 138104 w 634"/>
              <a:gd name="T39" fmla="*/ 10804 h 590"/>
              <a:gd name="T40" fmla="*/ 143512 w 634"/>
              <a:gd name="T41" fmla="*/ 21248 h 590"/>
              <a:gd name="T42" fmla="*/ 143512 w 634"/>
              <a:gd name="T43" fmla="*/ 26650 h 590"/>
              <a:gd name="T44" fmla="*/ 85098 w 634"/>
              <a:gd name="T45" fmla="*/ 26650 h 590"/>
              <a:gd name="T46" fmla="*/ 85098 w 634"/>
              <a:gd name="T47" fmla="*/ 21248 h 590"/>
              <a:gd name="T48" fmla="*/ 212384 w 634"/>
              <a:gd name="T49" fmla="*/ 180425 h 590"/>
              <a:gd name="T50" fmla="*/ 212384 w 634"/>
              <a:gd name="T51" fmla="*/ 180425 h 590"/>
              <a:gd name="T52" fmla="*/ 201927 w 634"/>
              <a:gd name="T53" fmla="*/ 196271 h 590"/>
              <a:gd name="T54" fmla="*/ 32092 w 634"/>
              <a:gd name="T55" fmla="*/ 196271 h 590"/>
              <a:gd name="T56" fmla="*/ 15866 w 634"/>
              <a:gd name="T57" fmla="*/ 180425 h 590"/>
              <a:gd name="T58" fmla="*/ 15866 w 634"/>
              <a:gd name="T59" fmla="*/ 106239 h 590"/>
              <a:gd name="T60" fmla="*/ 90506 w 634"/>
              <a:gd name="T61" fmla="*/ 106239 h 590"/>
              <a:gd name="T62" fmla="*/ 85098 w 634"/>
              <a:gd name="T63" fmla="*/ 111280 h 590"/>
              <a:gd name="T64" fmla="*/ 116829 w 634"/>
              <a:gd name="T65" fmla="*/ 137930 h 590"/>
              <a:gd name="T66" fmla="*/ 143512 w 634"/>
              <a:gd name="T67" fmla="*/ 111280 h 590"/>
              <a:gd name="T68" fmla="*/ 143512 w 634"/>
              <a:gd name="T69" fmla="*/ 106239 h 590"/>
              <a:gd name="T70" fmla="*/ 212384 w 634"/>
              <a:gd name="T71" fmla="*/ 106239 h 590"/>
              <a:gd name="T72" fmla="*/ 212384 w 634"/>
              <a:gd name="T73" fmla="*/ 180425 h 590"/>
              <a:gd name="T74" fmla="*/ 100963 w 634"/>
              <a:gd name="T75" fmla="*/ 111280 h 590"/>
              <a:gd name="T76" fmla="*/ 100963 w 634"/>
              <a:gd name="T77" fmla="*/ 111280 h 590"/>
              <a:gd name="T78" fmla="*/ 100963 w 634"/>
              <a:gd name="T79" fmla="*/ 106239 h 590"/>
              <a:gd name="T80" fmla="*/ 127647 w 634"/>
              <a:gd name="T81" fmla="*/ 106239 h 590"/>
              <a:gd name="T82" fmla="*/ 127647 w 634"/>
              <a:gd name="T83" fmla="*/ 111280 h 590"/>
              <a:gd name="T84" fmla="*/ 116829 w 634"/>
              <a:gd name="T85" fmla="*/ 127486 h 590"/>
              <a:gd name="T86" fmla="*/ 100963 w 634"/>
              <a:gd name="T87" fmla="*/ 111280 h 590"/>
              <a:gd name="T88" fmla="*/ 212384 w 634"/>
              <a:gd name="T89" fmla="*/ 90033 h 590"/>
              <a:gd name="T90" fmla="*/ 212384 w 634"/>
              <a:gd name="T91" fmla="*/ 90033 h 590"/>
              <a:gd name="T92" fmla="*/ 15866 w 634"/>
              <a:gd name="T93" fmla="*/ 90033 h 590"/>
              <a:gd name="T94" fmla="*/ 15866 w 634"/>
              <a:gd name="T95" fmla="*/ 52939 h 590"/>
              <a:gd name="T96" fmla="*/ 32092 w 634"/>
              <a:gd name="T97" fmla="*/ 42495 h 590"/>
              <a:gd name="T98" fmla="*/ 201927 w 634"/>
              <a:gd name="T99" fmla="*/ 42495 h 590"/>
              <a:gd name="T100" fmla="*/ 212384 w 634"/>
              <a:gd name="T101" fmla="*/ 52939 h 590"/>
              <a:gd name="T102" fmla="*/ 212384 w 634"/>
              <a:gd name="T103" fmla="*/ 90033 h 5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590">
                <a:moveTo>
                  <a:pt x="560" y="74"/>
                </a:moveTo>
                <a:lnTo>
                  <a:pt x="560" y="74"/>
                </a:lnTo>
                <a:cubicBezTo>
                  <a:pt x="442" y="74"/>
                  <a:pt x="442" y="74"/>
                  <a:pt x="442" y="74"/>
                </a:cubicBezTo>
                <a:cubicBezTo>
                  <a:pt x="442" y="30"/>
                  <a:pt x="442" y="30"/>
                  <a:pt x="442" y="30"/>
                </a:cubicBezTo>
                <a:cubicBezTo>
                  <a:pt x="442" y="15"/>
                  <a:pt x="412" y="0"/>
                  <a:pt x="398" y="0"/>
                </a:cubicBezTo>
                <a:cubicBezTo>
                  <a:pt x="236" y="0"/>
                  <a:pt x="236" y="0"/>
                  <a:pt x="236" y="0"/>
                </a:cubicBezTo>
                <a:cubicBezTo>
                  <a:pt x="221" y="0"/>
                  <a:pt x="207" y="15"/>
                  <a:pt x="207" y="30"/>
                </a:cubicBezTo>
                <a:cubicBezTo>
                  <a:pt x="207" y="74"/>
                  <a:pt x="207" y="74"/>
                  <a:pt x="207" y="74"/>
                </a:cubicBezTo>
                <a:cubicBezTo>
                  <a:pt x="89" y="74"/>
                  <a:pt x="89" y="74"/>
                  <a:pt x="89" y="74"/>
                </a:cubicBezTo>
                <a:cubicBezTo>
                  <a:pt x="44" y="74"/>
                  <a:pt x="0" y="103"/>
                  <a:pt x="0" y="147"/>
                </a:cubicBezTo>
                <a:cubicBezTo>
                  <a:pt x="0" y="501"/>
                  <a:pt x="0" y="501"/>
                  <a:pt x="0" y="501"/>
                </a:cubicBezTo>
                <a:cubicBezTo>
                  <a:pt x="0" y="545"/>
                  <a:pt x="44" y="589"/>
                  <a:pt x="89" y="589"/>
                </a:cubicBezTo>
                <a:cubicBezTo>
                  <a:pt x="560" y="589"/>
                  <a:pt x="560" y="589"/>
                  <a:pt x="560" y="589"/>
                </a:cubicBezTo>
                <a:cubicBezTo>
                  <a:pt x="604" y="589"/>
                  <a:pt x="633" y="545"/>
                  <a:pt x="633" y="501"/>
                </a:cubicBezTo>
                <a:cubicBezTo>
                  <a:pt x="633" y="147"/>
                  <a:pt x="633" y="147"/>
                  <a:pt x="633" y="147"/>
                </a:cubicBezTo>
                <a:cubicBezTo>
                  <a:pt x="633" y="103"/>
                  <a:pt x="604" y="74"/>
                  <a:pt x="560" y="74"/>
                </a:cubicBezTo>
                <a:close/>
                <a:moveTo>
                  <a:pt x="236" y="59"/>
                </a:moveTo>
                <a:lnTo>
                  <a:pt x="236" y="59"/>
                </a:lnTo>
                <a:cubicBezTo>
                  <a:pt x="236" y="45"/>
                  <a:pt x="251" y="30"/>
                  <a:pt x="265" y="30"/>
                </a:cubicBezTo>
                <a:cubicBezTo>
                  <a:pt x="383" y="30"/>
                  <a:pt x="383" y="30"/>
                  <a:pt x="383" y="30"/>
                </a:cubicBezTo>
                <a:cubicBezTo>
                  <a:pt x="383" y="30"/>
                  <a:pt x="398" y="45"/>
                  <a:pt x="398" y="59"/>
                </a:cubicBezTo>
                <a:cubicBezTo>
                  <a:pt x="398" y="74"/>
                  <a:pt x="398" y="74"/>
                  <a:pt x="398" y="74"/>
                </a:cubicBezTo>
                <a:cubicBezTo>
                  <a:pt x="236" y="74"/>
                  <a:pt x="236" y="74"/>
                  <a:pt x="236" y="74"/>
                </a:cubicBezTo>
                <a:lnTo>
                  <a:pt x="236" y="59"/>
                </a:lnTo>
                <a:close/>
                <a:moveTo>
                  <a:pt x="589" y="501"/>
                </a:moveTo>
                <a:lnTo>
                  <a:pt x="589" y="501"/>
                </a:lnTo>
                <a:cubicBezTo>
                  <a:pt x="589" y="530"/>
                  <a:pt x="574" y="545"/>
                  <a:pt x="560" y="545"/>
                </a:cubicBezTo>
                <a:cubicBezTo>
                  <a:pt x="89" y="545"/>
                  <a:pt x="89" y="545"/>
                  <a:pt x="89" y="545"/>
                </a:cubicBezTo>
                <a:cubicBezTo>
                  <a:pt x="59" y="545"/>
                  <a:pt x="44" y="530"/>
                  <a:pt x="44" y="501"/>
                </a:cubicBezTo>
                <a:cubicBezTo>
                  <a:pt x="44" y="295"/>
                  <a:pt x="44" y="295"/>
                  <a:pt x="44" y="295"/>
                </a:cubicBezTo>
                <a:cubicBezTo>
                  <a:pt x="251" y="295"/>
                  <a:pt x="251" y="295"/>
                  <a:pt x="251" y="295"/>
                </a:cubicBezTo>
                <a:cubicBezTo>
                  <a:pt x="236" y="295"/>
                  <a:pt x="236" y="309"/>
                  <a:pt x="236" y="309"/>
                </a:cubicBezTo>
                <a:cubicBezTo>
                  <a:pt x="236" y="354"/>
                  <a:pt x="280" y="383"/>
                  <a:pt x="324" y="383"/>
                </a:cubicBezTo>
                <a:cubicBezTo>
                  <a:pt x="369" y="383"/>
                  <a:pt x="398" y="354"/>
                  <a:pt x="398" y="309"/>
                </a:cubicBezTo>
                <a:lnTo>
                  <a:pt x="398" y="295"/>
                </a:lnTo>
                <a:cubicBezTo>
                  <a:pt x="589" y="295"/>
                  <a:pt x="589" y="295"/>
                  <a:pt x="589" y="295"/>
                </a:cubicBezTo>
                <a:lnTo>
                  <a:pt x="589" y="501"/>
                </a:lnTo>
                <a:close/>
                <a:moveTo>
                  <a:pt x="280" y="309"/>
                </a:moveTo>
                <a:lnTo>
                  <a:pt x="280" y="309"/>
                </a:lnTo>
                <a:lnTo>
                  <a:pt x="280" y="295"/>
                </a:lnTo>
                <a:cubicBezTo>
                  <a:pt x="354" y="295"/>
                  <a:pt x="354" y="295"/>
                  <a:pt x="354" y="295"/>
                </a:cubicBezTo>
                <a:lnTo>
                  <a:pt x="354" y="309"/>
                </a:lnTo>
                <a:cubicBezTo>
                  <a:pt x="354" y="324"/>
                  <a:pt x="339" y="354"/>
                  <a:pt x="324" y="354"/>
                </a:cubicBezTo>
                <a:cubicBezTo>
                  <a:pt x="295" y="354"/>
                  <a:pt x="280" y="324"/>
                  <a:pt x="280" y="309"/>
                </a:cubicBezTo>
                <a:close/>
                <a:moveTo>
                  <a:pt x="589" y="250"/>
                </a:moveTo>
                <a:lnTo>
                  <a:pt x="589" y="250"/>
                </a:lnTo>
                <a:cubicBezTo>
                  <a:pt x="44" y="250"/>
                  <a:pt x="44" y="250"/>
                  <a:pt x="44" y="250"/>
                </a:cubicBezTo>
                <a:cubicBezTo>
                  <a:pt x="44" y="147"/>
                  <a:pt x="44" y="147"/>
                  <a:pt x="44" y="147"/>
                </a:cubicBezTo>
                <a:cubicBezTo>
                  <a:pt x="44" y="133"/>
                  <a:pt x="59" y="118"/>
                  <a:pt x="89" y="118"/>
                </a:cubicBezTo>
                <a:cubicBezTo>
                  <a:pt x="560" y="118"/>
                  <a:pt x="560" y="118"/>
                  <a:pt x="560" y="118"/>
                </a:cubicBezTo>
                <a:cubicBezTo>
                  <a:pt x="574" y="118"/>
                  <a:pt x="589" y="133"/>
                  <a:pt x="589" y="147"/>
                </a:cubicBezTo>
                <a:lnTo>
                  <a:pt x="589" y="250"/>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8" name="稻壳儿小白白(http://dwz.cn/Wu2UP)"/>
          <p:cNvSpPr>
            <a:spLocks noChangeArrowheads="1"/>
          </p:cNvSpPr>
          <p:nvPr/>
        </p:nvSpPr>
        <p:spPr bwMode="auto">
          <a:xfrm>
            <a:off x="2843636" y="4314826"/>
            <a:ext cx="510117" cy="484717"/>
          </a:xfrm>
          <a:custGeom>
            <a:avLst/>
            <a:gdLst>
              <a:gd name="T0" fmla="*/ 111421 w 634"/>
              <a:gd name="T1" fmla="*/ 15824 h 604"/>
              <a:gd name="T2" fmla="*/ 111421 w 634"/>
              <a:gd name="T3" fmla="*/ 15824 h 604"/>
              <a:gd name="T4" fmla="*/ 5048 w 634"/>
              <a:gd name="T5" fmla="*/ 79120 h 604"/>
              <a:gd name="T6" fmla="*/ 5048 w 634"/>
              <a:gd name="T7" fmla="*/ 79120 h 604"/>
              <a:gd name="T8" fmla="*/ 100603 w 634"/>
              <a:gd name="T9" fmla="*/ 121557 h 604"/>
              <a:gd name="T10" fmla="*/ 121878 w 634"/>
              <a:gd name="T11" fmla="*/ 121557 h 604"/>
              <a:gd name="T12" fmla="*/ 217433 w 634"/>
              <a:gd name="T13" fmla="*/ 79120 h 604"/>
              <a:gd name="T14" fmla="*/ 217433 w 634"/>
              <a:gd name="T15" fmla="*/ 57901 h 604"/>
              <a:gd name="T16" fmla="*/ 121878 w 634"/>
              <a:gd name="T17" fmla="*/ 5035 h 604"/>
              <a:gd name="T18" fmla="*/ 100603 w 634"/>
              <a:gd name="T19" fmla="*/ 5035 h 604"/>
              <a:gd name="T20" fmla="*/ 5048 w 634"/>
              <a:gd name="T21" fmla="*/ 57901 h 604"/>
              <a:gd name="T22" fmla="*/ 5048 w 634"/>
              <a:gd name="T23" fmla="*/ 79120 h 604"/>
              <a:gd name="T24" fmla="*/ 111421 w 634"/>
              <a:gd name="T25" fmla="*/ 15824 h 604"/>
              <a:gd name="T26" fmla="*/ 111421 w 634"/>
              <a:gd name="T27" fmla="*/ 15824 h 604"/>
              <a:gd name="T28" fmla="*/ 212024 w 634"/>
              <a:gd name="T29" fmla="*/ 68690 h 604"/>
              <a:gd name="T30" fmla="*/ 111421 w 634"/>
              <a:gd name="T31" fmla="*/ 111127 h 604"/>
              <a:gd name="T32" fmla="*/ 15866 w 634"/>
              <a:gd name="T33" fmla="*/ 68690 h 604"/>
              <a:gd name="T34" fmla="*/ 111421 w 634"/>
              <a:gd name="T35" fmla="*/ 15824 h 604"/>
              <a:gd name="T36" fmla="*/ 111421 w 634"/>
              <a:gd name="T37" fmla="*/ 201036 h 604"/>
              <a:gd name="T38" fmla="*/ 111421 w 634"/>
              <a:gd name="T39" fmla="*/ 201036 h 604"/>
              <a:gd name="T40" fmla="*/ 15866 w 634"/>
              <a:gd name="T41" fmla="*/ 158599 h 604"/>
              <a:gd name="T42" fmla="*/ 0 w 634"/>
              <a:gd name="T43" fmla="*/ 153564 h 604"/>
              <a:gd name="T44" fmla="*/ 5048 w 634"/>
              <a:gd name="T45" fmla="*/ 169388 h 604"/>
              <a:gd name="T46" fmla="*/ 100603 w 634"/>
              <a:gd name="T47" fmla="*/ 211825 h 604"/>
              <a:gd name="T48" fmla="*/ 121878 w 634"/>
              <a:gd name="T49" fmla="*/ 211825 h 604"/>
              <a:gd name="T50" fmla="*/ 217433 w 634"/>
              <a:gd name="T51" fmla="*/ 169388 h 604"/>
              <a:gd name="T52" fmla="*/ 228250 w 634"/>
              <a:gd name="T53" fmla="*/ 153564 h 604"/>
              <a:gd name="T54" fmla="*/ 212024 w 634"/>
              <a:gd name="T55" fmla="*/ 158599 h 604"/>
              <a:gd name="T56" fmla="*/ 111421 w 634"/>
              <a:gd name="T57" fmla="*/ 201036 h 604"/>
              <a:gd name="T58" fmla="*/ 5048 w 634"/>
              <a:gd name="T59" fmla="*/ 121557 h 604"/>
              <a:gd name="T60" fmla="*/ 5048 w 634"/>
              <a:gd name="T61" fmla="*/ 121557 h 604"/>
              <a:gd name="T62" fmla="*/ 100603 w 634"/>
              <a:gd name="T63" fmla="*/ 169388 h 604"/>
              <a:gd name="T64" fmla="*/ 121878 w 634"/>
              <a:gd name="T65" fmla="*/ 169388 h 604"/>
              <a:gd name="T66" fmla="*/ 217433 w 634"/>
              <a:gd name="T67" fmla="*/ 121557 h 604"/>
              <a:gd name="T68" fmla="*/ 228250 w 634"/>
              <a:gd name="T69" fmla="*/ 105733 h 604"/>
              <a:gd name="T70" fmla="*/ 212024 w 634"/>
              <a:gd name="T71" fmla="*/ 111127 h 604"/>
              <a:gd name="T72" fmla="*/ 111421 w 634"/>
              <a:gd name="T73" fmla="*/ 158599 h 604"/>
              <a:gd name="T74" fmla="*/ 15866 w 634"/>
              <a:gd name="T75" fmla="*/ 111127 h 604"/>
              <a:gd name="T76" fmla="*/ 0 w 634"/>
              <a:gd name="T77" fmla="*/ 105733 h 604"/>
              <a:gd name="T78" fmla="*/ 5048 w 634"/>
              <a:gd name="T79" fmla="*/ 121557 h 6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04">
                <a:moveTo>
                  <a:pt x="309" y="44"/>
                </a:moveTo>
                <a:lnTo>
                  <a:pt x="309" y="44"/>
                </a:lnTo>
                <a:close/>
                <a:moveTo>
                  <a:pt x="14" y="220"/>
                </a:moveTo>
                <a:lnTo>
                  <a:pt x="14" y="220"/>
                </a:lnTo>
                <a:cubicBezTo>
                  <a:pt x="279" y="338"/>
                  <a:pt x="279" y="338"/>
                  <a:pt x="279" y="338"/>
                </a:cubicBezTo>
                <a:cubicBezTo>
                  <a:pt x="309" y="353"/>
                  <a:pt x="324" y="353"/>
                  <a:pt x="338" y="338"/>
                </a:cubicBezTo>
                <a:cubicBezTo>
                  <a:pt x="603" y="220"/>
                  <a:pt x="603" y="220"/>
                  <a:pt x="603" y="220"/>
                </a:cubicBezTo>
                <a:cubicBezTo>
                  <a:pt x="633" y="206"/>
                  <a:pt x="633" y="176"/>
                  <a:pt x="603" y="161"/>
                </a:cubicBezTo>
                <a:cubicBezTo>
                  <a:pt x="338" y="14"/>
                  <a:pt x="338" y="14"/>
                  <a:pt x="338" y="14"/>
                </a:cubicBezTo>
                <a:cubicBezTo>
                  <a:pt x="324" y="0"/>
                  <a:pt x="309" y="14"/>
                  <a:pt x="279" y="14"/>
                </a:cubicBezTo>
                <a:cubicBezTo>
                  <a:pt x="14" y="161"/>
                  <a:pt x="14" y="161"/>
                  <a:pt x="14" y="161"/>
                </a:cubicBezTo>
                <a:cubicBezTo>
                  <a:pt x="0" y="176"/>
                  <a:pt x="0" y="206"/>
                  <a:pt x="14" y="220"/>
                </a:cubicBezTo>
                <a:close/>
                <a:moveTo>
                  <a:pt x="309" y="44"/>
                </a:moveTo>
                <a:lnTo>
                  <a:pt x="309" y="44"/>
                </a:lnTo>
                <a:cubicBezTo>
                  <a:pt x="588" y="191"/>
                  <a:pt x="588" y="191"/>
                  <a:pt x="588" y="191"/>
                </a:cubicBezTo>
                <a:cubicBezTo>
                  <a:pt x="309" y="309"/>
                  <a:pt x="309" y="309"/>
                  <a:pt x="309" y="309"/>
                </a:cubicBezTo>
                <a:cubicBezTo>
                  <a:pt x="44" y="191"/>
                  <a:pt x="44" y="191"/>
                  <a:pt x="44" y="191"/>
                </a:cubicBezTo>
                <a:lnTo>
                  <a:pt x="309" y="44"/>
                </a:lnTo>
                <a:close/>
                <a:moveTo>
                  <a:pt x="309" y="559"/>
                </a:moveTo>
                <a:lnTo>
                  <a:pt x="309" y="559"/>
                </a:lnTo>
                <a:cubicBezTo>
                  <a:pt x="44" y="441"/>
                  <a:pt x="44" y="441"/>
                  <a:pt x="44" y="441"/>
                </a:cubicBezTo>
                <a:cubicBezTo>
                  <a:pt x="44" y="441"/>
                  <a:pt x="14" y="427"/>
                  <a:pt x="0" y="427"/>
                </a:cubicBezTo>
                <a:cubicBezTo>
                  <a:pt x="0" y="441"/>
                  <a:pt x="0" y="456"/>
                  <a:pt x="14" y="471"/>
                </a:cubicBezTo>
                <a:cubicBezTo>
                  <a:pt x="279" y="589"/>
                  <a:pt x="279" y="589"/>
                  <a:pt x="279" y="589"/>
                </a:cubicBezTo>
                <a:cubicBezTo>
                  <a:pt x="309" y="603"/>
                  <a:pt x="324" y="603"/>
                  <a:pt x="338" y="589"/>
                </a:cubicBezTo>
                <a:cubicBezTo>
                  <a:pt x="603" y="471"/>
                  <a:pt x="603" y="471"/>
                  <a:pt x="603" y="471"/>
                </a:cubicBezTo>
                <a:cubicBezTo>
                  <a:pt x="618" y="471"/>
                  <a:pt x="633" y="441"/>
                  <a:pt x="633" y="427"/>
                </a:cubicBezTo>
                <a:cubicBezTo>
                  <a:pt x="618" y="427"/>
                  <a:pt x="588" y="441"/>
                  <a:pt x="588" y="441"/>
                </a:cubicBezTo>
                <a:lnTo>
                  <a:pt x="309" y="559"/>
                </a:lnTo>
                <a:close/>
                <a:moveTo>
                  <a:pt x="14" y="338"/>
                </a:moveTo>
                <a:lnTo>
                  <a:pt x="14" y="338"/>
                </a:lnTo>
                <a:cubicBezTo>
                  <a:pt x="279" y="471"/>
                  <a:pt x="279" y="471"/>
                  <a:pt x="279" y="471"/>
                </a:cubicBezTo>
                <a:cubicBezTo>
                  <a:pt x="309" y="471"/>
                  <a:pt x="324" y="471"/>
                  <a:pt x="338" y="471"/>
                </a:cubicBezTo>
                <a:cubicBezTo>
                  <a:pt x="603" y="338"/>
                  <a:pt x="603" y="338"/>
                  <a:pt x="603" y="338"/>
                </a:cubicBezTo>
                <a:cubicBezTo>
                  <a:pt x="618" y="338"/>
                  <a:pt x="633" y="309"/>
                  <a:pt x="633" y="294"/>
                </a:cubicBezTo>
                <a:cubicBezTo>
                  <a:pt x="618" y="309"/>
                  <a:pt x="588" y="309"/>
                  <a:pt x="588" y="309"/>
                </a:cubicBezTo>
                <a:cubicBezTo>
                  <a:pt x="309" y="441"/>
                  <a:pt x="309" y="441"/>
                  <a:pt x="309" y="441"/>
                </a:cubicBezTo>
                <a:cubicBezTo>
                  <a:pt x="44" y="309"/>
                  <a:pt x="44" y="309"/>
                  <a:pt x="44" y="309"/>
                </a:cubicBezTo>
                <a:cubicBezTo>
                  <a:pt x="44" y="309"/>
                  <a:pt x="14" y="309"/>
                  <a:pt x="0" y="294"/>
                </a:cubicBezTo>
                <a:cubicBezTo>
                  <a:pt x="0" y="309"/>
                  <a:pt x="0" y="338"/>
                  <a:pt x="14" y="338"/>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9" name="稻壳儿小白白(http://dwz.cn/Wu2UP)"/>
          <p:cNvSpPr>
            <a:spLocks noChangeArrowheads="1"/>
          </p:cNvSpPr>
          <p:nvPr/>
        </p:nvSpPr>
        <p:spPr bwMode="auto">
          <a:xfrm>
            <a:off x="2024487" y="4338112"/>
            <a:ext cx="495298" cy="440267"/>
          </a:xfrm>
          <a:custGeom>
            <a:avLst/>
            <a:gdLst>
              <a:gd name="T0" fmla="*/ 195075 w 619"/>
              <a:gd name="T1" fmla="*/ 106238 h 546"/>
              <a:gd name="T2" fmla="*/ 195075 w 619"/>
              <a:gd name="T3" fmla="*/ 106238 h 546"/>
              <a:gd name="T4" fmla="*/ 179297 w 619"/>
              <a:gd name="T5" fmla="*/ 106238 h 546"/>
              <a:gd name="T6" fmla="*/ 179297 w 619"/>
              <a:gd name="T7" fmla="*/ 26379 h 546"/>
              <a:gd name="T8" fmla="*/ 153120 w 619"/>
              <a:gd name="T9" fmla="*/ 0 h 546"/>
              <a:gd name="T10" fmla="*/ 68492 w 619"/>
              <a:gd name="T11" fmla="*/ 0 h 546"/>
              <a:gd name="T12" fmla="*/ 42314 w 619"/>
              <a:gd name="T13" fmla="*/ 26379 h 546"/>
              <a:gd name="T14" fmla="*/ 42314 w 619"/>
              <a:gd name="T15" fmla="*/ 106238 h 546"/>
              <a:gd name="T16" fmla="*/ 26177 w 619"/>
              <a:gd name="T17" fmla="*/ 106238 h 546"/>
              <a:gd name="T18" fmla="*/ 0 w 619"/>
              <a:gd name="T19" fmla="*/ 132979 h 546"/>
              <a:gd name="T20" fmla="*/ 0 w 619"/>
              <a:gd name="T21" fmla="*/ 148878 h 546"/>
              <a:gd name="T22" fmla="*/ 26177 w 619"/>
              <a:gd name="T23" fmla="*/ 175619 h 546"/>
              <a:gd name="T24" fmla="*/ 42314 w 619"/>
              <a:gd name="T25" fmla="*/ 175619 h 546"/>
              <a:gd name="T26" fmla="*/ 68492 w 619"/>
              <a:gd name="T27" fmla="*/ 196939 h 546"/>
              <a:gd name="T28" fmla="*/ 153120 w 619"/>
              <a:gd name="T29" fmla="*/ 196939 h 546"/>
              <a:gd name="T30" fmla="*/ 179297 w 619"/>
              <a:gd name="T31" fmla="*/ 175619 h 546"/>
              <a:gd name="T32" fmla="*/ 195075 w 619"/>
              <a:gd name="T33" fmla="*/ 175619 h 546"/>
              <a:gd name="T34" fmla="*/ 221611 w 619"/>
              <a:gd name="T35" fmla="*/ 148878 h 546"/>
              <a:gd name="T36" fmla="*/ 221611 w 619"/>
              <a:gd name="T37" fmla="*/ 132979 h 546"/>
              <a:gd name="T38" fmla="*/ 195075 w 619"/>
              <a:gd name="T39" fmla="*/ 106238 h 546"/>
              <a:gd name="T40" fmla="*/ 52713 w 619"/>
              <a:gd name="T41" fmla="*/ 26379 h 546"/>
              <a:gd name="T42" fmla="*/ 52713 w 619"/>
              <a:gd name="T43" fmla="*/ 26379 h 546"/>
              <a:gd name="T44" fmla="*/ 68492 w 619"/>
              <a:gd name="T45" fmla="*/ 15900 h 546"/>
              <a:gd name="T46" fmla="*/ 153120 w 619"/>
              <a:gd name="T47" fmla="*/ 15900 h 546"/>
              <a:gd name="T48" fmla="*/ 168898 w 619"/>
              <a:gd name="T49" fmla="*/ 26379 h 546"/>
              <a:gd name="T50" fmla="*/ 168898 w 619"/>
              <a:gd name="T51" fmla="*/ 106238 h 546"/>
              <a:gd name="T52" fmla="*/ 52713 w 619"/>
              <a:gd name="T53" fmla="*/ 106238 h 546"/>
              <a:gd name="T54" fmla="*/ 52713 w 619"/>
              <a:gd name="T55" fmla="*/ 26379 h 546"/>
              <a:gd name="T56" fmla="*/ 153120 w 619"/>
              <a:gd name="T57" fmla="*/ 186098 h 546"/>
              <a:gd name="T58" fmla="*/ 153120 w 619"/>
              <a:gd name="T59" fmla="*/ 186098 h 546"/>
              <a:gd name="T60" fmla="*/ 68492 w 619"/>
              <a:gd name="T61" fmla="*/ 186098 h 546"/>
              <a:gd name="T62" fmla="*/ 52713 w 619"/>
              <a:gd name="T63" fmla="*/ 170198 h 546"/>
              <a:gd name="T64" fmla="*/ 68492 w 619"/>
              <a:gd name="T65" fmla="*/ 154299 h 546"/>
              <a:gd name="T66" fmla="*/ 153120 w 619"/>
              <a:gd name="T67" fmla="*/ 154299 h 546"/>
              <a:gd name="T68" fmla="*/ 168898 w 619"/>
              <a:gd name="T69" fmla="*/ 170198 h 546"/>
              <a:gd name="T70" fmla="*/ 153120 w 619"/>
              <a:gd name="T71" fmla="*/ 186098 h 546"/>
              <a:gd name="T72" fmla="*/ 211212 w 619"/>
              <a:gd name="T73" fmla="*/ 148878 h 546"/>
              <a:gd name="T74" fmla="*/ 211212 w 619"/>
              <a:gd name="T75" fmla="*/ 148878 h 546"/>
              <a:gd name="T76" fmla="*/ 195075 w 619"/>
              <a:gd name="T77" fmla="*/ 164778 h 546"/>
              <a:gd name="T78" fmla="*/ 179297 w 619"/>
              <a:gd name="T79" fmla="*/ 164778 h 546"/>
              <a:gd name="T80" fmla="*/ 153120 w 619"/>
              <a:gd name="T81" fmla="*/ 143819 h 546"/>
              <a:gd name="T82" fmla="*/ 68492 w 619"/>
              <a:gd name="T83" fmla="*/ 143819 h 546"/>
              <a:gd name="T84" fmla="*/ 42314 w 619"/>
              <a:gd name="T85" fmla="*/ 164778 h 546"/>
              <a:gd name="T86" fmla="*/ 26177 w 619"/>
              <a:gd name="T87" fmla="*/ 164778 h 546"/>
              <a:gd name="T88" fmla="*/ 10399 w 619"/>
              <a:gd name="T89" fmla="*/ 148878 h 546"/>
              <a:gd name="T90" fmla="*/ 10399 w 619"/>
              <a:gd name="T91" fmla="*/ 132979 h 546"/>
              <a:gd name="T92" fmla="*/ 26177 w 619"/>
              <a:gd name="T93" fmla="*/ 122499 h 546"/>
              <a:gd name="T94" fmla="*/ 195075 w 619"/>
              <a:gd name="T95" fmla="*/ 122499 h 546"/>
              <a:gd name="T96" fmla="*/ 211212 w 619"/>
              <a:gd name="T97" fmla="*/ 132979 h 546"/>
              <a:gd name="T98" fmla="*/ 211212 w 619"/>
              <a:gd name="T99" fmla="*/ 148878 h 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9" h="546">
                <a:moveTo>
                  <a:pt x="544" y="294"/>
                </a:moveTo>
                <a:lnTo>
                  <a:pt x="544" y="294"/>
                </a:lnTo>
                <a:cubicBezTo>
                  <a:pt x="500" y="294"/>
                  <a:pt x="500" y="294"/>
                  <a:pt x="500" y="294"/>
                </a:cubicBezTo>
                <a:cubicBezTo>
                  <a:pt x="500" y="73"/>
                  <a:pt x="500" y="73"/>
                  <a:pt x="500" y="73"/>
                </a:cubicBezTo>
                <a:cubicBezTo>
                  <a:pt x="500" y="30"/>
                  <a:pt x="471" y="0"/>
                  <a:pt x="427" y="0"/>
                </a:cubicBezTo>
                <a:cubicBezTo>
                  <a:pt x="191" y="0"/>
                  <a:pt x="191" y="0"/>
                  <a:pt x="191" y="0"/>
                </a:cubicBezTo>
                <a:cubicBezTo>
                  <a:pt x="147" y="0"/>
                  <a:pt x="118" y="30"/>
                  <a:pt x="118" y="73"/>
                </a:cubicBezTo>
                <a:cubicBezTo>
                  <a:pt x="118" y="73"/>
                  <a:pt x="118" y="280"/>
                  <a:pt x="118" y="294"/>
                </a:cubicBezTo>
                <a:cubicBezTo>
                  <a:pt x="73" y="294"/>
                  <a:pt x="73" y="294"/>
                  <a:pt x="73" y="294"/>
                </a:cubicBezTo>
                <a:cubicBezTo>
                  <a:pt x="29" y="294"/>
                  <a:pt x="0" y="324"/>
                  <a:pt x="0" y="368"/>
                </a:cubicBezTo>
                <a:cubicBezTo>
                  <a:pt x="0" y="412"/>
                  <a:pt x="0" y="412"/>
                  <a:pt x="0" y="412"/>
                </a:cubicBezTo>
                <a:cubicBezTo>
                  <a:pt x="0" y="456"/>
                  <a:pt x="29" y="486"/>
                  <a:pt x="73" y="486"/>
                </a:cubicBezTo>
                <a:cubicBezTo>
                  <a:pt x="118" y="486"/>
                  <a:pt x="118" y="486"/>
                  <a:pt x="118" y="486"/>
                </a:cubicBezTo>
                <a:cubicBezTo>
                  <a:pt x="118" y="530"/>
                  <a:pt x="162" y="545"/>
                  <a:pt x="191" y="545"/>
                </a:cubicBezTo>
                <a:cubicBezTo>
                  <a:pt x="427" y="545"/>
                  <a:pt x="427" y="545"/>
                  <a:pt x="427" y="545"/>
                </a:cubicBezTo>
                <a:cubicBezTo>
                  <a:pt x="456" y="545"/>
                  <a:pt x="500" y="530"/>
                  <a:pt x="500" y="486"/>
                </a:cubicBezTo>
                <a:cubicBezTo>
                  <a:pt x="544" y="486"/>
                  <a:pt x="544" y="486"/>
                  <a:pt x="544" y="486"/>
                </a:cubicBezTo>
                <a:cubicBezTo>
                  <a:pt x="589" y="486"/>
                  <a:pt x="618" y="456"/>
                  <a:pt x="618" y="412"/>
                </a:cubicBezTo>
                <a:cubicBezTo>
                  <a:pt x="618" y="368"/>
                  <a:pt x="618" y="368"/>
                  <a:pt x="618" y="368"/>
                </a:cubicBezTo>
                <a:cubicBezTo>
                  <a:pt x="618" y="324"/>
                  <a:pt x="589" y="294"/>
                  <a:pt x="544" y="294"/>
                </a:cubicBezTo>
                <a:close/>
                <a:moveTo>
                  <a:pt x="147" y="73"/>
                </a:moveTo>
                <a:lnTo>
                  <a:pt x="147" y="73"/>
                </a:lnTo>
                <a:cubicBezTo>
                  <a:pt x="147" y="59"/>
                  <a:pt x="177" y="44"/>
                  <a:pt x="191" y="44"/>
                </a:cubicBezTo>
                <a:cubicBezTo>
                  <a:pt x="427" y="44"/>
                  <a:pt x="427" y="44"/>
                  <a:pt x="427" y="44"/>
                </a:cubicBezTo>
                <a:cubicBezTo>
                  <a:pt x="441" y="44"/>
                  <a:pt x="471" y="59"/>
                  <a:pt x="471" y="73"/>
                </a:cubicBezTo>
                <a:cubicBezTo>
                  <a:pt x="471" y="294"/>
                  <a:pt x="471" y="294"/>
                  <a:pt x="471" y="294"/>
                </a:cubicBezTo>
                <a:cubicBezTo>
                  <a:pt x="147" y="294"/>
                  <a:pt x="147" y="294"/>
                  <a:pt x="147" y="294"/>
                </a:cubicBezTo>
                <a:lnTo>
                  <a:pt x="147" y="73"/>
                </a:lnTo>
                <a:close/>
                <a:moveTo>
                  <a:pt x="427" y="515"/>
                </a:moveTo>
                <a:lnTo>
                  <a:pt x="427" y="515"/>
                </a:lnTo>
                <a:cubicBezTo>
                  <a:pt x="191" y="515"/>
                  <a:pt x="191" y="515"/>
                  <a:pt x="191" y="515"/>
                </a:cubicBezTo>
                <a:cubicBezTo>
                  <a:pt x="177" y="515"/>
                  <a:pt x="147" y="486"/>
                  <a:pt x="147" y="471"/>
                </a:cubicBezTo>
                <a:cubicBezTo>
                  <a:pt x="147" y="456"/>
                  <a:pt x="177" y="427"/>
                  <a:pt x="191" y="427"/>
                </a:cubicBezTo>
                <a:cubicBezTo>
                  <a:pt x="427" y="427"/>
                  <a:pt x="427" y="427"/>
                  <a:pt x="427" y="427"/>
                </a:cubicBezTo>
                <a:cubicBezTo>
                  <a:pt x="441" y="427"/>
                  <a:pt x="471" y="456"/>
                  <a:pt x="471" y="471"/>
                </a:cubicBezTo>
                <a:cubicBezTo>
                  <a:pt x="471" y="486"/>
                  <a:pt x="441" y="515"/>
                  <a:pt x="427" y="515"/>
                </a:cubicBezTo>
                <a:close/>
                <a:moveTo>
                  <a:pt x="589" y="412"/>
                </a:moveTo>
                <a:lnTo>
                  <a:pt x="589" y="412"/>
                </a:lnTo>
                <a:cubicBezTo>
                  <a:pt x="589" y="427"/>
                  <a:pt x="559" y="456"/>
                  <a:pt x="544" y="456"/>
                </a:cubicBezTo>
                <a:cubicBezTo>
                  <a:pt x="500" y="456"/>
                  <a:pt x="500" y="456"/>
                  <a:pt x="500" y="456"/>
                </a:cubicBezTo>
                <a:cubicBezTo>
                  <a:pt x="500" y="412"/>
                  <a:pt x="456" y="398"/>
                  <a:pt x="427" y="398"/>
                </a:cubicBezTo>
                <a:cubicBezTo>
                  <a:pt x="191" y="398"/>
                  <a:pt x="191" y="398"/>
                  <a:pt x="191" y="398"/>
                </a:cubicBezTo>
                <a:cubicBezTo>
                  <a:pt x="162" y="398"/>
                  <a:pt x="118" y="412"/>
                  <a:pt x="118" y="456"/>
                </a:cubicBezTo>
                <a:cubicBezTo>
                  <a:pt x="73" y="456"/>
                  <a:pt x="73" y="456"/>
                  <a:pt x="73" y="456"/>
                </a:cubicBezTo>
                <a:cubicBezTo>
                  <a:pt x="59" y="456"/>
                  <a:pt x="29" y="427"/>
                  <a:pt x="29" y="412"/>
                </a:cubicBezTo>
                <a:cubicBezTo>
                  <a:pt x="29" y="368"/>
                  <a:pt x="29" y="368"/>
                  <a:pt x="29" y="368"/>
                </a:cubicBezTo>
                <a:cubicBezTo>
                  <a:pt x="29" y="353"/>
                  <a:pt x="59" y="339"/>
                  <a:pt x="73" y="339"/>
                </a:cubicBezTo>
                <a:cubicBezTo>
                  <a:pt x="544" y="339"/>
                  <a:pt x="544" y="339"/>
                  <a:pt x="544" y="339"/>
                </a:cubicBezTo>
                <a:cubicBezTo>
                  <a:pt x="559" y="339"/>
                  <a:pt x="589" y="353"/>
                  <a:pt x="589" y="368"/>
                </a:cubicBezTo>
                <a:lnTo>
                  <a:pt x="589" y="412"/>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0" name="稻壳儿小白白(http://dwz.cn/Wu2UP)"/>
          <p:cNvSpPr>
            <a:spLocks noChangeArrowheads="1"/>
          </p:cNvSpPr>
          <p:nvPr/>
        </p:nvSpPr>
        <p:spPr bwMode="auto">
          <a:xfrm>
            <a:off x="9418003" y="3485092"/>
            <a:ext cx="474134" cy="510116"/>
          </a:xfrm>
          <a:custGeom>
            <a:avLst/>
            <a:gdLst>
              <a:gd name="T0" fmla="*/ 164505 w 589"/>
              <a:gd name="T1" fmla="*/ 127282 h 634"/>
              <a:gd name="T2" fmla="*/ 164505 w 589"/>
              <a:gd name="T3" fmla="*/ 85095 h 634"/>
              <a:gd name="T4" fmla="*/ 164505 w 589"/>
              <a:gd name="T5" fmla="*/ 127282 h 634"/>
              <a:gd name="T6" fmla="*/ 153682 w 589"/>
              <a:gd name="T7" fmla="*/ 100960 h 634"/>
              <a:gd name="T8" fmla="*/ 169916 w 589"/>
              <a:gd name="T9" fmla="*/ 111416 h 634"/>
              <a:gd name="T10" fmla="*/ 153682 w 589"/>
              <a:gd name="T11" fmla="*/ 100960 h 634"/>
              <a:gd name="T12" fmla="*/ 164505 w 589"/>
              <a:gd name="T13" fmla="*/ 185694 h 634"/>
              <a:gd name="T14" fmla="*/ 164505 w 589"/>
              <a:gd name="T15" fmla="*/ 143507 h 634"/>
              <a:gd name="T16" fmla="*/ 164505 w 589"/>
              <a:gd name="T17" fmla="*/ 185694 h 634"/>
              <a:gd name="T18" fmla="*/ 153682 w 589"/>
              <a:gd name="T19" fmla="*/ 153964 h 634"/>
              <a:gd name="T20" fmla="*/ 169916 w 589"/>
              <a:gd name="T21" fmla="*/ 169829 h 634"/>
              <a:gd name="T22" fmla="*/ 153682 w 589"/>
              <a:gd name="T23" fmla="*/ 153964 h 634"/>
              <a:gd name="T24" fmla="*/ 106062 w 589"/>
              <a:gd name="T25" fmla="*/ 185694 h 634"/>
              <a:gd name="T26" fmla="*/ 106062 w 589"/>
              <a:gd name="T27" fmla="*/ 143507 h 634"/>
              <a:gd name="T28" fmla="*/ 106062 w 589"/>
              <a:gd name="T29" fmla="*/ 185694 h 634"/>
              <a:gd name="T30" fmla="*/ 100651 w 589"/>
              <a:gd name="T31" fmla="*/ 153964 h 634"/>
              <a:gd name="T32" fmla="*/ 111473 w 589"/>
              <a:gd name="T33" fmla="*/ 169829 h 634"/>
              <a:gd name="T34" fmla="*/ 100651 w 589"/>
              <a:gd name="T35" fmla="*/ 153964 h 634"/>
              <a:gd name="T36" fmla="*/ 185789 w 589"/>
              <a:gd name="T37" fmla="*/ 0 h 634"/>
              <a:gd name="T38" fmla="*/ 0 w 589"/>
              <a:gd name="T39" fmla="*/ 26322 h 634"/>
              <a:gd name="T40" fmla="*/ 26335 w 589"/>
              <a:gd name="T41" fmla="*/ 228241 h 634"/>
              <a:gd name="T42" fmla="*/ 212124 w 589"/>
              <a:gd name="T43" fmla="*/ 196511 h 634"/>
              <a:gd name="T44" fmla="*/ 185789 w 589"/>
              <a:gd name="T45" fmla="*/ 0 h 634"/>
              <a:gd name="T46" fmla="*/ 196251 w 589"/>
              <a:gd name="T47" fmla="*/ 196511 h 634"/>
              <a:gd name="T48" fmla="*/ 26335 w 589"/>
              <a:gd name="T49" fmla="*/ 212376 h 634"/>
              <a:gd name="T50" fmla="*/ 15873 w 589"/>
              <a:gd name="T51" fmla="*/ 58412 h 634"/>
              <a:gd name="T52" fmla="*/ 196251 w 589"/>
              <a:gd name="T53" fmla="*/ 196511 h 634"/>
              <a:gd name="T54" fmla="*/ 196251 w 589"/>
              <a:gd name="T55" fmla="*/ 42547 h 634"/>
              <a:gd name="T56" fmla="*/ 15873 w 589"/>
              <a:gd name="T57" fmla="*/ 26322 h 634"/>
              <a:gd name="T58" fmla="*/ 185789 w 589"/>
              <a:gd name="T59" fmla="*/ 15865 h 634"/>
              <a:gd name="T60" fmla="*/ 196251 w 589"/>
              <a:gd name="T61" fmla="*/ 42547 h 634"/>
              <a:gd name="T62" fmla="*/ 106062 w 589"/>
              <a:gd name="T63" fmla="*/ 127282 h 634"/>
              <a:gd name="T64" fmla="*/ 106062 w 589"/>
              <a:gd name="T65" fmla="*/ 85095 h 634"/>
              <a:gd name="T66" fmla="*/ 106062 w 589"/>
              <a:gd name="T67" fmla="*/ 127282 h 634"/>
              <a:gd name="T68" fmla="*/ 100651 w 589"/>
              <a:gd name="T69" fmla="*/ 100960 h 634"/>
              <a:gd name="T70" fmla="*/ 111473 w 589"/>
              <a:gd name="T71" fmla="*/ 111416 h 634"/>
              <a:gd name="T72" fmla="*/ 100651 w 589"/>
              <a:gd name="T73" fmla="*/ 100960 h 634"/>
              <a:gd name="T74" fmla="*/ 47620 w 589"/>
              <a:gd name="T75" fmla="*/ 185694 h 634"/>
              <a:gd name="T76" fmla="*/ 47620 w 589"/>
              <a:gd name="T77" fmla="*/ 143507 h 634"/>
              <a:gd name="T78" fmla="*/ 47620 w 589"/>
              <a:gd name="T79" fmla="*/ 185694 h 634"/>
              <a:gd name="T80" fmla="*/ 42208 w 589"/>
              <a:gd name="T81" fmla="*/ 153964 h 634"/>
              <a:gd name="T82" fmla="*/ 58442 w 589"/>
              <a:gd name="T83" fmla="*/ 169829 h 634"/>
              <a:gd name="T84" fmla="*/ 42208 w 589"/>
              <a:gd name="T85" fmla="*/ 153964 h 634"/>
              <a:gd name="T86" fmla="*/ 47620 w 589"/>
              <a:gd name="T87" fmla="*/ 127282 h 634"/>
              <a:gd name="T88" fmla="*/ 47620 w 589"/>
              <a:gd name="T89" fmla="*/ 85095 h 634"/>
              <a:gd name="T90" fmla="*/ 47620 w 589"/>
              <a:gd name="T91" fmla="*/ 127282 h 634"/>
              <a:gd name="T92" fmla="*/ 42208 w 589"/>
              <a:gd name="T93" fmla="*/ 100960 h 634"/>
              <a:gd name="T94" fmla="*/ 58442 w 589"/>
              <a:gd name="T95" fmla="*/ 111416 h 634"/>
              <a:gd name="T96" fmla="*/ 42208 w 589"/>
              <a:gd name="T97" fmla="*/ 100960 h 6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9" h="634">
                <a:moveTo>
                  <a:pt x="456" y="353"/>
                </a:moveTo>
                <a:lnTo>
                  <a:pt x="456" y="353"/>
                </a:lnTo>
                <a:cubicBezTo>
                  <a:pt x="485" y="353"/>
                  <a:pt x="515" y="324"/>
                  <a:pt x="515" y="294"/>
                </a:cubicBezTo>
                <a:cubicBezTo>
                  <a:pt x="515" y="265"/>
                  <a:pt x="485" y="236"/>
                  <a:pt x="456" y="236"/>
                </a:cubicBezTo>
                <a:cubicBezTo>
                  <a:pt x="412" y="236"/>
                  <a:pt x="397" y="265"/>
                  <a:pt x="397" y="294"/>
                </a:cubicBezTo>
                <a:cubicBezTo>
                  <a:pt x="397" y="324"/>
                  <a:pt x="412" y="353"/>
                  <a:pt x="456" y="353"/>
                </a:cubicBezTo>
                <a:close/>
                <a:moveTo>
                  <a:pt x="426" y="280"/>
                </a:moveTo>
                <a:lnTo>
                  <a:pt x="426" y="280"/>
                </a:lnTo>
                <a:cubicBezTo>
                  <a:pt x="471" y="280"/>
                  <a:pt x="471" y="280"/>
                  <a:pt x="471" y="280"/>
                </a:cubicBezTo>
                <a:cubicBezTo>
                  <a:pt x="471" y="309"/>
                  <a:pt x="471" y="309"/>
                  <a:pt x="471" y="309"/>
                </a:cubicBezTo>
                <a:cubicBezTo>
                  <a:pt x="426" y="309"/>
                  <a:pt x="426" y="309"/>
                  <a:pt x="426" y="309"/>
                </a:cubicBezTo>
                <a:lnTo>
                  <a:pt x="426" y="280"/>
                </a:lnTo>
                <a:close/>
                <a:moveTo>
                  <a:pt x="456" y="515"/>
                </a:moveTo>
                <a:lnTo>
                  <a:pt x="456" y="515"/>
                </a:lnTo>
                <a:cubicBezTo>
                  <a:pt x="485" y="515"/>
                  <a:pt x="515" y="486"/>
                  <a:pt x="515" y="456"/>
                </a:cubicBezTo>
                <a:cubicBezTo>
                  <a:pt x="515" y="412"/>
                  <a:pt x="485" y="398"/>
                  <a:pt x="456" y="398"/>
                </a:cubicBezTo>
                <a:cubicBezTo>
                  <a:pt x="412" y="398"/>
                  <a:pt x="397" y="412"/>
                  <a:pt x="397" y="456"/>
                </a:cubicBezTo>
                <a:cubicBezTo>
                  <a:pt x="397" y="486"/>
                  <a:pt x="412" y="515"/>
                  <a:pt x="456" y="515"/>
                </a:cubicBezTo>
                <a:close/>
                <a:moveTo>
                  <a:pt x="426" y="427"/>
                </a:moveTo>
                <a:lnTo>
                  <a:pt x="426" y="427"/>
                </a:lnTo>
                <a:cubicBezTo>
                  <a:pt x="471" y="427"/>
                  <a:pt x="471" y="427"/>
                  <a:pt x="471" y="427"/>
                </a:cubicBezTo>
                <a:cubicBezTo>
                  <a:pt x="471" y="471"/>
                  <a:pt x="471" y="471"/>
                  <a:pt x="471" y="471"/>
                </a:cubicBezTo>
                <a:cubicBezTo>
                  <a:pt x="426" y="471"/>
                  <a:pt x="426" y="471"/>
                  <a:pt x="426" y="471"/>
                </a:cubicBezTo>
                <a:lnTo>
                  <a:pt x="426" y="427"/>
                </a:lnTo>
                <a:close/>
                <a:moveTo>
                  <a:pt x="294" y="515"/>
                </a:moveTo>
                <a:lnTo>
                  <a:pt x="294" y="515"/>
                </a:lnTo>
                <a:cubicBezTo>
                  <a:pt x="324" y="515"/>
                  <a:pt x="353" y="486"/>
                  <a:pt x="353" y="456"/>
                </a:cubicBezTo>
                <a:cubicBezTo>
                  <a:pt x="353" y="412"/>
                  <a:pt x="324" y="398"/>
                  <a:pt x="294" y="398"/>
                </a:cubicBezTo>
                <a:cubicBezTo>
                  <a:pt x="265" y="398"/>
                  <a:pt x="235" y="412"/>
                  <a:pt x="235" y="456"/>
                </a:cubicBezTo>
                <a:cubicBezTo>
                  <a:pt x="235" y="486"/>
                  <a:pt x="265" y="515"/>
                  <a:pt x="294" y="515"/>
                </a:cubicBezTo>
                <a:close/>
                <a:moveTo>
                  <a:pt x="279" y="427"/>
                </a:moveTo>
                <a:lnTo>
                  <a:pt x="279" y="427"/>
                </a:lnTo>
                <a:cubicBezTo>
                  <a:pt x="309" y="427"/>
                  <a:pt x="309" y="427"/>
                  <a:pt x="309" y="427"/>
                </a:cubicBezTo>
                <a:cubicBezTo>
                  <a:pt x="309" y="471"/>
                  <a:pt x="309" y="471"/>
                  <a:pt x="309" y="471"/>
                </a:cubicBezTo>
                <a:cubicBezTo>
                  <a:pt x="279" y="471"/>
                  <a:pt x="279" y="471"/>
                  <a:pt x="279" y="471"/>
                </a:cubicBezTo>
                <a:lnTo>
                  <a:pt x="279" y="427"/>
                </a:lnTo>
                <a:close/>
                <a:moveTo>
                  <a:pt x="515" y="0"/>
                </a:moveTo>
                <a:lnTo>
                  <a:pt x="515" y="0"/>
                </a:lnTo>
                <a:cubicBezTo>
                  <a:pt x="73" y="0"/>
                  <a:pt x="73" y="0"/>
                  <a:pt x="73" y="0"/>
                </a:cubicBezTo>
                <a:cubicBezTo>
                  <a:pt x="29" y="0"/>
                  <a:pt x="0" y="30"/>
                  <a:pt x="0" y="73"/>
                </a:cubicBezTo>
                <a:cubicBezTo>
                  <a:pt x="0" y="545"/>
                  <a:pt x="0" y="545"/>
                  <a:pt x="0" y="545"/>
                </a:cubicBezTo>
                <a:cubicBezTo>
                  <a:pt x="0" y="589"/>
                  <a:pt x="29" y="633"/>
                  <a:pt x="73" y="633"/>
                </a:cubicBezTo>
                <a:cubicBezTo>
                  <a:pt x="515" y="633"/>
                  <a:pt x="515" y="633"/>
                  <a:pt x="515" y="633"/>
                </a:cubicBezTo>
                <a:cubicBezTo>
                  <a:pt x="559" y="633"/>
                  <a:pt x="588" y="589"/>
                  <a:pt x="588" y="545"/>
                </a:cubicBezTo>
                <a:cubicBezTo>
                  <a:pt x="588" y="73"/>
                  <a:pt x="588" y="73"/>
                  <a:pt x="588" y="73"/>
                </a:cubicBezTo>
                <a:cubicBezTo>
                  <a:pt x="588" y="30"/>
                  <a:pt x="559" y="0"/>
                  <a:pt x="515" y="0"/>
                </a:cubicBezTo>
                <a:close/>
                <a:moveTo>
                  <a:pt x="544" y="545"/>
                </a:moveTo>
                <a:lnTo>
                  <a:pt x="544" y="545"/>
                </a:lnTo>
                <a:cubicBezTo>
                  <a:pt x="544" y="574"/>
                  <a:pt x="530" y="589"/>
                  <a:pt x="515" y="589"/>
                </a:cubicBezTo>
                <a:cubicBezTo>
                  <a:pt x="73" y="589"/>
                  <a:pt x="73" y="589"/>
                  <a:pt x="73" y="589"/>
                </a:cubicBezTo>
                <a:cubicBezTo>
                  <a:pt x="59" y="589"/>
                  <a:pt x="44" y="574"/>
                  <a:pt x="44" y="545"/>
                </a:cubicBezTo>
                <a:cubicBezTo>
                  <a:pt x="44" y="162"/>
                  <a:pt x="44" y="162"/>
                  <a:pt x="44" y="162"/>
                </a:cubicBezTo>
                <a:cubicBezTo>
                  <a:pt x="544" y="162"/>
                  <a:pt x="544" y="162"/>
                  <a:pt x="544" y="162"/>
                </a:cubicBezTo>
                <a:lnTo>
                  <a:pt x="544" y="545"/>
                </a:lnTo>
                <a:close/>
                <a:moveTo>
                  <a:pt x="544" y="118"/>
                </a:moveTo>
                <a:lnTo>
                  <a:pt x="544" y="118"/>
                </a:lnTo>
                <a:cubicBezTo>
                  <a:pt x="44" y="118"/>
                  <a:pt x="44" y="118"/>
                  <a:pt x="44" y="118"/>
                </a:cubicBezTo>
                <a:cubicBezTo>
                  <a:pt x="44" y="73"/>
                  <a:pt x="44" y="73"/>
                  <a:pt x="44" y="73"/>
                </a:cubicBezTo>
                <a:cubicBezTo>
                  <a:pt x="44" y="59"/>
                  <a:pt x="59" y="44"/>
                  <a:pt x="73" y="44"/>
                </a:cubicBezTo>
                <a:cubicBezTo>
                  <a:pt x="515" y="44"/>
                  <a:pt x="515" y="44"/>
                  <a:pt x="515" y="44"/>
                </a:cubicBezTo>
                <a:cubicBezTo>
                  <a:pt x="530" y="44"/>
                  <a:pt x="544" y="59"/>
                  <a:pt x="544" y="73"/>
                </a:cubicBezTo>
                <a:lnTo>
                  <a:pt x="544" y="118"/>
                </a:lnTo>
                <a:close/>
                <a:moveTo>
                  <a:pt x="294" y="353"/>
                </a:moveTo>
                <a:lnTo>
                  <a:pt x="294" y="353"/>
                </a:lnTo>
                <a:cubicBezTo>
                  <a:pt x="324" y="353"/>
                  <a:pt x="353" y="324"/>
                  <a:pt x="353" y="294"/>
                </a:cubicBezTo>
                <a:cubicBezTo>
                  <a:pt x="353" y="265"/>
                  <a:pt x="324" y="236"/>
                  <a:pt x="294" y="236"/>
                </a:cubicBezTo>
                <a:cubicBezTo>
                  <a:pt x="265" y="236"/>
                  <a:pt x="235" y="265"/>
                  <a:pt x="235" y="294"/>
                </a:cubicBezTo>
                <a:cubicBezTo>
                  <a:pt x="235" y="324"/>
                  <a:pt x="265" y="353"/>
                  <a:pt x="294" y="353"/>
                </a:cubicBezTo>
                <a:close/>
                <a:moveTo>
                  <a:pt x="279" y="280"/>
                </a:moveTo>
                <a:lnTo>
                  <a:pt x="279" y="280"/>
                </a:lnTo>
                <a:cubicBezTo>
                  <a:pt x="309" y="280"/>
                  <a:pt x="309" y="280"/>
                  <a:pt x="309" y="280"/>
                </a:cubicBezTo>
                <a:cubicBezTo>
                  <a:pt x="309" y="309"/>
                  <a:pt x="309" y="309"/>
                  <a:pt x="309" y="309"/>
                </a:cubicBezTo>
                <a:cubicBezTo>
                  <a:pt x="279" y="309"/>
                  <a:pt x="279" y="309"/>
                  <a:pt x="279" y="309"/>
                </a:cubicBezTo>
                <a:lnTo>
                  <a:pt x="279" y="280"/>
                </a:lnTo>
                <a:close/>
                <a:moveTo>
                  <a:pt x="132" y="515"/>
                </a:moveTo>
                <a:lnTo>
                  <a:pt x="132" y="515"/>
                </a:lnTo>
                <a:cubicBezTo>
                  <a:pt x="176" y="515"/>
                  <a:pt x="191" y="486"/>
                  <a:pt x="191" y="456"/>
                </a:cubicBezTo>
                <a:cubicBezTo>
                  <a:pt x="191" y="412"/>
                  <a:pt x="176" y="398"/>
                  <a:pt x="132" y="398"/>
                </a:cubicBezTo>
                <a:cubicBezTo>
                  <a:pt x="103" y="398"/>
                  <a:pt x="73" y="412"/>
                  <a:pt x="73" y="456"/>
                </a:cubicBezTo>
                <a:cubicBezTo>
                  <a:pt x="73" y="486"/>
                  <a:pt x="103" y="515"/>
                  <a:pt x="132" y="515"/>
                </a:cubicBezTo>
                <a:close/>
                <a:moveTo>
                  <a:pt x="117" y="427"/>
                </a:moveTo>
                <a:lnTo>
                  <a:pt x="117" y="427"/>
                </a:lnTo>
                <a:cubicBezTo>
                  <a:pt x="162" y="427"/>
                  <a:pt x="162" y="427"/>
                  <a:pt x="162" y="427"/>
                </a:cubicBezTo>
                <a:cubicBezTo>
                  <a:pt x="162" y="471"/>
                  <a:pt x="162" y="471"/>
                  <a:pt x="162" y="471"/>
                </a:cubicBezTo>
                <a:cubicBezTo>
                  <a:pt x="117" y="471"/>
                  <a:pt x="117" y="471"/>
                  <a:pt x="117" y="471"/>
                </a:cubicBezTo>
                <a:lnTo>
                  <a:pt x="117" y="427"/>
                </a:lnTo>
                <a:close/>
                <a:moveTo>
                  <a:pt x="132" y="353"/>
                </a:moveTo>
                <a:lnTo>
                  <a:pt x="132" y="353"/>
                </a:lnTo>
                <a:cubicBezTo>
                  <a:pt x="176" y="353"/>
                  <a:pt x="191" y="324"/>
                  <a:pt x="191" y="294"/>
                </a:cubicBezTo>
                <a:cubicBezTo>
                  <a:pt x="191" y="265"/>
                  <a:pt x="176" y="236"/>
                  <a:pt x="132" y="236"/>
                </a:cubicBezTo>
                <a:cubicBezTo>
                  <a:pt x="103" y="236"/>
                  <a:pt x="73" y="265"/>
                  <a:pt x="73" y="294"/>
                </a:cubicBezTo>
                <a:cubicBezTo>
                  <a:pt x="73" y="324"/>
                  <a:pt x="103" y="353"/>
                  <a:pt x="132" y="353"/>
                </a:cubicBezTo>
                <a:close/>
                <a:moveTo>
                  <a:pt x="117" y="280"/>
                </a:moveTo>
                <a:lnTo>
                  <a:pt x="117" y="280"/>
                </a:lnTo>
                <a:cubicBezTo>
                  <a:pt x="162" y="280"/>
                  <a:pt x="162" y="280"/>
                  <a:pt x="162" y="280"/>
                </a:cubicBezTo>
                <a:cubicBezTo>
                  <a:pt x="162" y="309"/>
                  <a:pt x="162" y="309"/>
                  <a:pt x="162" y="309"/>
                </a:cubicBezTo>
                <a:cubicBezTo>
                  <a:pt x="117" y="309"/>
                  <a:pt x="117" y="309"/>
                  <a:pt x="117" y="309"/>
                </a:cubicBezTo>
                <a:lnTo>
                  <a:pt x="117" y="280"/>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1" name="稻壳儿小白白(http://dwz.cn/Wu2UP)"/>
          <p:cNvSpPr>
            <a:spLocks noChangeArrowheads="1"/>
          </p:cNvSpPr>
          <p:nvPr/>
        </p:nvSpPr>
        <p:spPr bwMode="auto">
          <a:xfrm>
            <a:off x="8577685" y="3485092"/>
            <a:ext cx="510115" cy="510116"/>
          </a:xfrm>
          <a:custGeom>
            <a:avLst/>
            <a:gdLst>
              <a:gd name="T0" fmla="*/ 106372 w 634"/>
              <a:gd name="T1" fmla="*/ 0 h 634"/>
              <a:gd name="T2" fmla="*/ 106372 w 634"/>
              <a:gd name="T3" fmla="*/ 0 h 634"/>
              <a:gd name="T4" fmla="*/ 95915 w 634"/>
              <a:gd name="T5" fmla="*/ 0 h 634"/>
              <a:gd name="T6" fmla="*/ 95915 w 634"/>
              <a:gd name="T7" fmla="*/ 21274 h 634"/>
              <a:gd name="T8" fmla="*/ 0 w 634"/>
              <a:gd name="T9" fmla="*/ 122234 h 634"/>
              <a:gd name="T10" fmla="*/ 106372 w 634"/>
              <a:gd name="T11" fmla="*/ 228241 h 634"/>
              <a:gd name="T12" fmla="*/ 196518 w 634"/>
              <a:gd name="T13" fmla="*/ 164420 h 634"/>
              <a:gd name="T14" fmla="*/ 212384 w 634"/>
              <a:gd name="T15" fmla="*/ 169829 h 634"/>
              <a:gd name="T16" fmla="*/ 228249 w 634"/>
              <a:gd name="T17" fmla="*/ 116825 h 634"/>
              <a:gd name="T18" fmla="*/ 106372 w 634"/>
              <a:gd name="T19" fmla="*/ 0 h 634"/>
              <a:gd name="T20" fmla="*/ 106372 w 634"/>
              <a:gd name="T21" fmla="*/ 212376 h 634"/>
              <a:gd name="T22" fmla="*/ 106372 w 634"/>
              <a:gd name="T23" fmla="*/ 212376 h 634"/>
              <a:gd name="T24" fmla="*/ 16226 w 634"/>
              <a:gd name="T25" fmla="*/ 122234 h 634"/>
              <a:gd name="T26" fmla="*/ 95915 w 634"/>
              <a:gd name="T27" fmla="*/ 37139 h 634"/>
              <a:gd name="T28" fmla="*/ 95915 w 634"/>
              <a:gd name="T29" fmla="*/ 132690 h 634"/>
              <a:gd name="T30" fmla="*/ 186061 w 634"/>
              <a:gd name="T31" fmla="*/ 159372 h 634"/>
              <a:gd name="T32" fmla="*/ 106372 w 634"/>
              <a:gd name="T33" fmla="*/ 212376 h 634"/>
              <a:gd name="T34" fmla="*/ 201927 w 634"/>
              <a:gd name="T35" fmla="*/ 153964 h 634"/>
              <a:gd name="T36" fmla="*/ 201927 w 634"/>
              <a:gd name="T37" fmla="*/ 153964 h 634"/>
              <a:gd name="T38" fmla="*/ 106372 w 634"/>
              <a:gd name="T39" fmla="*/ 122234 h 634"/>
              <a:gd name="T40" fmla="*/ 106372 w 634"/>
              <a:gd name="T41" fmla="*/ 15865 h 634"/>
              <a:gd name="T42" fmla="*/ 212384 w 634"/>
              <a:gd name="T43" fmla="*/ 116825 h 634"/>
              <a:gd name="T44" fmla="*/ 201927 w 634"/>
              <a:gd name="T45" fmla="*/ 153964 h 6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4" h="634">
                <a:moveTo>
                  <a:pt x="295" y="0"/>
                </a:moveTo>
                <a:lnTo>
                  <a:pt x="295" y="0"/>
                </a:lnTo>
                <a:cubicBezTo>
                  <a:pt x="266" y="0"/>
                  <a:pt x="266" y="0"/>
                  <a:pt x="266" y="0"/>
                </a:cubicBezTo>
                <a:cubicBezTo>
                  <a:pt x="266" y="59"/>
                  <a:pt x="266" y="59"/>
                  <a:pt x="266" y="59"/>
                </a:cubicBezTo>
                <a:cubicBezTo>
                  <a:pt x="118" y="73"/>
                  <a:pt x="0" y="191"/>
                  <a:pt x="0" y="339"/>
                </a:cubicBezTo>
                <a:cubicBezTo>
                  <a:pt x="0" y="501"/>
                  <a:pt x="133" y="633"/>
                  <a:pt x="295" y="633"/>
                </a:cubicBezTo>
                <a:cubicBezTo>
                  <a:pt x="412" y="633"/>
                  <a:pt x="501" y="560"/>
                  <a:pt x="545" y="456"/>
                </a:cubicBezTo>
                <a:cubicBezTo>
                  <a:pt x="589" y="471"/>
                  <a:pt x="589" y="471"/>
                  <a:pt x="589" y="471"/>
                </a:cubicBezTo>
                <a:cubicBezTo>
                  <a:pt x="619" y="442"/>
                  <a:pt x="633" y="383"/>
                  <a:pt x="633" y="324"/>
                </a:cubicBezTo>
                <a:cubicBezTo>
                  <a:pt x="633" y="147"/>
                  <a:pt x="471" y="0"/>
                  <a:pt x="295" y="0"/>
                </a:cubicBezTo>
                <a:close/>
                <a:moveTo>
                  <a:pt x="295" y="589"/>
                </a:moveTo>
                <a:lnTo>
                  <a:pt x="295" y="589"/>
                </a:lnTo>
                <a:cubicBezTo>
                  <a:pt x="148" y="589"/>
                  <a:pt x="45" y="486"/>
                  <a:pt x="45" y="339"/>
                </a:cubicBezTo>
                <a:cubicBezTo>
                  <a:pt x="45" y="221"/>
                  <a:pt x="148" y="118"/>
                  <a:pt x="266" y="103"/>
                </a:cubicBezTo>
                <a:cubicBezTo>
                  <a:pt x="266" y="368"/>
                  <a:pt x="266" y="368"/>
                  <a:pt x="266" y="368"/>
                </a:cubicBezTo>
                <a:cubicBezTo>
                  <a:pt x="516" y="442"/>
                  <a:pt x="516" y="442"/>
                  <a:pt x="516" y="442"/>
                </a:cubicBezTo>
                <a:cubicBezTo>
                  <a:pt x="471" y="530"/>
                  <a:pt x="383" y="589"/>
                  <a:pt x="295" y="589"/>
                </a:cubicBezTo>
                <a:close/>
                <a:moveTo>
                  <a:pt x="560" y="427"/>
                </a:moveTo>
                <a:lnTo>
                  <a:pt x="560" y="427"/>
                </a:lnTo>
                <a:cubicBezTo>
                  <a:pt x="295" y="339"/>
                  <a:pt x="295" y="339"/>
                  <a:pt x="295" y="339"/>
                </a:cubicBezTo>
                <a:cubicBezTo>
                  <a:pt x="295" y="44"/>
                  <a:pt x="295" y="44"/>
                  <a:pt x="295" y="44"/>
                </a:cubicBezTo>
                <a:cubicBezTo>
                  <a:pt x="457" y="44"/>
                  <a:pt x="589" y="177"/>
                  <a:pt x="589" y="324"/>
                </a:cubicBezTo>
                <a:cubicBezTo>
                  <a:pt x="589" y="368"/>
                  <a:pt x="575" y="398"/>
                  <a:pt x="560" y="427"/>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2" name="稻壳儿小白白(http://dwz.cn/Wu2UP)"/>
          <p:cNvSpPr>
            <a:spLocks noChangeArrowheads="1"/>
          </p:cNvSpPr>
          <p:nvPr/>
        </p:nvSpPr>
        <p:spPr bwMode="auto">
          <a:xfrm>
            <a:off x="7758536" y="3485092"/>
            <a:ext cx="510117" cy="510116"/>
          </a:xfrm>
          <a:custGeom>
            <a:avLst/>
            <a:gdLst>
              <a:gd name="T0" fmla="*/ 111421 w 634"/>
              <a:gd name="T1" fmla="*/ 143507 h 634"/>
              <a:gd name="T2" fmla="*/ 111421 w 634"/>
              <a:gd name="T3" fmla="*/ 143507 h 634"/>
              <a:gd name="T4" fmla="*/ 121878 w 634"/>
              <a:gd name="T5" fmla="*/ 132690 h 634"/>
              <a:gd name="T6" fmla="*/ 121878 w 634"/>
              <a:gd name="T7" fmla="*/ 47595 h 634"/>
              <a:gd name="T8" fmla="*/ 111421 w 634"/>
              <a:gd name="T9" fmla="*/ 42547 h 634"/>
              <a:gd name="T10" fmla="*/ 106012 w 634"/>
              <a:gd name="T11" fmla="*/ 47595 h 634"/>
              <a:gd name="T12" fmla="*/ 106012 w 634"/>
              <a:gd name="T13" fmla="*/ 132690 h 634"/>
              <a:gd name="T14" fmla="*/ 111421 w 634"/>
              <a:gd name="T15" fmla="*/ 143507 h 634"/>
              <a:gd name="T16" fmla="*/ 153609 w 634"/>
              <a:gd name="T17" fmla="*/ 143507 h 634"/>
              <a:gd name="T18" fmla="*/ 153609 w 634"/>
              <a:gd name="T19" fmla="*/ 143507 h 634"/>
              <a:gd name="T20" fmla="*/ 164427 w 634"/>
              <a:gd name="T21" fmla="*/ 132690 h 634"/>
              <a:gd name="T22" fmla="*/ 164427 w 634"/>
              <a:gd name="T23" fmla="*/ 68869 h 634"/>
              <a:gd name="T24" fmla="*/ 153609 w 634"/>
              <a:gd name="T25" fmla="*/ 63821 h 634"/>
              <a:gd name="T26" fmla="*/ 148561 w 634"/>
              <a:gd name="T27" fmla="*/ 68869 h 634"/>
              <a:gd name="T28" fmla="*/ 148561 w 634"/>
              <a:gd name="T29" fmla="*/ 132690 h 634"/>
              <a:gd name="T30" fmla="*/ 153609 w 634"/>
              <a:gd name="T31" fmla="*/ 143507 h 634"/>
              <a:gd name="T32" fmla="*/ 68872 w 634"/>
              <a:gd name="T33" fmla="*/ 143507 h 634"/>
              <a:gd name="T34" fmla="*/ 68872 w 634"/>
              <a:gd name="T35" fmla="*/ 143507 h 634"/>
              <a:gd name="T36" fmla="*/ 79689 w 634"/>
              <a:gd name="T37" fmla="*/ 132690 h 634"/>
              <a:gd name="T38" fmla="*/ 79689 w 634"/>
              <a:gd name="T39" fmla="*/ 106008 h 634"/>
              <a:gd name="T40" fmla="*/ 68872 w 634"/>
              <a:gd name="T41" fmla="*/ 100960 h 634"/>
              <a:gd name="T42" fmla="*/ 63463 w 634"/>
              <a:gd name="T43" fmla="*/ 106008 h 634"/>
              <a:gd name="T44" fmla="*/ 63463 w 634"/>
              <a:gd name="T45" fmla="*/ 132690 h 634"/>
              <a:gd name="T46" fmla="*/ 68872 w 634"/>
              <a:gd name="T47" fmla="*/ 143507 h 634"/>
              <a:gd name="T48" fmla="*/ 0 w 634"/>
              <a:gd name="T49" fmla="*/ 0 h 634"/>
              <a:gd name="T50" fmla="*/ 0 w 634"/>
              <a:gd name="T51" fmla="*/ 0 h 634"/>
              <a:gd name="T52" fmla="*/ 0 w 634"/>
              <a:gd name="T53" fmla="*/ 15865 h 634"/>
              <a:gd name="T54" fmla="*/ 15866 w 634"/>
              <a:gd name="T55" fmla="*/ 15865 h 634"/>
              <a:gd name="T56" fmla="*/ 15866 w 634"/>
              <a:gd name="T57" fmla="*/ 148555 h 634"/>
              <a:gd name="T58" fmla="*/ 42188 w 634"/>
              <a:gd name="T59" fmla="*/ 175237 h 634"/>
              <a:gd name="T60" fmla="*/ 84738 w 634"/>
              <a:gd name="T61" fmla="*/ 175237 h 634"/>
              <a:gd name="T62" fmla="*/ 58415 w 634"/>
              <a:gd name="T63" fmla="*/ 228241 h 634"/>
              <a:gd name="T64" fmla="*/ 79689 w 634"/>
              <a:gd name="T65" fmla="*/ 228241 h 634"/>
              <a:gd name="T66" fmla="*/ 106012 w 634"/>
              <a:gd name="T67" fmla="*/ 175237 h 634"/>
              <a:gd name="T68" fmla="*/ 121878 w 634"/>
              <a:gd name="T69" fmla="*/ 175237 h 634"/>
              <a:gd name="T70" fmla="*/ 148561 w 634"/>
              <a:gd name="T71" fmla="*/ 228241 h 634"/>
              <a:gd name="T72" fmla="*/ 169836 w 634"/>
              <a:gd name="T73" fmla="*/ 228241 h 634"/>
              <a:gd name="T74" fmla="*/ 143152 w 634"/>
              <a:gd name="T75" fmla="*/ 175237 h 634"/>
              <a:gd name="T76" fmla="*/ 185701 w 634"/>
              <a:gd name="T77" fmla="*/ 175237 h 634"/>
              <a:gd name="T78" fmla="*/ 212024 w 634"/>
              <a:gd name="T79" fmla="*/ 148555 h 634"/>
              <a:gd name="T80" fmla="*/ 212024 w 634"/>
              <a:gd name="T81" fmla="*/ 15865 h 634"/>
              <a:gd name="T82" fmla="*/ 228250 w 634"/>
              <a:gd name="T83" fmla="*/ 15865 h 634"/>
              <a:gd name="T84" fmla="*/ 228250 w 634"/>
              <a:gd name="T85" fmla="*/ 0 h 634"/>
              <a:gd name="T86" fmla="*/ 0 w 634"/>
              <a:gd name="T87" fmla="*/ 0 h 634"/>
              <a:gd name="T88" fmla="*/ 196158 w 634"/>
              <a:gd name="T89" fmla="*/ 148555 h 634"/>
              <a:gd name="T90" fmla="*/ 196158 w 634"/>
              <a:gd name="T91" fmla="*/ 148555 h 634"/>
              <a:gd name="T92" fmla="*/ 185701 w 634"/>
              <a:gd name="T93" fmla="*/ 164420 h 634"/>
              <a:gd name="T94" fmla="*/ 42188 w 634"/>
              <a:gd name="T95" fmla="*/ 164420 h 634"/>
              <a:gd name="T96" fmla="*/ 26323 w 634"/>
              <a:gd name="T97" fmla="*/ 148555 h 634"/>
              <a:gd name="T98" fmla="*/ 26323 w 634"/>
              <a:gd name="T99" fmla="*/ 15865 h 634"/>
              <a:gd name="T100" fmla="*/ 196158 w 634"/>
              <a:gd name="T101" fmla="*/ 15865 h 634"/>
              <a:gd name="T102" fmla="*/ 196158 w 634"/>
              <a:gd name="T103" fmla="*/ 148555 h 6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34" h="634">
                <a:moveTo>
                  <a:pt x="309" y="398"/>
                </a:moveTo>
                <a:lnTo>
                  <a:pt x="309" y="398"/>
                </a:lnTo>
                <a:cubicBezTo>
                  <a:pt x="324" y="398"/>
                  <a:pt x="338" y="383"/>
                  <a:pt x="338" y="368"/>
                </a:cubicBezTo>
                <a:cubicBezTo>
                  <a:pt x="338" y="132"/>
                  <a:pt x="338" y="132"/>
                  <a:pt x="338" y="132"/>
                </a:cubicBezTo>
                <a:cubicBezTo>
                  <a:pt x="338" y="132"/>
                  <a:pt x="324" y="118"/>
                  <a:pt x="309" y="118"/>
                </a:cubicBezTo>
                <a:lnTo>
                  <a:pt x="294" y="132"/>
                </a:lnTo>
                <a:cubicBezTo>
                  <a:pt x="294" y="368"/>
                  <a:pt x="294" y="368"/>
                  <a:pt x="294" y="368"/>
                </a:cubicBezTo>
                <a:cubicBezTo>
                  <a:pt x="294" y="383"/>
                  <a:pt x="309" y="398"/>
                  <a:pt x="309" y="398"/>
                </a:cubicBezTo>
                <a:close/>
                <a:moveTo>
                  <a:pt x="426" y="398"/>
                </a:moveTo>
                <a:lnTo>
                  <a:pt x="426" y="398"/>
                </a:lnTo>
                <a:cubicBezTo>
                  <a:pt x="442" y="398"/>
                  <a:pt x="456" y="383"/>
                  <a:pt x="456" y="368"/>
                </a:cubicBezTo>
                <a:cubicBezTo>
                  <a:pt x="456" y="191"/>
                  <a:pt x="456" y="191"/>
                  <a:pt x="456" y="191"/>
                </a:cubicBezTo>
                <a:cubicBezTo>
                  <a:pt x="456" y="191"/>
                  <a:pt x="442" y="177"/>
                  <a:pt x="426" y="177"/>
                </a:cubicBezTo>
                <a:lnTo>
                  <a:pt x="412" y="191"/>
                </a:lnTo>
                <a:cubicBezTo>
                  <a:pt x="412" y="368"/>
                  <a:pt x="412" y="368"/>
                  <a:pt x="412" y="368"/>
                </a:cubicBezTo>
                <a:cubicBezTo>
                  <a:pt x="412" y="383"/>
                  <a:pt x="426" y="398"/>
                  <a:pt x="426" y="398"/>
                </a:cubicBezTo>
                <a:close/>
                <a:moveTo>
                  <a:pt x="191" y="398"/>
                </a:moveTo>
                <a:lnTo>
                  <a:pt x="191" y="398"/>
                </a:lnTo>
                <a:cubicBezTo>
                  <a:pt x="206" y="398"/>
                  <a:pt x="221" y="383"/>
                  <a:pt x="221" y="368"/>
                </a:cubicBezTo>
                <a:cubicBezTo>
                  <a:pt x="221" y="294"/>
                  <a:pt x="221" y="294"/>
                  <a:pt x="221" y="294"/>
                </a:cubicBezTo>
                <a:cubicBezTo>
                  <a:pt x="221" y="280"/>
                  <a:pt x="206" y="280"/>
                  <a:pt x="191" y="280"/>
                </a:cubicBezTo>
                <a:cubicBezTo>
                  <a:pt x="191" y="280"/>
                  <a:pt x="176" y="280"/>
                  <a:pt x="176" y="294"/>
                </a:cubicBezTo>
                <a:cubicBezTo>
                  <a:pt x="176" y="368"/>
                  <a:pt x="176" y="368"/>
                  <a:pt x="176" y="368"/>
                </a:cubicBezTo>
                <a:cubicBezTo>
                  <a:pt x="176" y="383"/>
                  <a:pt x="191" y="398"/>
                  <a:pt x="191" y="398"/>
                </a:cubicBezTo>
                <a:close/>
                <a:moveTo>
                  <a:pt x="0" y="0"/>
                </a:moveTo>
                <a:lnTo>
                  <a:pt x="0" y="0"/>
                </a:lnTo>
                <a:cubicBezTo>
                  <a:pt x="0" y="44"/>
                  <a:pt x="0" y="44"/>
                  <a:pt x="0" y="44"/>
                </a:cubicBezTo>
                <a:cubicBezTo>
                  <a:pt x="44" y="44"/>
                  <a:pt x="44" y="44"/>
                  <a:pt x="44" y="44"/>
                </a:cubicBezTo>
                <a:cubicBezTo>
                  <a:pt x="44" y="73"/>
                  <a:pt x="44" y="412"/>
                  <a:pt x="44" y="412"/>
                </a:cubicBezTo>
                <a:cubicBezTo>
                  <a:pt x="44" y="456"/>
                  <a:pt x="73" y="486"/>
                  <a:pt x="117" y="486"/>
                </a:cubicBezTo>
                <a:cubicBezTo>
                  <a:pt x="235" y="486"/>
                  <a:pt x="235" y="486"/>
                  <a:pt x="235" y="486"/>
                </a:cubicBezTo>
                <a:cubicBezTo>
                  <a:pt x="162" y="633"/>
                  <a:pt x="162" y="633"/>
                  <a:pt x="162" y="633"/>
                </a:cubicBezTo>
                <a:cubicBezTo>
                  <a:pt x="221" y="633"/>
                  <a:pt x="221" y="633"/>
                  <a:pt x="221" y="633"/>
                </a:cubicBezTo>
                <a:cubicBezTo>
                  <a:pt x="294" y="486"/>
                  <a:pt x="294" y="486"/>
                  <a:pt x="294" y="486"/>
                </a:cubicBezTo>
                <a:cubicBezTo>
                  <a:pt x="338" y="486"/>
                  <a:pt x="338" y="486"/>
                  <a:pt x="338" y="486"/>
                </a:cubicBezTo>
                <a:cubicBezTo>
                  <a:pt x="412" y="633"/>
                  <a:pt x="412" y="633"/>
                  <a:pt x="412" y="633"/>
                </a:cubicBezTo>
                <a:cubicBezTo>
                  <a:pt x="471" y="633"/>
                  <a:pt x="471" y="633"/>
                  <a:pt x="471" y="633"/>
                </a:cubicBezTo>
                <a:cubicBezTo>
                  <a:pt x="397" y="486"/>
                  <a:pt x="397" y="486"/>
                  <a:pt x="397" y="486"/>
                </a:cubicBezTo>
                <a:cubicBezTo>
                  <a:pt x="515" y="486"/>
                  <a:pt x="515" y="486"/>
                  <a:pt x="515" y="486"/>
                </a:cubicBezTo>
                <a:cubicBezTo>
                  <a:pt x="559" y="486"/>
                  <a:pt x="588" y="456"/>
                  <a:pt x="588" y="412"/>
                </a:cubicBezTo>
                <a:cubicBezTo>
                  <a:pt x="588" y="412"/>
                  <a:pt x="588" y="73"/>
                  <a:pt x="588" y="44"/>
                </a:cubicBezTo>
                <a:cubicBezTo>
                  <a:pt x="633" y="44"/>
                  <a:pt x="633" y="44"/>
                  <a:pt x="633" y="44"/>
                </a:cubicBezTo>
                <a:cubicBezTo>
                  <a:pt x="633" y="0"/>
                  <a:pt x="633" y="0"/>
                  <a:pt x="633" y="0"/>
                </a:cubicBezTo>
                <a:lnTo>
                  <a:pt x="0" y="0"/>
                </a:lnTo>
                <a:close/>
                <a:moveTo>
                  <a:pt x="544" y="412"/>
                </a:moveTo>
                <a:lnTo>
                  <a:pt x="544" y="412"/>
                </a:lnTo>
                <a:cubicBezTo>
                  <a:pt x="544" y="442"/>
                  <a:pt x="530" y="456"/>
                  <a:pt x="515" y="456"/>
                </a:cubicBezTo>
                <a:cubicBezTo>
                  <a:pt x="117" y="456"/>
                  <a:pt x="117" y="456"/>
                  <a:pt x="117" y="456"/>
                </a:cubicBezTo>
                <a:cubicBezTo>
                  <a:pt x="88" y="456"/>
                  <a:pt x="73" y="442"/>
                  <a:pt x="73" y="412"/>
                </a:cubicBezTo>
                <a:cubicBezTo>
                  <a:pt x="73" y="412"/>
                  <a:pt x="73" y="59"/>
                  <a:pt x="73" y="44"/>
                </a:cubicBezTo>
                <a:cubicBezTo>
                  <a:pt x="544" y="44"/>
                  <a:pt x="544" y="44"/>
                  <a:pt x="544" y="44"/>
                </a:cubicBezTo>
                <a:cubicBezTo>
                  <a:pt x="544" y="73"/>
                  <a:pt x="544" y="412"/>
                  <a:pt x="544" y="412"/>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3" name="稻壳儿小白白(http://dwz.cn/Wu2UP)"/>
          <p:cNvSpPr>
            <a:spLocks noChangeArrowheads="1"/>
          </p:cNvSpPr>
          <p:nvPr/>
        </p:nvSpPr>
        <p:spPr bwMode="auto">
          <a:xfrm>
            <a:off x="7015584" y="3485092"/>
            <a:ext cx="353483" cy="474134"/>
          </a:xfrm>
          <a:custGeom>
            <a:avLst/>
            <a:gdLst>
              <a:gd name="T0" fmla="*/ 126231 w 443"/>
              <a:gd name="T1" fmla="*/ 0 h 590"/>
              <a:gd name="T2" fmla="*/ 126231 w 443"/>
              <a:gd name="T3" fmla="*/ 0 h 590"/>
              <a:gd name="T4" fmla="*/ 31826 w 443"/>
              <a:gd name="T5" fmla="*/ 0 h 590"/>
              <a:gd name="T6" fmla="*/ 0 w 443"/>
              <a:gd name="T7" fmla="*/ 26290 h 590"/>
              <a:gd name="T8" fmla="*/ 0 w 443"/>
              <a:gd name="T9" fmla="*/ 185467 h 590"/>
              <a:gd name="T10" fmla="*/ 31826 w 443"/>
              <a:gd name="T11" fmla="*/ 212117 h 590"/>
              <a:gd name="T12" fmla="*/ 79029 w 443"/>
              <a:gd name="T13" fmla="*/ 164220 h 590"/>
              <a:gd name="T14" fmla="*/ 126231 w 443"/>
              <a:gd name="T15" fmla="*/ 212117 h 590"/>
              <a:gd name="T16" fmla="*/ 158057 w 443"/>
              <a:gd name="T17" fmla="*/ 185467 h 590"/>
              <a:gd name="T18" fmla="*/ 158057 w 443"/>
              <a:gd name="T19" fmla="*/ 26290 h 590"/>
              <a:gd name="T20" fmla="*/ 126231 w 443"/>
              <a:gd name="T21" fmla="*/ 0 h 590"/>
              <a:gd name="T22" fmla="*/ 142323 w 443"/>
              <a:gd name="T23" fmla="*/ 185467 h 590"/>
              <a:gd name="T24" fmla="*/ 142323 w 443"/>
              <a:gd name="T25" fmla="*/ 185467 h 590"/>
              <a:gd name="T26" fmla="*/ 126231 w 443"/>
              <a:gd name="T27" fmla="*/ 196271 h 590"/>
              <a:gd name="T28" fmla="*/ 79029 w 443"/>
              <a:gd name="T29" fmla="*/ 148374 h 590"/>
              <a:gd name="T30" fmla="*/ 31826 w 443"/>
              <a:gd name="T31" fmla="*/ 196271 h 590"/>
              <a:gd name="T32" fmla="*/ 15734 w 443"/>
              <a:gd name="T33" fmla="*/ 185467 h 590"/>
              <a:gd name="T34" fmla="*/ 15734 w 443"/>
              <a:gd name="T35" fmla="*/ 26290 h 590"/>
              <a:gd name="T36" fmla="*/ 31826 w 443"/>
              <a:gd name="T37" fmla="*/ 15846 h 590"/>
              <a:gd name="T38" fmla="*/ 126231 w 443"/>
              <a:gd name="T39" fmla="*/ 15846 h 590"/>
              <a:gd name="T40" fmla="*/ 142323 w 443"/>
              <a:gd name="T41" fmla="*/ 26290 h 590"/>
              <a:gd name="T42" fmla="*/ 142323 w 443"/>
              <a:gd name="T43" fmla="*/ 185467 h 5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3" h="590">
                <a:moveTo>
                  <a:pt x="353" y="0"/>
                </a:moveTo>
                <a:lnTo>
                  <a:pt x="353" y="0"/>
                </a:lnTo>
                <a:cubicBezTo>
                  <a:pt x="89" y="0"/>
                  <a:pt x="89" y="0"/>
                  <a:pt x="89" y="0"/>
                </a:cubicBezTo>
                <a:cubicBezTo>
                  <a:pt x="44" y="0"/>
                  <a:pt x="0" y="30"/>
                  <a:pt x="0" y="73"/>
                </a:cubicBezTo>
                <a:cubicBezTo>
                  <a:pt x="0" y="515"/>
                  <a:pt x="0" y="515"/>
                  <a:pt x="0" y="515"/>
                </a:cubicBezTo>
                <a:cubicBezTo>
                  <a:pt x="0" y="560"/>
                  <a:pt x="44" y="589"/>
                  <a:pt x="89" y="589"/>
                </a:cubicBezTo>
                <a:cubicBezTo>
                  <a:pt x="221" y="456"/>
                  <a:pt x="221" y="456"/>
                  <a:pt x="221" y="456"/>
                </a:cubicBezTo>
                <a:cubicBezTo>
                  <a:pt x="353" y="589"/>
                  <a:pt x="353" y="589"/>
                  <a:pt x="353" y="589"/>
                </a:cubicBezTo>
                <a:cubicBezTo>
                  <a:pt x="398" y="589"/>
                  <a:pt x="442" y="560"/>
                  <a:pt x="442" y="515"/>
                </a:cubicBezTo>
                <a:cubicBezTo>
                  <a:pt x="442" y="73"/>
                  <a:pt x="442" y="73"/>
                  <a:pt x="442" y="73"/>
                </a:cubicBezTo>
                <a:cubicBezTo>
                  <a:pt x="442" y="30"/>
                  <a:pt x="398" y="0"/>
                  <a:pt x="353" y="0"/>
                </a:cubicBezTo>
                <a:close/>
                <a:moveTo>
                  <a:pt x="398" y="515"/>
                </a:moveTo>
                <a:lnTo>
                  <a:pt x="398" y="515"/>
                </a:lnTo>
                <a:cubicBezTo>
                  <a:pt x="398" y="530"/>
                  <a:pt x="383" y="545"/>
                  <a:pt x="353" y="545"/>
                </a:cubicBezTo>
                <a:cubicBezTo>
                  <a:pt x="221" y="412"/>
                  <a:pt x="221" y="412"/>
                  <a:pt x="221" y="412"/>
                </a:cubicBezTo>
                <a:cubicBezTo>
                  <a:pt x="89" y="545"/>
                  <a:pt x="89" y="545"/>
                  <a:pt x="89" y="545"/>
                </a:cubicBezTo>
                <a:cubicBezTo>
                  <a:pt x="59" y="545"/>
                  <a:pt x="44" y="530"/>
                  <a:pt x="44" y="515"/>
                </a:cubicBezTo>
                <a:cubicBezTo>
                  <a:pt x="44" y="73"/>
                  <a:pt x="44" y="73"/>
                  <a:pt x="44" y="73"/>
                </a:cubicBezTo>
                <a:cubicBezTo>
                  <a:pt x="44" y="59"/>
                  <a:pt x="59" y="44"/>
                  <a:pt x="89" y="44"/>
                </a:cubicBezTo>
                <a:cubicBezTo>
                  <a:pt x="353" y="44"/>
                  <a:pt x="353" y="44"/>
                  <a:pt x="353" y="44"/>
                </a:cubicBezTo>
                <a:cubicBezTo>
                  <a:pt x="383" y="44"/>
                  <a:pt x="398" y="59"/>
                  <a:pt x="398" y="73"/>
                </a:cubicBezTo>
                <a:lnTo>
                  <a:pt x="398" y="515"/>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4" name="稻壳儿小白白(http://dwz.cn/Wu2UP)"/>
          <p:cNvSpPr>
            <a:spLocks noChangeArrowheads="1"/>
          </p:cNvSpPr>
          <p:nvPr/>
        </p:nvSpPr>
        <p:spPr bwMode="auto">
          <a:xfrm>
            <a:off x="6116001" y="3485092"/>
            <a:ext cx="510117" cy="510116"/>
          </a:xfrm>
          <a:custGeom>
            <a:avLst/>
            <a:gdLst>
              <a:gd name="T0" fmla="*/ 201928 w 634"/>
              <a:gd name="T1" fmla="*/ 26322 h 634"/>
              <a:gd name="T2" fmla="*/ 201928 w 634"/>
              <a:gd name="T3" fmla="*/ 26322 h 634"/>
              <a:gd name="T4" fmla="*/ 100964 w 634"/>
              <a:gd name="T5" fmla="*/ 26322 h 634"/>
              <a:gd name="T6" fmla="*/ 74641 w 634"/>
              <a:gd name="T7" fmla="*/ 0 h 634"/>
              <a:gd name="T8" fmla="*/ 32092 w 634"/>
              <a:gd name="T9" fmla="*/ 0 h 634"/>
              <a:gd name="T10" fmla="*/ 0 w 634"/>
              <a:gd name="T11" fmla="*/ 26322 h 634"/>
              <a:gd name="T12" fmla="*/ 0 w 634"/>
              <a:gd name="T13" fmla="*/ 196511 h 634"/>
              <a:gd name="T14" fmla="*/ 32092 w 634"/>
              <a:gd name="T15" fmla="*/ 228241 h 634"/>
              <a:gd name="T16" fmla="*/ 201928 w 634"/>
              <a:gd name="T17" fmla="*/ 228241 h 634"/>
              <a:gd name="T18" fmla="*/ 228250 w 634"/>
              <a:gd name="T19" fmla="*/ 196511 h 634"/>
              <a:gd name="T20" fmla="*/ 228250 w 634"/>
              <a:gd name="T21" fmla="*/ 58412 h 634"/>
              <a:gd name="T22" fmla="*/ 201928 w 634"/>
              <a:gd name="T23" fmla="*/ 26322 h 634"/>
              <a:gd name="T24" fmla="*/ 212385 w 634"/>
              <a:gd name="T25" fmla="*/ 196511 h 634"/>
              <a:gd name="T26" fmla="*/ 212385 w 634"/>
              <a:gd name="T27" fmla="*/ 196511 h 634"/>
              <a:gd name="T28" fmla="*/ 201928 w 634"/>
              <a:gd name="T29" fmla="*/ 212376 h 634"/>
              <a:gd name="T30" fmla="*/ 32092 w 634"/>
              <a:gd name="T31" fmla="*/ 212376 h 634"/>
              <a:gd name="T32" fmla="*/ 16226 w 634"/>
              <a:gd name="T33" fmla="*/ 196511 h 634"/>
              <a:gd name="T34" fmla="*/ 16226 w 634"/>
              <a:gd name="T35" fmla="*/ 85095 h 634"/>
              <a:gd name="T36" fmla="*/ 212385 w 634"/>
              <a:gd name="T37" fmla="*/ 85095 h 634"/>
              <a:gd name="T38" fmla="*/ 212385 w 634"/>
              <a:gd name="T39" fmla="*/ 196511 h 634"/>
              <a:gd name="T40" fmla="*/ 212385 w 634"/>
              <a:gd name="T41" fmla="*/ 68869 h 634"/>
              <a:gd name="T42" fmla="*/ 212385 w 634"/>
              <a:gd name="T43" fmla="*/ 68869 h 634"/>
              <a:gd name="T44" fmla="*/ 16226 w 634"/>
              <a:gd name="T45" fmla="*/ 68869 h 634"/>
              <a:gd name="T46" fmla="*/ 16226 w 634"/>
              <a:gd name="T47" fmla="*/ 26322 h 634"/>
              <a:gd name="T48" fmla="*/ 32092 w 634"/>
              <a:gd name="T49" fmla="*/ 15865 h 634"/>
              <a:gd name="T50" fmla="*/ 74641 w 634"/>
              <a:gd name="T51" fmla="*/ 15865 h 634"/>
              <a:gd name="T52" fmla="*/ 85098 w 634"/>
              <a:gd name="T53" fmla="*/ 26322 h 634"/>
              <a:gd name="T54" fmla="*/ 85098 w 634"/>
              <a:gd name="T55" fmla="*/ 42547 h 634"/>
              <a:gd name="T56" fmla="*/ 201928 w 634"/>
              <a:gd name="T57" fmla="*/ 42547 h 634"/>
              <a:gd name="T58" fmla="*/ 212385 w 634"/>
              <a:gd name="T59" fmla="*/ 58412 h 634"/>
              <a:gd name="T60" fmla="*/ 212385 w 634"/>
              <a:gd name="T61" fmla="*/ 68869 h 6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34" h="634">
                <a:moveTo>
                  <a:pt x="560" y="73"/>
                </a:moveTo>
                <a:lnTo>
                  <a:pt x="560" y="73"/>
                </a:lnTo>
                <a:cubicBezTo>
                  <a:pt x="280" y="73"/>
                  <a:pt x="280" y="73"/>
                  <a:pt x="280" y="73"/>
                </a:cubicBezTo>
                <a:cubicBezTo>
                  <a:pt x="280" y="30"/>
                  <a:pt x="251" y="0"/>
                  <a:pt x="207" y="0"/>
                </a:cubicBezTo>
                <a:cubicBezTo>
                  <a:pt x="89" y="0"/>
                  <a:pt x="89" y="0"/>
                  <a:pt x="89" y="0"/>
                </a:cubicBezTo>
                <a:cubicBezTo>
                  <a:pt x="45" y="0"/>
                  <a:pt x="0" y="30"/>
                  <a:pt x="0" y="73"/>
                </a:cubicBezTo>
                <a:cubicBezTo>
                  <a:pt x="0" y="545"/>
                  <a:pt x="0" y="545"/>
                  <a:pt x="0" y="545"/>
                </a:cubicBezTo>
                <a:cubicBezTo>
                  <a:pt x="0" y="589"/>
                  <a:pt x="45" y="633"/>
                  <a:pt x="89" y="633"/>
                </a:cubicBezTo>
                <a:cubicBezTo>
                  <a:pt x="560" y="633"/>
                  <a:pt x="560" y="633"/>
                  <a:pt x="560" y="633"/>
                </a:cubicBezTo>
                <a:cubicBezTo>
                  <a:pt x="604" y="633"/>
                  <a:pt x="633" y="589"/>
                  <a:pt x="633" y="545"/>
                </a:cubicBezTo>
                <a:cubicBezTo>
                  <a:pt x="633" y="162"/>
                  <a:pt x="633" y="162"/>
                  <a:pt x="633" y="162"/>
                </a:cubicBezTo>
                <a:cubicBezTo>
                  <a:pt x="633" y="118"/>
                  <a:pt x="604" y="73"/>
                  <a:pt x="560" y="73"/>
                </a:cubicBezTo>
                <a:close/>
                <a:moveTo>
                  <a:pt x="589" y="545"/>
                </a:moveTo>
                <a:lnTo>
                  <a:pt x="589" y="545"/>
                </a:lnTo>
                <a:cubicBezTo>
                  <a:pt x="589" y="574"/>
                  <a:pt x="575" y="589"/>
                  <a:pt x="560" y="589"/>
                </a:cubicBezTo>
                <a:cubicBezTo>
                  <a:pt x="89" y="589"/>
                  <a:pt x="89" y="589"/>
                  <a:pt x="89" y="589"/>
                </a:cubicBezTo>
                <a:cubicBezTo>
                  <a:pt x="59" y="589"/>
                  <a:pt x="45" y="574"/>
                  <a:pt x="45" y="545"/>
                </a:cubicBezTo>
                <a:cubicBezTo>
                  <a:pt x="45" y="236"/>
                  <a:pt x="45" y="236"/>
                  <a:pt x="45" y="236"/>
                </a:cubicBezTo>
                <a:cubicBezTo>
                  <a:pt x="589" y="236"/>
                  <a:pt x="589" y="236"/>
                  <a:pt x="589" y="236"/>
                </a:cubicBezTo>
                <a:lnTo>
                  <a:pt x="589" y="545"/>
                </a:lnTo>
                <a:close/>
                <a:moveTo>
                  <a:pt x="589" y="191"/>
                </a:moveTo>
                <a:lnTo>
                  <a:pt x="589" y="191"/>
                </a:lnTo>
                <a:cubicBezTo>
                  <a:pt x="45" y="191"/>
                  <a:pt x="45" y="191"/>
                  <a:pt x="45" y="191"/>
                </a:cubicBezTo>
                <a:cubicBezTo>
                  <a:pt x="45" y="73"/>
                  <a:pt x="45" y="73"/>
                  <a:pt x="45" y="73"/>
                </a:cubicBezTo>
                <a:cubicBezTo>
                  <a:pt x="45" y="59"/>
                  <a:pt x="59" y="44"/>
                  <a:pt x="89" y="44"/>
                </a:cubicBezTo>
                <a:cubicBezTo>
                  <a:pt x="207" y="44"/>
                  <a:pt x="207" y="44"/>
                  <a:pt x="207" y="44"/>
                </a:cubicBezTo>
                <a:cubicBezTo>
                  <a:pt x="221" y="44"/>
                  <a:pt x="236" y="59"/>
                  <a:pt x="236" y="73"/>
                </a:cubicBezTo>
                <a:cubicBezTo>
                  <a:pt x="236" y="118"/>
                  <a:pt x="236" y="118"/>
                  <a:pt x="236" y="118"/>
                </a:cubicBezTo>
                <a:cubicBezTo>
                  <a:pt x="560" y="118"/>
                  <a:pt x="560" y="118"/>
                  <a:pt x="560" y="118"/>
                </a:cubicBezTo>
                <a:cubicBezTo>
                  <a:pt x="575" y="118"/>
                  <a:pt x="589" y="132"/>
                  <a:pt x="589" y="162"/>
                </a:cubicBezTo>
                <a:lnTo>
                  <a:pt x="589" y="191"/>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5" name="稻壳儿小白白(http://dwz.cn/Wu2UP)"/>
          <p:cNvSpPr>
            <a:spLocks noChangeArrowheads="1"/>
          </p:cNvSpPr>
          <p:nvPr/>
        </p:nvSpPr>
        <p:spPr bwMode="auto">
          <a:xfrm>
            <a:off x="5311668" y="3485092"/>
            <a:ext cx="474134" cy="510116"/>
          </a:xfrm>
          <a:custGeom>
            <a:avLst/>
            <a:gdLst>
              <a:gd name="T0" fmla="*/ 185834 w 590"/>
              <a:gd name="T1" fmla="*/ 0 h 634"/>
              <a:gd name="T2" fmla="*/ 185834 w 590"/>
              <a:gd name="T3" fmla="*/ 0 h 634"/>
              <a:gd name="T4" fmla="*/ 32053 w 590"/>
              <a:gd name="T5" fmla="*/ 0 h 634"/>
              <a:gd name="T6" fmla="*/ 0 w 590"/>
              <a:gd name="T7" fmla="*/ 26322 h 634"/>
              <a:gd name="T8" fmla="*/ 0 w 590"/>
              <a:gd name="T9" fmla="*/ 196511 h 634"/>
              <a:gd name="T10" fmla="*/ 32053 w 590"/>
              <a:gd name="T11" fmla="*/ 228241 h 634"/>
              <a:gd name="T12" fmla="*/ 185834 w 590"/>
              <a:gd name="T13" fmla="*/ 228241 h 634"/>
              <a:gd name="T14" fmla="*/ 212125 w 590"/>
              <a:gd name="T15" fmla="*/ 196511 h 634"/>
              <a:gd name="T16" fmla="*/ 212125 w 590"/>
              <a:gd name="T17" fmla="*/ 26322 h 634"/>
              <a:gd name="T18" fmla="*/ 185834 w 590"/>
              <a:gd name="T19" fmla="*/ 0 h 634"/>
              <a:gd name="T20" fmla="*/ 32053 w 590"/>
              <a:gd name="T21" fmla="*/ 15865 h 634"/>
              <a:gd name="T22" fmla="*/ 32053 w 590"/>
              <a:gd name="T23" fmla="*/ 15865 h 634"/>
              <a:gd name="T24" fmla="*/ 185834 w 590"/>
              <a:gd name="T25" fmla="*/ 15865 h 634"/>
              <a:gd name="T26" fmla="*/ 190876 w 590"/>
              <a:gd name="T27" fmla="*/ 15865 h 634"/>
              <a:gd name="T28" fmla="*/ 164586 w 590"/>
              <a:gd name="T29" fmla="*/ 42547 h 634"/>
              <a:gd name="T30" fmla="*/ 53301 w 590"/>
              <a:gd name="T31" fmla="*/ 42547 h 634"/>
              <a:gd name="T32" fmla="*/ 21249 w 590"/>
              <a:gd name="T33" fmla="*/ 15865 h 634"/>
              <a:gd name="T34" fmla="*/ 32053 w 590"/>
              <a:gd name="T35" fmla="*/ 15865 h 634"/>
              <a:gd name="T36" fmla="*/ 201681 w 590"/>
              <a:gd name="T37" fmla="*/ 196511 h 634"/>
              <a:gd name="T38" fmla="*/ 201681 w 590"/>
              <a:gd name="T39" fmla="*/ 196511 h 634"/>
              <a:gd name="T40" fmla="*/ 185834 w 590"/>
              <a:gd name="T41" fmla="*/ 212376 h 634"/>
              <a:gd name="T42" fmla="*/ 32053 w 590"/>
              <a:gd name="T43" fmla="*/ 212376 h 634"/>
              <a:gd name="T44" fmla="*/ 15846 w 590"/>
              <a:gd name="T45" fmla="*/ 196511 h 634"/>
              <a:gd name="T46" fmla="*/ 15846 w 590"/>
              <a:gd name="T47" fmla="*/ 32091 h 634"/>
              <a:gd name="T48" fmla="*/ 42497 w 590"/>
              <a:gd name="T49" fmla="*/ 58412 h 634"/>
              <a:gd name="T50" fmla="*/ 169628 w 590"/>
              <a:gd name="T51" fmla="*/ 58412 h 634"/>
              <a:gd name="T52" fmla="*/ 201681 w 590"/>
              <a:gd name="T53" fmla="*/ 32091 h 634"/>
              <a:gd name="T54" fmla="*/ 201681 w 590"/>
              <a:gd name="T55" fmla="*/ 196511 h 6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90" h="634">
                <a:moveTo>
                  <a:pt x="516" y="0"/>
                </a:moveTo>
                <a:lnTo>
                  <a:pt x="516" y="0"/>
                </a:lnTo>
                <a:cubicBezTo>
                  <a:pt x="89" y="0"/>
                  <a:pt x="89" y="0"/>
                  <a:pt x="89" y="0"/>
                </a:cubicBezTo>
                <a:cubicBezTo>
                  <a:pt x="44" y="0"/>
                  <a:pt x="0" y="30"/>
                  <a:pt x="0" y="73"/>
                </a:cubicBezTo>
                <a:cubicBezTo>
                  <a:pt x="0" y="545"/>
                  <a:pt x="0" y="545"/>
                  <a:pt x="0" y="545"/>
                </a:cubicBezTo>
                <a:cubicBezTo>
                  <a:pt x="0" y="589"/>
                  <a:pt x="44" y="633"/>
                  <a:pt x="89" y="633"/>
                </a:cubicBezTo>
                <a:cubicBezTo>
                  <a:pt x="516" y="633"/>
                  <a:pt x="516" y="633"/>
                  <a:pt x="516" y="633"/>
                </a:cubicBezTo>
                <a:cubicBezTo>
                  <a:pt x="560" y="633"/>
                  <a:pt x="589" y="589"/>
                  <a:pt x="589" y="545"/>
                </a:cubicBezTo>
                <a:cubicBezTo>
                  <a:pt x="589" y="73"/>
                  <a:pt x="589" y="73"/>
                  <a:pt x="589" y="73"/>
                </a:cubicBezTo>
                <a:cubicBezTo>
                  <a:pt x="589" y="30"/>
                  <a:pt x="560" y="0"/>
                  <a:pt x="516" y="0"/>
                </a:cubicBezTo>
                <a:close/>
                <a:moveTo>
                  <a:pt x="89" y="44"/>
                </a:moveTo>
                <a:lnTo>
                  <a:pt x="89" y="44"/>
                </a:lnTo>
                <a:cubicBezTo>
                  <a:pt x="516" y="44"/>
                  <a:pt x="516" y="44"/>
                  <a:pt x="516" y="44"/>
                </a:cubicBezTo>
                <a:cubicBezTo>
                  <a:pt x="530" y="44"/>
                  <a:pt x="530" y="44"/>
                  <a:pt x="530" y="44"/>
                </a:cubicBezTo>
                <a:cubicBezTo>
                  <a:pt x="457" y="118"/>
                  <a:pt x="457" y="118"/>
                  <a:pt x="457" y="118"/>
                </a:cubicBezTo>
                <a:cubicBezTo>
                  <a:pt x="148" y="118"/>
                  <a:pt x="148" y="118"/>
                  <a:pt x="148" y="118"/>
                </a:cubicBezTo>
                <a:cubicBezTo>
                  <a:pt x="59" y="44"/>
                  <a:pt x="59" y="44"/>
                  <a:pt x="59" y="44"/>
                </a:cubicBezTo>
                <a:cubicBezTo>
                  <a:pt x="74" y="44"/>
                  <a:pt x="74" y="44"/>
                  <a:pt x="89" y="44"/>
                </a:cubicBezTo>
                <a:close/>
                <a:moveTo>
                  <a:pt x="560" y="545"/>
                </a:moveTo>
                <a:lnTo>
                  <a:pt x="560" y="545"/>
                </a:lnTo>
                <a:cubicBezTo>
                  <a:pt x="560" y="574"/>
                  <a:pt x="530" y="589"/>
                  <a:pt x="516" y="589"/>
                </a:cubicBezTo>
                <a:cubicBezTo>
                  <a:pt x="89" y="589"/>
                  <a:pt x="89" y="589"/>
                  <a:pt x="89" y="589"/>
                </a:cubicBezTo>
                <a:cubicBezTo>
                  <a:pt x="59" y="589"/>
                  <a:pt x="44" y="574"/>
                  <a:pt x="44" y="545"/>
                </a:cubicBezTo>
                <a:cubicBezTo>
                  <a:pt x="44" y="89"/>
                  <a:pt x="44" y="89"/>
                  <a:pt x="44" y="89"/>
                </a:cubicBezTo>
                <a:cubicBezTo>
                  <a:pt x="118" y="162"/>
                  <a:pt x="118" y="162"/>
                  <a:pt x="118" y="162"/>
                </a:cubicBezTo>
                <a:cubicBezTo>
                  <a:pt x="471" y="162"/>
                  <a:pt x="471" y="162"/>
                  <a:pt x="471" y="162"/>
                </a:cubicBezTo>
                <a:cubicBezTo>
                  <a:pt x="560" y="89"/>
                  <a:pt x="560" y="89"/>
                  <a:pt x="560" y="89"/>
                </a:cubicBezTo>
                <a:lnTo>
                  <a:pt x="560" y="545"/>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6" name="稻壳儿小白白(http://dwz.cn/Wu2UP)"/>
          <p:cNvSpPr>
            <a:spLocks noChangeArrowheads="1"/>
          </p:cNvSpPr>
          <p:nvPr/>
        </p:nvSpPr>
        <p:spPr bwMode="auto">
          <a:xfrm>
            <a:off x="4496752" y="3521079"/>
            <a:ext cx="461433" cy="463550"/>
          </a:xfrm>
          <a:custGeom>
            <a:avLst/>
            <a:gdLst>
              <a:gd name="T0" fmla="*/ 195644 w 575"/>
              <a:gd name="T1" fmla="*/ 79703 h 576"/>
              <a:gd name="T2" fmla="*/ 195644 w 575"/>
              <a:gd name="T3" fmla="*/ 79703 h 576"/>
              <a:gd name="T4" fmla="*/ 95305 w 575"/>
              <a:gd name="T5" fmla="*/ 175276 h 576"/>
              <a:gd name="T6" fmla="*/ 31648 w 575"/>
              <a:gd name="T7" fmla="*/ 175276 h 576"/>
              <a:gd name="T8" fmla="*/ 31648 w 575"/>
              <a:gd name="T9" fmla="*/ 116850 h 576"/>
              <a:gd name="T10" fmla="*/ 121558 w 575"/>
              <a:gd name="T11" fmla="*/ 26688 h 576"/>
              <a:gd name="T12" fmla="*/ 163996 w 575"/>
              <a:gd name="T13" fmla="*/ 26688 h 576"/>
              <a:gd name="T14" fmla="*/ 163996 w 575"/>
              <a:gd name="T15" fmla="*/ 69245 h 576"/>
              <a:gd name="T16" fmla="*/ 74086 w 575"/>
              <a:gd name="T17" fmla="*/ 159407 h 576"/>
              <a:gd name="T18" fmla="*/ 52867 w 575"/>
              <a:gd name="T19" fmla="*/ 159407 h 576"/>
              <a:gd name="T20" fmla="*/ 52867 w 575"/>
              <a:gd name="T21" fmla="*/ 138129 h 576"/>
              <a:gd name="T22" fmla="*/ 131988 w 575"/>
              <a:gd name="T23" fmla="*/ 58425 h 576"/>
              <a:gd name="T24" fmla="*/ 121558 w 575"/>
              <a:gd name="T25" fmla="*/ 47966 h 576"/>
              <a:gd name="T26" fmla="*/ 42078 w 575"/>
              <a:gd name="T27" fmla="*/ 127670 h 576"/>
              <a:gd name="T28" fmla="*/ 42078 w 575"/>
              <a:gd name="T29" fmla="*/ 164817 h 576"/>
              <a:gd name="T30" fmla="*/ 84515 w 575"/>
              <a:gd name="T31" fmla="*/ 164817 h 576"/>
              <a:gd name="T32" fmla="*/ 174425 w 575"/>
              <a:gd name="T33" fmla="*/ 79703 h 576"/>
              <a:gd name="T34" fmla="*/ 174425 w 575"/>
              <a:gd name="T35" fmla="*/ 16229 h 576"/>
              <a:gd name="T36" fmla="*/ 116523 w 575"/>
              <a:gd name="T37" fmla="*/ 16229 h 576"/>
              <a:gd name="T38" fmla="*/ 20859 w 575"/>
              <a:gd name="T39" fmla="*/ 111441 h 576"/>
              <a:gd name="T40" fmla="*/ 20859 w 575"/>
              <a:gd name="T41" fmla="*/ 111441 h 576"/>
              <a:gd name="T42" fmla="*/ 20859 w 575"/>
              <a:gd name="T43" fmla="*/ 186095 h 576"/>
              <a:gd name="T44" fmla="*/ 100340 w 575"/>
              <a:gd name="T45" fmla="*/ 191144 h 576"/>
              <a:gd name="T46" fmla="*/ 100340 w 575"/>
              <a:gd name="T47" fmla="*/ 191144 h 576"/>
              <a:gd name="T48" fmla="*/ 206433 w 575"/>
              <a:gd name="T49" fmla="*/ 85113 h 576"/>
              <a:gd name="T50" fmla="*/ 195644 w 575"/>
              <a:gd name="T51" fmla="*/ 79703 h 5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5" h="576">
                <a:moveTo>
                  <a:pt x="544" y="221"/>
                </a:moveTo>
                <a:lnTo>
                  <a:pt x="544" y="221"/>
                </a:lnTo>
                <a:cubicBezTo>
                  <a:pt x="265" y="486"/>
                  <a:pt x="265" y="486"/>
                  <a:pt x="265" y="486"/>
                </a:cubicBezTo>
                <a:cubicBezTo>
                  <a:pt x="220" y="530"/>
                  <a:pt x="147" y="530"/>
                  <a:pt x="88" y="486"/>
                </a:cubicBezTo>
                <a:cubicBezTo>
                  <a:pt x="44" y="442"/>
                  <a:pt x="44" y="368"/>
                  <a:pt x="88" y="324"/>
                </a:cubicBezTo>
                <a:cubicBezTo>
                  <a:pt x="338" y="74"/>
                  <a:pt x="338" y="74"/>
                  <a:pt x="338" y="74"/>
                </a:cubicBezTo>
                <a:cubicBezTo>
                  <a:pt x="383" y="45"/>
                  <a:pt x="426" y="45"/>
                  <a:pt x="456" y="74"/>
                </a:cubicBezTo>
                <a:cubicBezTo>
                  <a:pt x="485" y="103"/>
                  <a:pt x="485" y="162"/>
                  <a:pt x="456" y="192"/>
                </a:cubicBezTo>
                <a:cubicBezTo>
                  <a:pt x="206" y="442"/>
                  <a:pt x="206" y="442"/>
                  <a:pt x="206" y="442"/>
                </a:cubicBezTo>
                <a:cubicBezTo>
                  <a:pt x="191" y="457"/>
                  <a:pt x="162" y="457"/>
                  <a:pt x="147" y="442"/>
                </a:cubicBezTo>
                <a:cubicBezTo>
                  <a:pt x="132" y="427"/>
                  <a:pt x="132" y="398"/>
                  <a:pt x="147" y="383"/>
                </a:cubicBezTo>
                <a:cubicBezTo>
                  <a:pt x="367" y="162"/>
                  <a:pt x="367" y="162"/>
                  <a:pt x="367" y="162"/>
                </a:cubicBezTo>
                <a:cubicBezTo>
                  <a:pt x="338" y="133"/>
                  <a:pt x="338" y="133"/>
                  <a:pt x="338" y="133"/>
                </a:cubicBezTo>
                <a:cubicBezTo>
                  <a:pt x="117" y="354"/>
                  <a:pt x="117" y="354"/>
                  <a:pt x="117" y="354"/>
                </a:cubicBezTo>
                <a:cubicBezTo>
                  <a:pt x="88" y="383"/>
                  <a:pt x="88" y="427"/>
                  <a:pt x="117" y="457"/>
                </a:cubicBezTo>
                <a:cubicBezTo>
                  <a:pt x="147" y="501"/>
                  <a:pt x="206" y="501"/>
                  <a:pt x="235" y="457"/>
                </a:cubicBezTo>
                <a:cubicBezTo>
                  <a:pt x="485" y="221"/>
                  <a:pt x="485" y="221"/>
                  <a:pt x="485" y="221"/>
                </a:cubicBezTo>
                <a:cubicBezTo>
                  <a:pt x="530" y="162"/>
                  <a:pt x="530" y="88"/>
                  <a:pt x="485" y="45"/>
                </a:cubicBezTo>
                <a:cubicBezTo>
                  <a:pt x="441" y="0"/>
                  <a:pt x="367" y="0"/>
                  <a:pt x="324" y="45"/>
                </a:cubicBezTo>
                <a:cubicBezTo>
                  <a:pt x="58" y="309"/>
                  <a:pt x="58" y="309"/>
                  <a:pt x="58" y="309"/>
                </a:cubicBezTo>
                <a:cubicBezTo>
                  <a:pt x="0" y="368"/>
                  <a:pt x="14" y="457"/>
                  <a:pt x="58" y="516"/>
                </a:cubicBezTo>
                <a:cubicBezTo>
                  <a:pt x="117" y="575"/>
                  <a:pt x="206" y="575"/>
                  <a:pt x="279" y="530"/>
                </a:cubicBezTo>
                <a:cubicBezTo>
                  <a:pt x="574" y="236"/>
                  <a:pt x="574" y="236"/>
                  <a:pt x="574" y="236"/>
                </a:cubicBezTo>
                <a:lnTo>
                  <a:pt x="544" y="221"/>
                </a:lnTo>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7" name="稻壳儿小白白(http://dwz.cn/Wu2UP)"/>
          <p:cNvSpPr>
            <a:spLocks noChangeArrowheads="1"/>
          </p:cNvSpPr>
          <p:nvPr/>
        </p:nvSpPr>
        <p:spPr bwMode="auto">
          <a:xfrm>
            <a:off x="3787668" y="3485092"/>
            <a:ext cx="249767" cy="510116"/>
          </a:xfrm>
          <a:custGeom>
            <a:avLst/>
            <a:gdLst>
              <a:gd name="T0" fmla="*/ 101102 w 310"/>
              <a:gd name="T1" fmla="*/ 26322 h 634"/>
              <a:gd name="T2" fmla="*/ 101102 w 310"/>
              <a:gd name="T3" fmla="*/ 26322 h 634"/>
              <a:gd name="T4" fmla="*/ 101102 w 310"/>
              <a:gd name="T5" fmla="*/ 169829 h 634"/>
              <a:gd name="T6" fmla="*/ 58495 w 310"/>
              <a:gd name="T7" fmla="*/ 212376 h 634"/>
              <a:gd name="T8" fmla="*/ 16248 w 310"/>
              <a:gd name="T9" fmla="*/ 169829 h 634"/>
              <a:gd name="T10" fmla="*/ 16248 w 310"/>
              <a:gd name="T11" fmla="*/ 42547 h 634"/>
              <a:gd name="T12" fmla="*/ 42607 w 310"/>
              <a:gd name="T13" fmla="*/ 15865 h 634"/>
              <a:gd name="T14" fmla="*/ 69327 w 310"/>
              <a:gd name="T15" fmla="*/ 42547 h 634"/>
              <a:gd name="T16" fmla="*/ 69327 w 310"/>
              <a:gd name="T17" fmla="*/ 169829 h 634"/>
              <a:gd name="T18" fmla="*/ 58495 w 310"/>
              <a:gd name="T19" fmla="*/ 185694 h 634"/>
              <a:gd name="T20" fmla="*/ 42607 w 310"/>
              <a:gd name="T21" fmla="*/ 169829 h 634"/>
              <a:gd name="T22" fmla="*/ 42607 w 310"/>
              <a:gd name="T23" fmla="*/ 58412 h 634"/>
              <a:gd name="T24" fmla="*/ 26720 w 310"/>
              <a:gd name="T25" fmla="*/ 58412 h 634"/>
              <a:gd name="T26" fmla="*/ 26720 w 310"/>
              <a:gd name="T27" fmla="*/ 169829 h 634"/>
              <a:gd name="T28" fmla="*/ 58495 w 310"/>
              <a:gd name="T29" fmla="*/ 196511 h 634"/>
              <a:gd name="T30" fmla="*/ 85214 w 310"/>
              <a:gd name="T31" fmla="*/ 169829 h 634"/>
              <a:gd name="T32" fmla="*/ 85214 w 310"/>
              <a:gd name="T33" fmla="*/ 42547 h 634"/>
              <a:gd name="T34" fmla="*/ 42607 w 310"/>
              <a:gd name="T35" fmla="*/ 0 h 634"/>
              <a:gd name="T36" fmla="*/ 0 w 310"/>
              <a:gd name="T37" fmla="*/ 42547 h 634"/>
              <a:gd name="T38" fmla="*/ 0 w 310"/>
              <a:gd name="T39" fmla="*/ 175237 h 634"/>
              <a:gd name="T40" fmla="*/ 58495 w 310"/>
              <a:gd name="T41" fmla="*/ 228241 h 634"/>
              <a:gd name="T42" fmla="*/ 111573 w 310"/>
              <a:gd name="T43" fmla="*/ 175237 h 634"/>
              <a:gd name="T44" fmla="*/ 111573 w 310"/>
              <a:gd name="T45" fmla="*/ 26322 h 634"/>
              <a:gd name="T46" fmla="*/ 101102 w 310"/>
              <a:gd name="T47" fmla="*/ 26322 h 6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0" h="634">
                <a:moveTo>
                  <a:pt x="280" y="73"/>
                </a:moveTo>
                <a:lnTo>
                  <a:pt x="280" y="73"/>
                </a:lnTo>
                <a:cubicBezTo>
                  <a:pt x="280" y="471"/>
                  <a:pt x="280" y="471"/>
                  <a:pt x="280" y="471"/>
                </a:cubicBezTo>
                <a:cubicBezTo>
                  <a:pt x="280" y="530"/>
                  <a:pt x="221" y="589"/>
                  <a:pt x="162" y="589"/>
                </a:cubicBezTo>
                <a:cubicBezTo>
                  <a:pt x="89" y="589"/>
                  <a:pt x="45" y="530"/>
                  <a:pt x="45" y="471"/>
                </a:cubicBezTo>
                <a:cubicBezTo>
                  <a:pt x="45" y="118"/>
                  <a:pt x="45" y="118"/>
                  <a:pt x="45" y="118"/>
                </a:cubicBezTo>
                <a:cubicBezTo>
                  <a:pt x="45" y="73"/>
                  <a:pt x="74" y="44"/>
                  <a:pt x="118" y="44"/>
                </a:cubicBezTo>
                <a:cubicBezTo>
                  <a:pt x="162" y="44"/>
                  <a:pt x="192" y="73"/>
                  <a:pt x="192" y="118"/>
                </a:cubicBezTo>
                <a:cubicBezTo>
                  <a:pt x="192" y="471"/>
                  <a:pt x="192" y="471"/>
                  <a:pt x="192" y="471"/>
                </a:cubicBezTo>
                <a:cubicBezTo>
                  <a:pt x="192" y="486"/>
                  <a:pt x="177" y="515"/>
                  <a:pt x="162" y="515"/>
                </a:cubicBezTo>
                <a:cubicBezTo>
                  <a:pt x="133" y="515"/>
                  <a:pt x="118" y="486"/>
                  <a:pt x="118" y="471"/>
                </a:cubicBezTo>
                <a:cubicBezTo>
                  <a:pt x="118" y="162"/>
                  <a:pt x="118" y="162"/>
                  <a:pt x="118" y="162"/>
                </a:cubicBezTo>
                <a:cubicBezTo>
                  <a:pt x="74" y="162"/>
                  <a:pt x="74" y="162"/>
                  <a:pt x="74" y="162"/>
                </a:cubicBezTo>
                <a:cubicBezTo>
                  <a:pt x="74" y="471"/>
                  <a:pt x="74" y="471"/>
                  <a:pt x="74" y="471"/>
                </a:cubicBezTo>
                <a:cubicBezTo>
                  <a:pt x="74" y="515"/>
                  <a:pt x="118" y="545"/>
                  <a:pt x="162" y="545"/>
                </a:cubicBezTo>
                <a:cubicBezTo>
                  <a:pt x="207" y="545"/>
                  <a:pt x="236" y="515"/>
                  <a:pt x="236" y="471"/>
                </a:cubicBezTo>
                <a:cubicBezTo>
                  <a:pt x="236" y="118"/>
                  <a:pt x="236" y="118"/>
                  <a:pt x="236" y="118"/>
                </a:cubicBezTo>
                <a:cubicBezTo>
                  <a:pt x="236" y="59"/>
                  <a:pt x="177" y="0"/>
                  <a:pt x="118" y="0"/>
                </a:cubicBezTo>
                <a:cubicBezTo>
                  <a:pt x="59" y="0"/>
                  <a:pt x="0" y="59"/>
                  <a:pt x="0" y="118"/>
                </a:cubicBezTo>
                <a:cubicBezTo>
                  <a:pt x="0" y="486"/>
                  <a:pt x="0" y="486"/>
                  <a:pt x="0" y="486"/>
                </a:cubicBezTo>
                <a:cubicBezTo>
                  <a:pt x="15" y="574"/>
                  <a:pt x="74" y="633"/>
                  <a:pt x="162" y="633"/>
                </a:cubicBezTo>
                <a:cubicBezTo>
                  <a:pt x="236" y="633"/>
                  <a:pt x="309" y="574"/>
                  <a:pt x="309" y="486"/>
                </a:cubicBezTo>
                <a:cubicBezTo>
                  <a:pt x="309" y="73"/>
                  <a:pt x="309" y="73"/>
                  <a:pt x="309" y="73"/>
                </a:cubicBezTo>
                <a:lnTo>
                  <a:pt x="280" y="73"/>
                </a:lnTo>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8" name="稻壳儿小白白(http://dwz.cn/Wu2UP)"/>
          <p:cNvSpPr>
            <a:spLocks noChangeArrowheads="1"/>
          </p:cNvSpPr>
          <p:nvPr/>
        </p:nvSpPr>
        <p:spPr bwMode="auto">
          <a:xfrm>
            <a:off x="2854219" y="3499909"/>
            <a:ext cx="474134" cy="474134"/>
          </a:xfrm>
          <a:custGeom>
            <a:avLst/>
            <a:gdLst>
              <a:gd name="T0" fmla="*/ 164586 w 590"/>
              <a:gd name="T1" fmla="*/ 148626 h 589"/>
              <a:gd name="T2" fmla="*/ 201681 w 590"/>
              <a:gd name="T3" fmla="*/ 116880 h 589"/>
              <a:gd name="T4" fmla="*/ 180432 w 590"/>
              <a:gd name="T5" fmla="*/ 116880 h 589"/>
              <a:gd name="T6" fmla="*/ 100840 w 590"/>
              <a:gd name="T7" fmla="*/ 37156 h 589"/>
              <a:gd name="T8" fmla="*/ 100840 w 590"/>
              <a:gd name="T9" fmla="*/ 0 h 589"/>
              <a:gd name="T10" fmla="*/ 0 w 590"/>
              <a:gd name="T11" fmla="*/ 100647 h 589"/>
              <a:gd name="T12" fmla="*/ 37095 w 590"/>
              <a:gd name="T13" fmla="*/ 100647 h 589"/>
              <a:gd name="T14" fmla="*/ 116687 w 590"/>
              <a:gd name="T15" fmla="*/ 180371 h 589"/>
              <a:gd name="T16" fmla="*/ 116687 w 590"/>
              <a:gd name="T17" fmla="*/ 201655 h 589"/>
              <a:gd name="T18" fmla="*/ 148379 w 590"/>
              <a:gd name="T19" fmla="*/ 164498 h 589"/>
              <a:gd name="T20" fmla="*/ 206723 w 590"/>
              <a:gd name="T21" fmla="*/ 212116 h 589"/>
              <a:gd name="T22" fmla="*/ 212125 w 590"/>
              <a:gd name="T23" fmla="*/ 207066 h 589"/>
              <a:gd name="T24" fmla="*/ 164586 w 590"/>
              <a:gd name="T25" fmla="*/ 148626 h 589"/>
              <a:gd name="T26" fmla="*/ 127131 w 590"/>
              <a:gd name="T27" fmla="*/ 169909 h 589"/>
              <a:gd name="T28" fmla="*/ 47899 w 590"/>
              <a:gd name="T29" fmla="*/ 90185 h 589"/>
              <a:gd name="T30" fmla="*/ 90396 w 590"/>
              <a:gd name="T31" fmla="*/ 47618 h 589"/>
              <a:gd name="T32" fmla="*/ 169628 w 590"/>
              <a:gd name="T33" fmla="*/ 127342 h 589"/>
              <a:gd name="T34" fmla="*/ 127131 w 590"/>
              <a:gd name="T35" fmla="*/ 169909 h 5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90" h="589">
                <a:moveTo>
                  <a:pt x="457" y="412"/>
                </a:moveTo>
                <a:lnTo>
                  <a:pt x="560" y="324"/>
                </a:lnTo>
                <a:lnTo>
                  <a:pt x="501" y="324"/>
                </a:lnTo>
                <a:lnTo>
                  <a:pt x="280" y="103"/>
                </a:lnTo>
                <a:lnTo>
                  <a:pt x="280" y="0"/>
                </a:lnTo>
                <a:lnTo>
                  <a:pt x="0" y="279"/>
                </a:lnTo>
                <a:lnTo>
                  <a:pt x="103" y="279"/>
                </a:lnTo>
                <a:lnTo>
                  <a:pt x="324" y="500"/>
                </a:lnTo>
                <a:lnTo>
                  <a:pt x="324" y="559"/>
                </a:lnTo>
                <a:lnTo>
                  <a:pt x="412" y="456"/>
                </a:lnTo>
                <a:lnTo>
                  <a:pt x="574" y="588"/>
                </a:lnTo>
                <a:lnTo>
                  <a:pt x="589" y="574"/>
                </a:lnTo>
                <a:lnTo>
                  <a:pt x="457" y="412"/>
                </a:lnTo>
                <a:close/>
                <a:moveTo>
                  <a:pt x="353" y="471"/>
                </a:moveTo>
                <a:lnTo>
                  <a:pt x="133" y="250"/>
                </a:lnTo>
                <a:lnTo>
                  <a:pt x="251" y="132"/>
                </a:lnTo>
                <a:lnTo>
                  <a:pt x="471" y="353"/>
                </a:lnTo>
                <a:lnTo>
                  <a:pt x="353" y="471"/>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49" name="稻壳儿小白白(http://dwz.cn/Wu2UP)"/>
          <p:cNvSpPr>
            <a:spLocks noChangeArrowheads="1"/>
          </p:cNvSpPr>
          <p:nvPr/>
        </p:nvSpPr>
        <p:spPr bwMode="auto">
          <a:xfrm>
            <a:off x="2003318" y="3533776"/>
            <a:ext cx="510115" cy="486833"/>
          </a:xfrm>
          <a:custGeom>
            <a:avLst/>
            <a:gdLst>
              <a:gd name="T0" fmla="*/ 223201 w 634"/>
              <a:gd name="T1" fmla="*/ 5057 h 604"/>
              <a:gd name="T2" fmla="*/ 223201 w 634"/>
              <a:gd name="T3" fmla="*/ 5057 h 604"/>
              <a:gd name="T4" fmla="*/ 191109 w 634"/>
              <a:gd name="T5" fmla="*/ 5057 h 604"/>
              <a:gd name="T6" fmla="*/ 69232 w 634"/>
              <a:gd name="T7" fmla="*/ 127505 h 604"/>
              <a:gd name="T8" fmla="*/ 26683 w 634"/>
              <a:gd name="T9" fmla="*/ 159653 h 604"/>
              <a:gd name="T10" fmla="*/ 0 w 634"/>
              <a:gd name="T11" fmla="*/ 175546 h 604"/>
              <a:gd name="T12" fmla="*/ 90506 w 634"/>
              <a:gd name="T13" fmla="*/ 180964 h 604"/>
              <a:gd name="T14" fmla="*/ 100963 w 634"/>
              <a:gd name="T15" fmla="*/ 154235 h 604"/>
              <a:gd name="T16" fmla="*/ 223201 w 634"/>
              <a:gd name="T17" fmla="*/ 37204 h 604"/>
              <a:gd name="T18" fmla="*/ 223201 w 634"/>
              <a:gd name="T19" fmla="*/ 5057 h 604"/>
              <a:gd name="T20" fmla="*/ 85098 w 634"/>
              <a:gd name="T21" fmla="*/ 175546 h 604"/>
              <a:gd name="T22" fmla="*/ 85098 w 634"/>
              <a:gd name="T23" fmla="*/ 175546 h 604"/>
              <a:gd name="T24" fmla="*/ 26683 w 634"/>
              <a:gd name="T25" fmla="*/ 180964 h 604"/>
              <a:gd name="T26" fmla="*/ 37140 w 634"/>
              <a:gd name="T27" fmla="*/ 164710 h 604"/>
              <a:gd name="T28" fmla="*/ 79689 w 634"/>
              <a:gd name="T29" fmla="*/ 138342 h 604"/>
              <a:gd name="T30" fmla="*/ 90506 w 634"/>
              <a:gd name="T31" fmla="*/ 148817 h 604"/>
              <a:gd name="T32" fmla="*/ 85098 w 634"/>
              <a:gd name="T33" fmla="*/ 175546 h 604"/>
              <a:gd name="T34" fmla="*/ 95555 w 634"/>
              <a:gd name="T35" fmla="*/ 138342 h 604"/>
              <a:gd name="T36" fmla="*/ 95555 w 634"/>
              <a:gd name="T37" fmla="*/ 138342 h 604"/>
              <a:gd name="T38" fmla="*/ 90506 w 634"/>
              <a:gd name="T39" fmla="*/ 127505 h 604"/>
              <a:gd name="T40" fmla="*/ 100963 w 634"/>
              <a:gd name="T41" fmla="*/ 111612 h 604"/>
              <a:gd name="T42" fmla="*/ 111781 w 634"/>
              <a:gd name="T43" fmla="*/ 122449 h 604"/>
              <a:gd name="T44" fmla="*/ 95555 w 634"/>
              <a:gd name="T45" fmla="*/ 138342 h 604"/>
              <a:gd name="T46" fmla="*/ 212384 w 634"/>
              <a:gd name="T47" fmla="*/ 26368 h 604"/>
              <a:gd name="T48" fmla="*/ 212384 w 634"/>
              <a:gd name="T49" fmla="*/ 26368 h 604"/>
              <a:gd name="T50" fmla="*/ 122238 w 634"/>
              <a:gd name="T51" fmla="*/ 111612 h 604"/>
              <a:gd name="T52" fmla="*/ 111781 w 634"/>
              <a:gd name="T53" fmla="*/ 106194 h 604"/>
              <a:gd name="T54" fmla="*/ 201927 w 634"/>
              <a:gd name="T55" fmla="*/ 15893 h 604"/>
              <a:gd name="T56" fmla="*/ 212384 w 634"/>
              <a:gd name="T57" fmla="*/ 15893 h 604"/>
              <a:gd name="T58" fmla="*/ 212384 w 634"/>
              <a:gd name="T59" fmla="*/ 26368 h 6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4" h="604">
                <a:moveTo>
                  <a:pt x="619" y="14"/>
                </a:moveTo>
                <a:lnTo>
                  <a:pt x="619" y="14"/>
                </a:lnTo>
                <a:cubicBezTo>
                  <a:pt x="589" y="0"/>
                  <a:pt x="560" y="0"/>
                  <a:pt x="530" y="14"/>
                </a:cubicBezTo>
                <a:cubicBezTo>
                  <a:pt x="192" y="353"/>
                  <a:pt x="192" y="353"/>
                  <a:pt x="192" y="353"/>
                </a:cubicBezTo>
                <a:cubicBezTo>
                  <a:pt x="162" y="353"/>
                  <a:pt x="103" y="368"/>
                  <a:pt x="74" y="442"/>
                </a:cubicBezTo>
                <a:cubicBezTo>
                  <a:pt x="59" y="486"/>
                  <a:pt x="0" y="486"/>
                  <a:pt x="0" y="486"/>
                </a:cubicBezTo>
                <a:cubicBezTo>
                  <a:pt x="103" y="603"/>
                  <a:pt x="236" y="530"/>
                  <a:pt x="251" y="501"/>
                </a:cubicBezTo>
                <a:cubicBezTo>
                  <a:pt x="280" y="486"/>
                  <a:pt x="280" y="456"/>
                  <a:pt x="280" y="427"/>
                </a:cubicBezTo>
                <a:cubicBezTo>
                  <a:pt x="619" y="103"/>
                  <a:pt x="619" y="103"/>
                  <a:pt x="619" y="103"/>
                </a:cubicBezTo>
                <a:cubicBezTo>
                  <a:pt x="633" y="73"/>
                  <a:pt x="633" y="44"/>
                  <a:pt x="619" y="14"/>
                </a:cubicBezTo>
                <a:close/>
                <a:moveTo>
                  <a:pt x="236" y="486"/>
                </a:moveTo>
                <a:lnTo>
                  <a:pt x="236" y="486"/>
                </a:lnTo>
                <a:cubicBezTo>
                  <a:pt x="207" y="501"/>
                  <a:pt x="118" y="530"/>
                  <a:pt x="74" y="501"/>
                </a:cubicBezTo>
                <a:cubicBezTo>
                  <a:pt x="74" y="501"/>
                  <a:pt x="89" y="486"/>
                  <a:pt x="103" y="456"/>
                </a:cubicBezTo>
                <a:cubicBezTo>
                  <a:pt x="133" y="368"/>
                  <a:pt x="221" y="383"/>
                  <a:pt x="221" y="383"/>
                </a:cubicBezTo>
                <a:cubicBezTo>
                  <a:pt x="251" y="412"/>
                  <a:pt x="251" y="412"/>
                  <a:pt x="251" y="412"/>
                </a:cubicBezTo>
                <a:cubicBezTo>
                  <a:pt x="251" y="412"/>
                  <a:pt x="265" y="442"/>
                  <a:pt x="236" y="486"/>
                </a:cubicBezTo>
                <a:close/>
                <a:moveTo>
                  <a:pt x="265" y="383"/>
                </a:moveTo>
                <a:lnTo>
                  <a:pt x="265" y="383"/>
                </a:lnTo>
                <a:lnTo>
                  <a:pt x="251" y="353"/>
                </a:lnTo>
                <a:cubicBezTo>
                  <a:pt x="280" y="309"/>
                  <a:pt x="280" y="309"/>
                  <a:pt x="280" y="309"/>
                </a:cubicBezTo>
                <a:cubicBezTo>
                  <a:pt x="310" y="339"/>
                  <a:pt x="310" y="339"/>
                  <a:pt x="310" y="339"/>
                </a:cubicBezTo>
                <a:lnTo>
                  <a:pt x="265" y="383"/>
                </a:lnTo>
                <a:close/>
                <a:moveTo>
                  <a:pt x="589" y="73"/>
                </a:moveTo>
                <a:lnTo>
                  <a:pt x="589" y="73"/>
                </a:lnTo>
                <a:cubicBezTo>
                  <a:pt x="339" y="309"/>
                  <a:pt x="339" y="309"/>
                  <a:pt x="339" y="309"/>
                </a:cubicBezTo>
                <a:cubicBezTo>
                  <a:pt x="310" y="294"/>
                  <a:pt x="310" y="294"/>
                  <a:pt x="310" y="294"/>
                </a:cubicBezTo>
                <a:cubicBezTo>
                  <a:pt x="560" y="44"/>
                  <a:pt x="560" y="44"/>
                  <a:pt x="560" y="44"/>
                </a:cubicBezTo>
                <a:cubicBezTo>
                  <a:pt x="574" y="30"/>
                  <a:pt x="574" y="30"/>
                  <a:pt x="589" y="44"/>
                </a:cubicBezTo>
                <a:cubicBezTo>
                  <a:pt x="589" y="44"/>
                  <a:pt x="589" y="59"/>
                  <a:pt x="589" y="73"/>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0" name="稻壳儿小白白(http://dwz.cn/Wu2UP)"/>
          <p:cNvSpPr>
            <a:spLocks noChangeArrowheads="1"/>
          </p:cNvSpPr>
          <p:nvPr/>
        </p:nvSpPr>
        <p:spPr bwMode="auto">
          <a:xfrm>
            <a:off x="9570401" y="2670177"/>
            <a:ext cx="165099" cy="510116"/>
          </a:xfrm>
          <a:custGeom>
            <a:avLst/>
            <a:gdLst>
              <a:gd name="T0" fmla="*/ 57905 w 207"/>
              <a:gd name="T1" fmla="*/ 0 h 634"/>
              <a:gd name="T2" fmla="*/ 57905 w 207"/>
              <a:gd name="T3" fmla="*/ 0 h 634"/>
              <a:gd name="T4" fmla="*/ 15727 w 207"/>
              <a:gd name="T5" fmla="*/ 0 h 634"/>
              <a:gd name="T6" fmla="*/ 0 w 207"/>
              <a:gd name="T7" fmla="*/ 10457 h 634"/>
              <a:gd name="T8" fmla="*/ 0 w 207"/>
              <a:gd name="T9" fmla="*/ 169829 h 634"/>
              <a:gd name="T10" fmla="*/ 31455 w 207"/>
              <a:gd name="T11" fmla="*/ 217785 h 634"/>
              <a:gd name="T12" fmla="*/ 42178 w 207"/>
              <a:gd name="T13" fmla="*/ 217785 h 634"/>
              <a:gd name="T14" fmla="*/ 73633 w 207"/>
              <a:gd name="T15" fmla="*/ 169829 h 634"/>
              <a:gd name="T16" fmla="*/ 73633 w 207"/>
              <a:gd name="T17" fmla="*/ 10457 h 634"/>
              <a:gd name="T18" fmla="*/ 57905 w 207"/>
              <a:gd name="T19" fmla="*/ 0 h 634"/>
              <a:gd name="T20" fmla="*/ 36816 w 207"/>
              <a:gd name="T21" fmla="*/ 207328 h 634"/>
              <a:gd name="T22" fmla="*/ 36816 w 207"/>
              <a:gd name="T23" fmla="*/ 207328 h 634"/>
              <a:gd name="T24" fmla="*/ 15727 w 207"/>
              <a:gd name="T25" fmla="*/ 169829 h 634"/>
              <a:gd name="T26" fmla="*/ 57905 w 207"/>
              <a:gd name="T27" fmla="*/ 169829 h 634"/>
              <a:gd name="T28" fmla="*/ 36816 w 207"/>
              <a:gd name="T29" fmla="*/ 207328 h 634"/>
              <a:gd name="T30" fmla="*/ 57905 w 207"/>
              <a:gd name="T31" fmla="*/ 153964 h 634"/>
              <a:gd name="T32" fmla="*/ 57905 w 207"/>
              <a:gd name="T33" fmla="*/ 153964 h 634"/>
              <a:gd name="T34" fmla="*/ 15727 w 207"/>
              <a:gd name="T35" fmla="*/ 153964 h 634"/>
              <a:gd name="T36" fmla="*/ 15727 w 207"/>
              <a:gd name="T37" fmla="*/ 63821 h 634"/>
              <a:gd name="T38" fmla="*/ 57905 w 207"/>
              <a:gd name="T39" fmla="*/ 63821 h 634"/>
              <a:gd name="T40" fmla="*/ 57905 w 207"/>
              <a:gd name="T41" fmla="*/ 153964 h 634"/>
              <a:gd name="T42" fmla="*/ 57905 w 207"/>
              <a:gd name="T43" fmla="*/ 47956 h 634"/>
              <a:gd name="T44" fmla="*/ 57905 w 207"/>
              <a:gd name="T45" fmla="*/ 47956 h 634"/>
              <a:gd name="T46" fmla="*/ 15727 w 207"/>
              <a:gd name="T47" fmla="*/ 47956 h 634"/>
              <a:gd name="T48" fmla="*/ 15727 w 207"/>
              <a:gd name="T49" fmla="*/ 21274 h 634"/>
              <a:gd name="T50" fmla="*/ 21089 w 207"/>
              <a:gd name="T51" fmla="*/ 10457 h 634"/>
              <a:gd name="T52" fmla="*/ 52544 w 207"/>
              <a:gd name="T53" fmla="*/ 10457 h 634"/>
              <a:gd name="T54" fmla="*/ 57905 w 207"/>
              <a:gd name="T55" fmla="*/ 21274 h 634"/>
              <a:gd name="T56" fmla="*/ 57905 w 207"/>
              <a:gd name="T57" fmla="*/ 47956 h 6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7" h="634">
                <a:moveTo>
                  <a:pt x="162" y="0"/>
                </a:moveTo>
                <a:lnTo>
                  <a:pt x="162" y="0"/>
                </a:lnTo>
                <a:cubicBezTo>
                  <a:pt x="44" y="0"/>
                  <a:pt x="44" y="0"/>
                  <a:pt x="44" y="0"/>
                </a:cubicBezTo>
                <a:cubicBezTo>
                  <a:pt x="15" y="0"/>
                  <a:pt x="0" y="15"/>
                  <a:pt x="0" y="29"/>
                </a:cubicBezTo>
                <a:cubicBezTo>
                  <a:pt x="0" y="471"/>
                  <a:pt x="0" y="471"/>
                  <a:pt x="0" y="471"/>
                </a:cubicBezTo>
                <a:cubicBezTo>
                  <a:pt x="88" y="604"/>
                  <a:pt x="88" y="604"/>
                  <a:pt x="88" y="604"/>
                </a:cubicBezTo>
                <a:cubicBezTo>
                  <a:pt x="88" y="633"/>
                  <a:pt x="118" y="633"/>
                  <a:pt x="118" y="604"/>
                </a:cubicBezTo>
                <a:cubicBezTo>
                  <a:pt x="206" y="471"/>
                  <a:pt x="206" y="471"/>
                  <a:pt x="206" y="471"/>
                </a:cubicBezTo>
                <a:cubicBezTo>
                  <a:pt x="206" y="29"/>
                  <a:pt x="206" y="29"/>
                  <a:pt x="206" y="29"/>
                </a:cubicBezTo>
                <a:cubicBezTo>
                  <a:pt x="206" y="15"/>
                  <a:pt x="192" y="0"/>
                  <a:pt x="162" y="0"/>
                </a:cubicBezTo>
                <a:close/>
                <a:moveTo>
                  <a:pt x="103" y="575"/>
                </a:moveTo>
                <a:lnTo>
                  <a:pt x="103" y="575"/>
                </a:lnTo>
                <a:cubicBezTo>
                  <a:pt x="44" y="471"/>
                  <a:pt x="44" y="471"/>
                  <a:pt x="44" y="471"/>
                </a:cubicBezTo>
                <a:cubicBezTo>
                  <a:pt x="162" y="471"/>
                  <a:pt x="162" y="471"/>
                  <a:pt x="162" y="471"/>
                </a:cubicBezTo>
                <a:lnTo>
                  <a:pt x="103" y="575"/>
                </a:lnTo>
                <a:close/>
                <a:moveTo>
                  <a:pt x="162" y="427"/>
                </a:moveTo>
                <a:lnTo>
                  <a:pt x="162" y="427"/>
                </a:lnTo>
                <a:cubicBezTo>
                  <a:pt x="118" y="427"/>
                  <a:pt x="59" y="427"/>
                  <a:pt x="44" y="427"/>
                </a:cubicBezTo>
                <a:cubicBezTo>
                  <a:pt x="44" y="177"/>
                  <a:pt x="44" y="177"/>
                  <a:pt x="44" y="177"/>
                </a:cubicBezTo>
                <a:cubicBezTo>
                  <a:pt x="162" y="177"/>
                  <a:pt x="162" y="177"/>
                  <a:pt x="162" y="177"/>
                </a:cubicBezTo>
                <a:lnTo>
                  <a:pt x="162" y="427"/>
                </a:lnTo>
                <a:close/>
                <a:moveTo>
                  <a:pt x="162" y="133"/>
                </a:moveTo>
                <a:lnTo>
                  <a:pt x="162" y="133"/>
                </a:lnTo>
                <a:cubicBezTo>
                  <a:pt x="44" y="133"/>
                  <a:pt x="44" y="133"/>
                  <a:pt x="44" y="133"/>
                </a:cubicBezTo>
                <a:cubicBezTo>
                  <a:pt x="44" y="59"/>
                  <a:pt x="44" y="59"/>
                  <a:pt x="44" y="59"/>
                </a:cubicBezTo>
                <a:cubicBezTo>
                  <a:pt x="44" y="29"/>
                  <a:pt x="44" y="29"/>
                  <a:pt x="59" y="29"/>
                </a:cubicBezTo>
                <a:cubicBezTo>
                  <a:pt x="147" y="29"/>
                  <a:pt x="147" y="29"/>
                  <a:pt x="147" y="29"/>
                </a:cubicBezTo>
                <a:cubicBezTo>
                  <a:pt x="162" y="29"/>
                  <a:pt x="162" y="29"/>
                  <a:pt x="162" y="59"/>
                </a:cubicBezTo>
                <a:lnTo>
                  <a:pt x="162" y="133"/>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1" name="稻壳儿小白白(http://dwz.cn/Wu2UP)"/>
          <p:cNvSpPr>
            <a:spLocks noChangeArrowheads="1"/>
          </p:cNvSpPr>
          <p:nvPr/>
        </p:nvSpPr>
        <p:spPr bwMode="auto">
          <a:xfrm>
            <a:off x="8577685" y="2670177"/>
            <a:ext cx="510115" cy="495299"/>
          </a:xfrm>
          <a:custGeom>
            <a:avLst/>
            <a:gdLst>
              <a:gd name="T0" fmla="*/ 212384 w 634"/>
              <a:gd name="T1" fmla="*/ 84625 h 619"/>
              <a:gd name="T2" fmla="*/ 212384 w 634"/>
              <a:gd name="T3" fmla="*/ 84625 h 619"/>
              <a:gd name="T4" fmla="*/ 212384 w 634"/>
              <a:gd name="T5" fmla="*/ 195427 h 619"/>
              <a:gd name="T6" fmla="*/ 196518 w 634"/>
              <a:gd name="T7" fmla="*/ 211205 h 619"/>
              <a:gd name="T8" fmla="*/ 32092 w 634"/>
              <a:gd name="T9" fmla="*/ 211205 h 619"/>
              <a:gd name="T10" fmla="*/ 16226 w 634"/>
              <a:gd name="T11" fmla="*/ 195427 h 619"/>
              <a:gd name="T12" fmla="*/ 16226 w 634"/>
              <a:gd name="T13" fmla="*/ 26535 h 619"/>
              <a:gd name="T14" fmla="*/ 32092 w 634"/>
              <a:gd name="T15" fmla="*/ 10399 h 619"/>
              <a:gd name="T16" fmla="*/ 143512 w 634"/>
              <a:gd name="T17" fmla="*/ 10399 h 619"/>
              <a:gd name="T18" fmla="*/ 143512 w 634"/>
              <a:gd name="T19" fmla="*/ 0 h 619"/>
              <a:gd name="T20" fmla="*/ 32092 w 634"/>
              <a:gd name="T21" fmla="*/ 0 h 619"/>
              <a:gd name="T22" fmla="*/ 0 w 634"/>
              <a:gd name="T23" fmla="*/ 26535 h 619"/>
              <a:gd name="T24" fmla="*/ 0 w 634"/>
              <a:gd name="T25" fmla="*/ 195427 h 619"/>
              <a:gd name="T26" fmla="*/ 32092 w 634"/>
              <a:gd name="T27" fmla="*/ 221603 h 619"/>
              <a:gd name="T28" fmla="*/ 196518 w 634"/>
              <a:gd name="T29" fmla="*/ 221603 h 619"/>
              <a:gd name="T30" fmla="*/ 228249 w 634"/>
              <a:gd name="T31" fmla="*/ 195427 h 619"/>
              <a:gd name="T32" fmla="*/ 228249 w 634"/>
              <a:gd name="T33" fmla="*/ 84625 h 619"/>
              <a:gd name="T34" fmla="*/ 212384 w 634"/>
              <a:gd name="T35" fmla="*/ 84625 h 619"/>
              <a:gd name="T36" fmla="*/ 58415 w 634"/>
              <a:gd name="T37" fmla="*/ 126938 h 619"/>
              <a:gd name="T38" fmla="*/ 58415 w 634"/>
              <a:gd name="T39" fmla="*/ 126938 h 619"/>
              <a:gd name="T40" fmla="*/ 26683 w 634"/>
              <a:gd name="T41" fmla="*/ 185028 h 619"/>
              <a:gd name="T42" fmla="*/ 37140 w 634"/>
              <a:gd name="T43" fmla="*/ 195427 h 619"/>
              <a:gd name="T44" fmla="*/ 100963 w 634"/>
              <a:gd name="T45" fmla="*/ 163872 h 619"/>
              <a:gd name="T46" fmla="*/ 106372 w 634"/>
              <a:gd name="T47" fmla="*/ 163872 h 619"/>
              <a:gd name="T48" fmla="*/ 217792 w 634"/>
              <a:gd name="T49" fmla="*/ 52711 h 619"/>
              <a:gd name="T50" fmla="*/ 217792 w 634"/>
              <a:gd name="T51" fmla="*/ 31555 h 619"/>
              <a:gd name="T52" fmla="*/ 191109 w 634"/>
              <a:gd name="T53" fmla="*/ 10399 h 619"/>
              <a:gd name="T54" fmla="*/ 169835 w 634"/>
              <a:gd name="T55" fmla="*/ 10399 h 619"/>
              <a:gd name="T56" fmla="*/ 63823 w 634"/>
              <a:gd name="T57" fmla="*/ 116180 h 619"/>
              <a:gd name="T58" fmla="*/ 58415 w 634"/>
              <a:gd name="T59" fmla="*/ 126938 h 619"/>
              <a:gd name="T60" fmla="*/ 175244 w 634"/>
              <a:gd name="T61" fmla="*/ 26535 h 619"/>
              <a:gd name="T62" fmla="*/ 175244 w 634"/>
              <a:gd name="T63" fmla="*/ 26535 h 619"/>
              <a:gd name="T64" fmla="*/ 186061 w 634"/>
              <a:gd name="T65" fmla="*/ 26535 h 619"/>
              <a:gd name="T66" fmla="*/ 201927 w 634"/>
              <a:gd name="T67" fmla="*/ 36934 h 619"/>
              <a:gd name="T68" fmla="*/ 201927 w 634"/>
              <a:gd name="T69" fmla="*/ 47691 h 619"/>
              <a:gd name="T70" fmla="*/ 186061 w 634"/>
              <a:gd name="T71" fmla="*/ 63469 h 619"/>
              <a:gd name="T72" fmla="*/ 164787 w 634"/>
              <a:gd name="T73" fmla="*/ 36934 h 619"/>
              <a:gd name="T74" fmla="*/ 175244 w 634"/>
              <a:gd name="T75" fmla="*/ 26535 h 619"/>
              <a:gd name="T76" fmla="*/ 154330 w 634"/>
              <a:gd name="T77" fmla="*/ 47691 h 619"/>
              <a:gd name="T78" fmla="*/ 154330 w 634"/>
              <a:gd name="T79" fmla="*/ 47691 h 619"/>
              <a:gd name="T80" fmla="*/ 175244 w 634"/>
              <a:gd name="T81" fmla="*/ 73868 h 619"/>
              <a:gd name="T82" fmla="*/ 95915 w 634"/>
              <a:gd name="T83" fmla="*/ 153114 h 619"/>
              <a:gd name="T84" fmla="*/ 74641 w 634"/>
              <a:gd name="T85" fmla="*/ 126938 h 619"/>
              <a:gd name="T86" fmla="*/ 154330 w 634"/>
              <a:gd name="T87" fmla="*/ 47691 h 619"/>
              <a:gd name="T88" fmla="*/ 85098 w 634"/>
              <a:gd name="T89" fmla="*/ 158493 h 619"/>
              <a:gd name="T90" fmla="*/ 85098 w 634"/>
              <a:gd name="T91" fmla="*/ 158493 h 619"/>
              <a:gd name="T92" fmla="*/ 47958 w 634"/>
              <a:gd name="T93" fmla="*/ 185028 h 619"/>
              <a:gd name="T94" fmla="*/ 42549 w 634"/>
              <a:gd name="T95" fmla="*/ 179649 h 619"/>
              <a:gd name="T96" fmla="*/ 63823 w 634"/>
              <a:gd name="T97" fmla="*/ 142715 h 619"/>
              <a:gd name="T98" fmla="*/ 85098 w 634"/>
              <a:gd name="T99" fmla="*/ 158493 h 6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4" h="619">
                <a:moveTo>
                  <a:pt x="589" y="236"/>
                </a:moveTo>
                <a:lnTo>
                  <a:pt x="589" y="236"/>
                </a:lnTo>
                <a:cubicBezTo>
                  <a:pt x="589" y="545"/>
                  <a:pt x="589" y="545"/>
                  <a:pt x="589" y="545"/>
                </a:cubicBezTo>
                <a:cubicBezTo>
                  <a:pt x="589" y="559"/>
                  <a:pt x="575" y="589"/>
                  <a:pt x="545" y="589"/>
                </a:cubicBezTo>
                <a:cubicBezTo>
                  <a:pt x="89" y="589"/>
                  <a:pt x="89" y="589"/>
                  <a:pt x="89" y="589"/>
                </a:cubicBezTo>
                <a:cubicBezTo>
                  <a:pt x="59" y="589"/>
                  <a:pt x="45" y="559"/>
                  <a:pt x="45" y="545"/>
                </a:cubicBezTo>
                <a:cubicBezTo>
                  <a:pt x="45" y="74"/>
                  <a:pt x="45" y="74"/>
                  <a:pt x="45" y="74"/>
                </a:cubicBezTo>
                <a:cubicBezTo>
                  <a:pt x="45" y="59"/>
                  <a:pt x="59" y="29"/>
                  <a:pt x="89" y="29"/>
                </a:cubicBezTo>
                <a:cubicBezTo>
                  <a:pt x="398" y="29"/>
                  <a:pt x="398" y="29"/>
                  <a:pt x="398" y="29"/>
                </a:cubicBezTo>
                <a:cubicBezTo>
                  <a:pt x="398" y="0"/>
                  <a:pt x="398" y="0"/>
                  <a:pt x="398" y="0"/>
                </a:cubicBezTo>
                <a:cubicBezTo>
                  <a:pt x="89" y="0"/>
                  <a:pt x="89" y="0"/>
                  <a:pt x="89" y="0"/>
                </a:cubicBezTo>
                <a:cubicBezTo>
                  <a:pt x="45" y="0"/>
                  <a:pt x="0" y="29"/>
                  <a:pt x="0" y="74"/>
                </a:cubicBezTo>
                <a:cubicBezTo>
                  <a:pt x="0" y="545"/>
                  <a:pt x="0" y="545"/>
                  <a:pt x="0" y="545"/>
                </a:cubicBezTo>
                <a:cubicBezTo>
                  <a:pt x="0" y="589"/>
                  <a:pt x="45" y="618"/>
                  <a:pt x="89" y="618"/>
                </a:cubicBezTo>
                <a:cubicBezTo>
                  <a:pt x="545" y="618"/>
                  <a:pt x="545" y="618"/>
                  <a:pt x="545" y="618"/>
                </a:cubicBezTo>
                <a:cubicBezTo>
                  <a:pt x="589" y="618"/>
                  <a:pt x="633" y="589"/>
                  <a:pt x="633" y="545"/>
                </a:cubicBezTo>
                <a:cubicBezTo>
                  <a:pt x="633" y="236"/>
                  <a:pt x="633" y="236"/>
                  <a:pt x="633" y="236"/>
                </a:cubicBezTo>
                <a:lnTo>
                  <a:pt x="589" y="236"/>
                </a:lnTo>
                <a:close/>
                <a:moveTo>
                  <a:pt x="162" y="354"/>
                </a:moveTo>
                <a:lnTo>
                  <a:pt x="162" y="354"/>
                </a:lnTo>
                <a:cubicBezTo>
                  <a:pt x="74" y="516"/>
                  <a:pt x="74" y="516"/>
                  <a:pt x="74" y="516"/>
                </a:cubicBezTo>
                <a:cubicBezTo>
                  <a:pt x="74" y="545"/>
                  <a:pt x="89" y="559"/>
                  <a:pt x="103" y="545"/>
                </a:cubicBezTo>
                <a:cubicBezTo>
                  <a:pt x="280" y="457"/>
                  <a:pt x="280" y="457"/>
                  <a:pt x="280" y="457"/>
                </a:cubicBezTo>
                <a:lnTo>
                  <a:pt x="295" y="457"/>
                </a:lnTo>
                <a:cubicBezTo>
                  <a:pt x="604" y="147"/>
                  <a:pt x="604" y="147"/>
                  <a:pt x="604" y="147"/>
                </a:cubicBezTo>
                <a:cubicBezTo>
                  <a:pt x="619" y="133"/>
                  <a:pt x="619" y="103"/>
                  <a:pt x="604" y="88"/>
                </a:cubicBezTo>
                <a:cubicBezTo>
                  <a:pt x="530" y="29"/>
                  <a:pt x="530" y="29"/>
                  <a:pt x="530" y="29"/>
                </a:cubicBezTo>
                <a:cubicBezTo>
                  <a:pt x="516" y="15"/>
                  <a:pt x="486" y="15"/>
                  <a:pt x="471" y="29"/>
                </a:cubicBezTo>
                <a:cubicBezTo>
                  <a:pt x="177" y="324"/>
                  <a:pt x="177" y="324"/>
                  <a:pt x="177" y="324"/>
                </a:cubicBezTo>
                <a:cubicBezTo>
                  <a:pt x="162" y="339"/>
                  <a:pt x="162" y="339"/>
                  <a:pt x="162" y="354"/>
                </a:cubicBezTo>
                <a:close/>
                <a:moveTo>
                  <a:pt x="486" y="74"/>
                </a:moveTo>
                <a:lnTo>
                  <a:pt x="486" y="74"/>
                </a:lnTo>
                <a:cubicBezTo>
                  <a:pt x="501" y="59"/>
                  <a:pt x="516" y="59"/>
                  <a:pt x="516" y="74"/>
                </a:cubicBezTo>
                <a:cubicBezTo>
                  <a:pt x="560" y="103"/>
                  <a:pt x="560" y="103"/>
                  <a:pt x="560" y="103"/>
                </a:cubicBezTo>
                <a:cubicBezTo>
                  <a:pt x="575" y="118"/>
                  <a:pt x="575" y="133"/>
                  <a:pt x="560" y="133"/>
                </a:cubicBezTo>
                <a:cubicBezTo>
                  <a:pt x="516" y="177"/>
                  <a:pt x="516" y="177"/>
                  <a:pt x="516" y="177"/>
                </a:cubicBezTo>
                <a:cubicBezTo>
                  <a:pt x="457" y="103"/>
                  <a:pt x="457" y="103"/>
                  <a:pt x="457" y="103"/>
                </a:cubicBezTo>
                <a:lnTo>
                  <a:pt x="486" y="74"/>
                </a:lnTo>
                <a:close/>
                <a:moveTo>
                  <a:pt x="428" y="133"/>
                </a:moveTo>
                <a:lnTo>
                  <a:pt x="428" y="133"/>
                </a:lnTo>
                <a:cubicBezTo>
                  <a:pt x="486" y="206"/>
                  <a:pt x="486" y="206"/>
                  <a:pt x="486" y="206"/>
                </a:cubicBezTo>
                <a:cubicBezTo>
                  <a:pt x="266" y="427"/>
                  <a:pt x="266" y="427"/>
                  <a:pt x="266" y="427"/>
                </a:cubicBezTo>
                <a:cubicBezTo>
                  <a:pt x="251" y="398"/>
                  <a:pt x="207" y="368"/>
                  <a:pt x="207" y="354"/>
                </a:cubicBezTo>
                <a:lnTo>
                  <a:pt x="428" y="133"/>
                </a:lnTo>
                <a:close/>
                <a:moveTo>
                  <a:pt x="236" y="442"/>
                </a:moveTo>
                <a:lnTo>
                  <a:pt x="236" y="442"/>
                </a:lnTo>
                <a:cubicBezTo>
                  <a:pt x="133" y="516"/>
                  <a:pt x="133" y="516"/>
                  <a:pt x="133" y="516"/>
                </a:cubicBezTo>
                <a:cubicBezTo>
                  <a:pt x="118" y="516"/>
                  <a:pt x="118" y="501"/>
                  <a:pt x="118" y="501"/>
                </a:cubicBezTo>
                <a:cubicBezTo>
                  <a:pt x="177" y="398"/>
                  <a:pt x="177" y="398"/>
                  <a:pt x="177" y="398"/>
                </a:cubicBezTo>
                <a:lnTo>
                  <a:pt x="236" y="442"/>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2" name="稻壳儿小白白(http://dwz.cn/Wu2UP)"/>
          <p:cNvSpPr>
            <a:spLocks noChangeArrowheads="1"/>
          </p:cNvSpPr>
          <p:nvPr/>
        </p:nvSpPr>
        <p:spPr bwMode="auto">
          <a:xfrm>
            <a:off x="7794519" y="2670177"/>
            <a:ext cx="440266" cy="495299"/>
          </a:xfrm>
          <a:custGeom>
            <a:avLst/>
            <a:gdLst>
              <a:gd name="T0" fmla="*/ 149157 w 545"/>
              <a:gd name="T1" fmla="*/ 131958 h 619"/>
              <a:gd name="T2" fmla="*/ 42720 w 545"/>
              <a:gd name="T3" fmla="*/ 137337 h 619"/>
              <a:gd name="T4" fmla="*/ 149157 w 545"/>
              <a:gd name="T5" fmla="*/ 147736 h 619"/>
              <a:gd name="T6" fmla="*/ 149157 w 545"/>
              <a:gd name="T7" fmla="*/ 131958 h 619"/>
              <a:gd name="T8" fmla="*/ 149157 w 545"/>
              <a:gd name="T9" fmla="*/ 168892 h 619"/>
              <a:gd name="T10" fmla="*/ 42720 w 545"/>
              <a:gd name="T11" fmla="*/ 174271 h 619"/>
              <a:gd name="T12" fmla="*/ 149157 w 545"/>
              <a:gd name="T13" fmla="*/ 179649 h 619"/>
              <a:gd name="T14" fmla="*/ 149157 w 545"/>
              <a:gd name="T15" fmla="*/ 168892 h 619"/>
              <a:gd name="T16" fmla="*/ 170517 w 545"/>
              <a:gd name="T17" fmla="*/ 26535 h 619"/>
              <a:gd name="T18" fmla="*/ 149157 w 545"/>
              <a:gd name="T19" fmla="*/ 10399 h 619"/>
              <a:gd name="T20" fmla="*/ 95938 w 545"/>
              <a:gd name="T21" fmla="*/ 0 h 619"/>
              <a:gd name="T22" fmla="*/ 47788 w 545"/>
              <a:gd name="T23" fmla="*/ 10399 h 619"/>
              <a:gd name="T24" fmla="*/ 26428 w 545"/>
              <a:gd name="T25" fmla="*/ 26535 h 619"/>
              <a:gd name="T26" fmla="*/ 0 w 545"/>
              <a:gd name="T27" fmla="*/ 195427 h 619"/>
              <a:gd name="T28" fmla="*/ 170517 w 545"/>
              <a:gd name="T29" fmla="*/ 221603 h 619"/>
              <a:gd name="T30" fmla="*/ 196945 w 545"/>
              <a:gd name="T31" fmla="*/ 52711 h 619"/>
              <a:gd name="T32" fmla="*/ 64080 w 545"/>
              <a:gd name="T33" fmla="*/ 26535 h 619"/>
              <a:gd name="T34" fmla="*/ 80009 w 545"/>
              <a:gd name="T35" fmla="*/ 26535 h 619"/>
              <a:gd name="T36" fmla="*/ 117298 w 545"/>
              <a:gd name="T37" fmla="*/ 26535 h 619"/>
              <a:gd name="T38" fmla="*/ 133227 w 545"/>
              <a:gd name="T39" fmla="*/ 52711 h 619"/>
              <a:gd name="T40" fmla="*/ 64080 w 545"/>
              <a:gd name="T41" fmla="*/ 26535 h 619"/>
              <a:gd name="T42" fmla="*/ 181016 w 545"/>
              <a:gd name="T43" fmla="*/ 195427 h 619"/>
              <a:gd name="T44" fmla="*/ 26428 w 545"/>
              <a:gd name="T45" fmla="*/ 211205 h 619"/>
              <a:gd name="T46" fmla="*/ 10499 w 545"/>
              <a:gd name="T47" fmla="*/ 52711 h 619"/>
              <a:gd name="T48" fmla="*/ 47788 w 545"/>
              <a:gd name="T49" fmla="*/ 42313 h 619"/>
              <a:gd name="T50" fmla="*/ 149157 w 545"/>
              <a:gd name="T51" fmla="*/ 68848 h 619"/>
              <a:gd name="T52" fmla="*/ 170517 w 545"/>
              <a:gd name="T53" fmla="*/ 42313 h 619"/>
              <a:gd name="T54" fmla="*/ 181016 w 545"/>
              <a:gd name="T55" fmla="*/ 195427 h 619"/>
              <a:gd name="T56" fmla="*/ 149157 w 545"/>
              <a:gd name="T57" fmla="*/ 95024 h 619"/>
              <a:gd name="T58" fmla="*/ 42720 w 545"/>
              <a:gd name="T59" fmla="*/ 105782 h 619"/>
              <a:gd name="T60" fmla="*/ 149157 w 545"/>
              <a:gd name="T61" fmla="*/ 110802 h 619"/>
              <a:gd name="T62" fmla="*/ 149157 w 545"/>
              <a:gd name="T63" fmla="*/ 95024 h 6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5" h="619">
                <a:moveTo>
                  <a:pt x="412" y="368"/>
                </a:moveTo>
                <a:lnTo>
                  <a:pt x="412" y="368"/>
                </a:lnTo>
                <a:cubicBezTo>
                  <a:pt x="132" y="368"/>
                  <a:pt x="132" y="368"/>
                  <a:pt x="132" y="368"/>
                </a:cubicBezTo>
                <a:cubicBezTo>
                  <a:pt x="118" y="368"/>
                  <a:pt x="118" y="383"/>
                  <a:pt x="118" y="383"/>
                </a:cubicBezTo>
                <a:cubicBezTo>
                  <a:pt x="118" y="398"/>
                  <a:pt x="118" y="412"/>
                  <a:pt x="132" y="412"/>
                </a:cubicBezTo>
                <a:cubicBezTo>
                  <a:pt x="412" y="412"/>
                  <a:pt x="412" y="412"/>
                  <a:pt x="412" y="412"/>
                </a:cubicBezTo>
                <a:cubicBezTo>
                  <a:pt x="412" y="412"/>
                  <a:pt x="427" y="398"/>
                  <a:pt x="427" y="383"/>
                </a:cubicBezTo>
                <a:lnTo>
                  <a:pt x="412" y="368"/>
                </a:lnTo>
                <a:close/>
                <a:moveTo>
                  <a:pt x="412" y="471"/>
                </a:moveTo>
                <a:lnTo>
                  <a:pt x="412" y="471"/>
                </a:lnTo>
                <a:cubicBezTo>
                  <a:pt x="132" y="471"/>
                  <a:pt x="132" y="471"/>
                  <a:pt x="132" y="471"/>
                </a:cubicBezTo>
                <a:cubicBezTo>
                  <a:pt x="118" y="471"/>
                  <a:pt x="118" y="471"/>
                  <a:pt x="118" y="486"/>
                </a:cubicBezTo>
                <a:cubicBezTo>
                  <a:pt x="118" y="501"/>
                  <a:pt x="118" y="501"/>
                  <a:pt x="132" y="501"/>
                </a:cubicBezTo>
                <a:cubicBezTo>
                  <a:pt x="412" y="501"/>
                  <a:pt x="412" y="501"/>
                  <a:pt x="412" y="501"/>
                </a:cubicBezTo>
                <a:cubicBezTo>
                  <a:pt x="412" y="501"/>
                  <a:pt x="427" y="501"/>
                  <a:pt x="427" y="486"/>
                </a:cubicBezTo>
                <a:cubicBezTo>
                  <a:pt x="427" y="471"/>
                  <a:pt x="412" y="471"/>
                  <a:pt x="412" y="471"/>
                </a:cubicBezTo>
                <a:close/>
                <a:moveTo>
                  <a:pt x="471" y="74"/>
                </a:moveTo>
                <a:lnTo>
                  <a:pt x="471" y="74"/>
                </a:lnTo>
                <a:cubicBezTo>
                  <a:pt x="412" y="74"/>
                  <a:pt x="412" y="74"/>
                  <a:pt x="412" y="74"/>
                </a:cubicBezTo>
                <a:cubicBezTo>
                  <a:pt x="412" y="29"/>
                  <a:pt x="412" y="29"/>
                  <a:pt x="412" y="29"/>
                </a:cubicBezTo>
                <a:cubicBezTo>
                  <a:pt x="353" y="29"/>
                  <a:pt x="353" y="29"/>
                  <a:pt x="353" y="29"/>
                </a:cubicBezTo>
                <a:cubicBezTo>
                  <a:pt x="339" y="15"/>
                  <a:pt x="309" y="0"/>
                  <a:pt x="265" y="0"/>
                </a:cubicBezTo>
                <a:cubicBezTo>
                  <a:pt x="235" y="0"/>
                  <a:pt x="206" y="15"/>
                  <a:pt x="191" y="29"/>
                </a:cubicBezTo>
                <a:cubicBezTo>
                  <a:pt x="132" y="29"/>
                  <a:pt x="132" y="29"/>
                  <a:pt x="132" y="29"/>
                </a:cubicBezTo>
                <a:cubicBezTo>
                  <a:pt x="132" y="74"/>
                  <a:pt x="132" y="74"/>
                  <a:pt x="132" y="74"/>
                </a:cubicBezTo>
                <a:cubicBezTo>
                  <a:pt x="73" y="74"/>
                  <a:pt x="73" y="74"/>
                  <a:pt x="73" y="74"/>
                </a:cubicBezTo>
                <a:cubicBezTo>
                  <a:pt x="29" y="74"/>
                  <a:pt x="0" y="103"/>
                  <a:pt x="0" y="147"/>
                </a:cubicBezTo>
                <a:cubicBezTo>
                  <a:pt x="0" y="545"/>
                  <a:pt x="0" y="545"/>
                  <a:pt x="0" y="545"/>
                </a:cubicBezTo>
                <a:cubicBezTo>
                  <a:pt x="0" y="589"/>
                  <a:pt x="29" y="618"/>
                  <a:pt x="73" y="618"/>
                </a:cubicBezTo>
                <a:cubicBezTo>
                  <a:pt x="471" y="618"/>
                  <a:pt x="471" y="618"/>
                  <a:pt x="471" y="618"/>
                </a:cubicBezTo>
                <a:cubicBezTo>
                  <a:pt x="515" y="618"/>
                  <a:pt x="544" y="589"/>
                  <a:pt x="544" y="545"/>
                </a:cubicBezTo>
                <a:cubicBezTo>
                  <a:pt x="544" y="147"/>
                  <a:pt x="544" y="147"/>
                  <a:pt x="544" y="147"/>
                </a:cubicBezTo>
                <a:cubicBezTo>
                  <a:pt x="544" y="103"/>
                  <a:pt x="515" y="74"/>
                  <a:pt x="471" y="74"/>
                </a:cubicBezTo>
                <a:close/>
                <a:moveTo>
                  <a:pt x="177" y="74"/>
                </a:moveTo>
                <a:lnTo>
                  <a:pt x="177" y="74"/>
                </a:lnTo>
                <a:cubicBezTo>
                  <a:pt x="221" y="74"/>
                  <a:pt x="221" y="74"/>
                  <a:pt x="221" y="74"/>
                </a:cubicBezTo>
                <a:cubicBezTo>
                  <a:pt x="221" y="59"/>
                  <a:pt x="235" y="29"/>
                  <a:pt x="265" y="29"/>
                </a:cubicBezTo>
                <a:cubicBezTo>
                  <a:pt x="294" y="29"/>
                  <a:pt x="324" y="59"/>
                  <a:pt x="324" y="74"/>
                </a:cubicBezTo>
                <a:cubicBezTo>
                  <a:pt x="368" y="74"/>
                  <a:pt x="368" y="74"/>
                  <a:pt x="368" y="74"/>
                </a:cubicBezTo>
                <a:cubicBezTo>
                  <a:pt x="368" y="147"/>
                  <a:pt x="368" y="147"/>
                  <a:pt x="368" y="147"/>
                </a:cubicBezTo>
                <a:cubicBezTo>
                  <a:pt x="177" y="147"/>
                  <a:pt x="177" y="147"/>
                  <a:pt x="177" y="147"/>
                </a:cubicBezTo>
                <a:lnTo>
                  <a:pt x="177" y="74"/>
                </a:lnTo>
                <a:close/>
                <a:moveTo>
                  <a:pt x="500" y="545"/>
                </a:moveTo>
                <a:lnTo>
                  <a:pt x="500" y="545"/>
                </a:lnTo>
                <a:cubicBezTo>
                  <a:pt x="500" y="559"/>
                  <a:pt x="486" y="589"/>
                  <a:pt x="471" y="589"/>
                </a:cubicBezTo>
                <a:cubicBezTo>
                  <a:pt x="73" y="589"/>
                  <a:pt x="73" y="589"/>
                  <a:pt x="73" y="589"/>
                </a:cubicBezTo>
                <a:cubicBezTo>
                  <a:pt x="59" y="589"/>
                  <a:pt x="29" y="559"/>
                  <a:pt x="29" y="545"/>
                </a:cubicBezTo>
                <a:cubicBezTo>
                  <a:pt x="29" y="147"/>
                  <a:pt x="29" y="147"/>
                  <a:pt x="29" y="147"/>
                </a:cubicBezTo>
                <a:cubicBezTo>
                  <a:pt x="29" y="133"/>
                  <a:pt x="59" y="118"/>
                  <a:pt x="73" y="118"/>
                </a:cubicBezTo>
                <a:cubicBezTo>
                  <a:pt x="132" y="118"/>
                  <a:pt x="132" y="118"/>
                  <a:pt x="132" y="118"/>
                </a:cubicBezTo>
                <a:cubicBezTo>
                  <a:pt x="132" y="192"/>
                  <a:pt x="132" y="192"/>
                  <a:pt x="132" y="192"/>
                </a:cubicBezTo>
                <a:cubicBezTo>
                  <a:pt x="412" y="192"/>
                  <a:pt x="412" y="192"/>
                  <a:pt x="412" y="192"/>
                </a:cubicBezTo>
                <a:cubicBezTo>
                  <a:pt x="412" y="118"/>
                  <a:pt x="412" y="118"/>
                  <a:pt x="412" y="118"/>
                </a:cubicBezTo>
                <a:cubicBezTo>
                  <a:pt x="471" y="118"/>
                  <a:pt x="471" y="118"/>
                  <a:pt x="471" y="118"/>
                </a:cubicBezTo>
                <a:cubicBezTo>
                  <a:pt x="486" y="118"/>
                  <a:pt x="500" y="133"/>
                  <a:pt x="500" y="147"/>
                </a:cubicBezTo>
                <a:lnTo>
                  <a:pt x="500" y="545"/>
                </a:lnTo>
                <a:close/>
                <a:moveTo>
                  <a:pt x="412" y="265"/>
                </a:moveTo>
                <a:lnTo>
                  <a:pt x="412" y="265"/>
                </a:lnTo>
                <a:cubicBezTo>
                  <a:pt x="132" y="265"/>
                  <a:pt x="132" y="265"/>
                  <a:pt x="132" y="265"/>
                </a:cubicBezTo>
                <a:cubicBezTo>
                  <a:pt x="118" y="265"/>
                  <a:pt x="118" y="280"/>
                  <a:pt x="118" y="295"/>
                </a:cubicBezTo>
                <a:cubicBezTo>
                  <a:pt x="118" y="295"/>
                  <a:pt x="118" y="309"/>
                  <a:pt x="132" y="309"/>
                </a:cubicBezTo>
                <a:cubicBezTo>
                  <a:pt x="412" y="309"/>
                  <a:pt x="412" y="309"/>
                  <a:pt x="412" y="309"/>
                </a:cubicBezTo>
                <a:lnTo>
                  <a:pt x="427" y="295"/>
                </a:lnTo>
                <a:cubicBezTo>
                  <a:pt x="427" y="280"/>
                  <a:pt x="412" y="265"/>
                  <a:pt x="412" y="265"/>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3" name="稻壳儿小白白(http://dwz.cn/Wu2UP)"/>
          <p:cNvSpPr>
            <a:spLocks noChangeArrowheads="1"/>
          </p:cNvSpPr>
          <p:nvPr/>
        </p:nvSpPr>
        <p:spPr bwMode="auto">
          <a:xfrm>
            <a:off x="6945733" y="2670177"/>
            <a:ext cx="495298" cy="495299"/>
          </a:xfrm>
          <a:custGeom>
            <a:avLst/>
            <a:gdLst>
              <a:gd name="T0" fmla="*/ 195434 w 619"/>
              <a:gd name="T1" fmla="*/ 0 h 619"/>
              <a:gd name="T2" fmla="*/ 195434 w 619"/>
              <a:gd name="T3" fmla="*/ 0 h 619"/>
              <a:gd name="T4" fmla="*/ 116185 w 619"/>
              <a:gd name="T5" fmla="*/ 21156 h 619"/>
              <a:gd name="T6" fmla="*/ 105427 w 619"/>
              <a:gd name="T7" fmla="*/ 21156 h 619"/>
              <a:gd name="T8" fmla="*/ 26177 w 619"/>
              <a:gd name="T9" fmla="*/ 0 h 619"/>
              <a:gd name="T10" fmla="*/ 0 w 619"/>
              <a:gd name="T11" fmla="*/ 26535 h 619"/>
              <a:gd name="T12" fmla="*/ 0 w 619"/>
              <a:gd name="T13" fmla="*/ 174271 h 619"/>
              <a:gd name="T14" fmla="*/ 26177 w 619"/>
              <a:gd name="T15" fmla="*/ 200447 h 619"/>
              <a:gd name="T16" fmla="*/ 105427 w 619"/>
              <a:gd name="T17" fmla="*/ 221603 h 619"/>
              <a:gd name="T18" fmla="*/ 116185 w 619"/>
              <a:gd name="T19" fmla="*/ 221603 h 619"/>
              <a:gd name="T20" fmla="*/ 195434 w 619"/>
              <a:gd name="T21" fmla="*/ 200447 h 619"/>
              <a:gd name="T22" fmla="*/ 221611 w 619"/>
              <a:gd name="T23" fmla="*/ 174271 h 619"/>
              <a:gd name="T24" fmla="*/ 221611 w 619"/>
              <a:gd name="T25" fmla="*/ 26535 h 619"/>
              <a:gd name="T26" fmla="*/ 195434 w 619"/>
              <a:gd name="T27" fmla="*/ 0 h 619"/>
              <a:gd name="T28" fmla="*/ 105427 w 619"/>
              <a:gd name="T29" fmla="*/ 211205 h 619"/>
              <a:gd name="T30" fmla="*/ 105427 w 619"/>
              <a:gd name="T31" fmla="*/ 211205 h 619"/>
              <a:gd name="T32" fmla="*/ 26177 w 619"/>
              <a:gd name="T33" fmla="*/ 190048 h 619"/>
              <a:gd name="T34" fmla="*/ 10399 w 619"/>
              <a:gd name="T35" fmla="*/ 174271 h 619"/>
              <a:gd name="T36" fmla="*/ 10399 w 619"/>
              <a:gd name="T37" fmla="*/ 26535 h 619"/>
              <a:gd name="T38" fmla="*/ 26177 w 619"/>
              <a:gd name="T39" fmla="*/ 10399 h 619"/>
              <a:gd name="T40" fmla="*/ 105427 w 619"/>
              <a:gd name="T41" fmla="*/ 31555 h 619"/>
              <a:gd name="T42" fmla="*/ 105427 w 619"/>
              <a:gd name="T43" fmla="*/ 211205 h 619"/>
              <a:gd name="T44" fmla="*/ 211212 w 619"/>
              <a:gd name="T45" fmla="*/ 174271 h 619"/>
              <a:gd name="T46" fmla="*/ 211212 w 619"/>
              <a:gd name="T47" fmla="*/ 174271 h 619"/>
              <a:gd name="T48" fmla="*/ 195434 w 619"/>
              <a:gd name="T49" fmla="*/ 190048 h 619"/>
              <a:gd name="T50" fmla="*/ 116185 w 619"/>
              <a:gd name="T51" fmla="*/ 211205 h 619"/>
              <a:gd name="T52" fmla="*/ 116185 w 619"/>
              <a:gd name="T53" fmla="*/ 31555 h 619"/>
              <a:gd name="T54" fmla="*/ 195434 w 619"/>
              <a:gd name="T55" fmla="*/ 10399 h 619"/>
              <a:gd name="T56" fmla="*/ 211212 w 619"/>
              <a:gd name="T57" fmla="*/ 26535 h 619"/>
              <a:gd name="T58" fmla="*/ 211212 w 619"/>
              <a:gd name="T59" fmla="*/ 174271 h 6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19" h="619">
                <a:moveTo>
                  <a:pt x="545" y="0"/>
                </a:moveTo>
                <a:lnTo>
                  <a:pt x="545" y="0"/>
                </a:lnTo>
                <a:cubicBezTo>
                  <a:pt x="545" y="0"/>
                  <a:pt x="427" y="29"/>
                  <a:pt x="324" y="59"/>
                </a:cubicBezTo>
                <a:cubicBezTo>
                  <a:pt x="309" y="59"/>
                  <a:pt x="309" y="59"/>
                  <a:pt x="294" y="59"/>
                </a:cubicBezTo>
                <a:cubicBezTo>
                  <a:pt x="191" y="29"/>
                  <a:pt x="73" y="0"/>
                  <a:pt x="73" y="0"/>
                </a:cubicBezTo>
                <a:cubicBezTo>
                  <a:pt x="29" y="0"/>
                  <a:pt x="0" y="29"/>
                  <a:pt x="0" y="74"/>
                </a:cubicBezTo>
                <a:cubicBezTo>
                  <a:pt x="0" y="486"/>
                  <a:pt x="0" y="486"/>
                  <a:pt x="0" y="486"/>
                </a:cubicBezTo>
                <a:cubicBezTo>
                  <a:pt x="0" y="530"/>
                  <a:pt x="29" y="545"/>
                  <a:pt x="73" y="559"/>
                </a:cubicBezTo>
                <a:cubicBezTo>
                  <a:pt x="73" y="559"/>
                  <a:pt x="177" y="589"/>
                  <a:pt x="294" y="618"/>
                </a:cubicBezTo>
                <a:cubicBezTo>
                  <a:pt x="309" y="618"/>
                  <a:pt x="309" y="618"/>
                  <a:pt x="324" y="618"/>
                </a:cubicBezTo>
                <a:cubicBezTo>
                  <a:pt x="441" y="589"/>
                  <a:pt x="545" y="559"/>
                  <a:pt x="545" y="559"/>
                </a:cubicBezTo>
                <a:cubicBezTo>
                  <a:pt x="589" y="559"/>
                  <a:pt x="618" y="530"/>
                  <a:pt x="618" y="486"/>
                </a:cubicBezTo>
                <a:cubicBezTo>
                  <a:pt x="618" y="74"/>
                  <a:pt x="618" y="74"/>
                  <a:pt x="618" y="74"/>
                </a:cubicBezTo>
                <a:cubicBezTo>
                  <a:pt x="618" y="29"/>
                  <a:pt x="589" y="0"/>
                  <a:pt x="545" y="0"/>
                </a:cubicBezTo>
                <a:close/>
                <a:moveTo>
                  <a:pt x="294" y="589"/>
                </a:moveTo>
                <a:lnTo>
                  <a:pt x="294" y="589"/>
                </a:lnTo>
                <a:cubicBezTo>
                  <a:pt x="177" y="559"/>
                  <a:pt x="73" y="530"/>
                  <a:pt x="73" y="530"/>
                </a:cubicBezTo>
                <a:cubicBezTo>
                  <a:pt x="44" y="516"/>
                  <a:pt x="29" y="501"/>
                  <a:pt x="29" y="486"/>
                </a:cubicBezTo>
                <a:cubicBezTo>
                  <a:pt x="29" y="74"/>
                  <a:pt x="29" y="74"/>
                  <a:pt x="29" y="74"/>
                </a:cubicBezTo>
                <a:cubicBezTo>
                  <a:pt x="29" y="59"/>
                  <a:pt x="59" y="29"/>
                  <a:pt x="73" y="29"/>
                </a:cubicBezTo>
                <a:cubicBezTo>
                  <a:pt x="294" y="88"/>
                  <a:pt x="294" y="88"/>
                  <a:pt x="294" y="88"/>
                </a:cubicBezTo>
                <a:lnTo>
                  <a:pt x="294" y="589"/>
                </a:lnTo>
                <a:close/>
                <a:moveTo>
                  <a:pt x="589" y="486"/>
                </a:moveTo>
                <a:lnTo>
                  <a:pt x="589" y="486"/>
                </a:lnTo>
                <a:cubicBezTo>
                  <a:pt x="589" y="501"/>
                  <a:pt x="559" y="516"/>
                  <a:pt x="545" y="530"/>
                </a:cubicBezTo>
                <a:cubicBezTo>
                  <a:pt x="545" y="530"/>
                  <a:pt x="441" y="559"/>
                  <a:pt x="324" y="589"/>
                </a:cubicBezTo>
                <a:cubicBezTo>
                  <a:pt x="324" y="88"/>
                  <a:pt x="324" y="88"/>
                  <a:pt x="324" y="88"/>
                </a:cubicBezTo>
                <a:cubicBezTo>
                  <a:pt x="545" y="29"/>
                  <a:pt x="545" y="29"/>
                  <a:pt x="545" y="29"/>
                </a:cubicBezTo>
                <a:cubicBezTo>
                  <a:pt x="559" y="29"/>
                  <a:pt x="589" y="59"/>
                  <a:pt x="589" y="74"/>
                </a:cubicBezTo>
                <a:lnTo>
                  <a:pt x="589" y="486"/>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4" name="稻壳儿小白白(http://dwz.cn/Wu2UP)"/>
          <p:cNvSpPr>
            <a:spLocks noChangeArrowheads="1"/>
          </p:cNvSpPr>
          <p:nvPr/>
        </p:nvSpPr>
        <p:spPr bwMode="auto">
          <a:xfrm>
            <a:off x="6116001" y="2670177"/>
            <a:ext cx="510117" cy="495299"/>
          </a:xfrm>
          <a:custGeom>
            <a:avLst/>
            <a:gdLst>
              <a:gd name="T0" fmla="*/ 201928 w 634"/>
              <a:gd name="T1" fmla="*/ 0 h 619"/>
              <a:gd name="T2" fmla="*/ 201928 w 634"/>
              <a:gd name="T3" fmla="*/ 0 h 619"/>
              <a:gd name="T4" fmla="*/ 32092 w 634"/>
              <a:gd name="T5" fmla="*/ 0 h 619"/>
              <a:gd name="T6" fmla="*/ 0 w 634"/>
              <a:gd name="T7" fmla="*/ 26535 h 619"/>
              <a:gd name="T8" fmla="*/ 0 w 634"/>
              <a:gd name="T9" fmla="*/ 195427 h 619"/>
              <a:gd name="T10" fmla="*/ 32092 w 634"/>
              <a:gd name="T11" fmla="*/ 221603 h 619"/>
              <a:gd name="T12" fmla="*/ 201928 w 634"/>
              <a:gd name="T13" fmla="*/ 221603 h 619"/>
              <a:gd name="T14" fmla="*/ 228250 w 634"/>
              <a:gd name="T15" fmla="*/ 195427 h 619"/>
              <a:gd name="T16" fmla="*/ 228250 w 634"/>
              <a:gd name="T17" fmla="*/ 26535 h 619"/>
              <a:gd name="T18" fmla="*/ 201928 w 634"/>
              <a:gd name="T19" fmla="*/ 0 h 619"/>
              <a:gd name="T20" fmla="*/ 32092 w 634"/>
              <a:gd name="T21" fmla="*/ 211205 h 619"/>
              <a:gd name="T22" fmla="*/ 32092 w 634"/>
              <a:gd name="T23" fmla="*/ 211205 h 619"/>
              <a:gd name="T24" fmla="*/ 16226 w 634"/>
              <a:gd name="T25" fmla="*/ 195427 h 619"/>
              <a:gd name="T26" fmla="*/ 16226 w 634"/>
              <a:gd name="T27" fmla="*/ 190048 h 619"/>
              <a:gd name="T28" fmla="*/ 74641 w 634"/>
              <a:gd name="T29" fmla="*/ 137337 h 619"/>
              <a:gd name="T30" fmla="*/ 143513 w 634"/>
              <a:gd name="T31" fmla="*/ 211205 h 619"/>
              <a:gd name="T32" fmla="*/ 32092 w 634"/>
              <a:gd name="T33" fmla="*/ 211205 h 619"/>
              <a:gd name="T34" fmla="*/ 212385 w 634"/>
              <a:gd name="T35" fmla="*/ 195427 h 619"/>
              <a:gd name="T36" fmla="*/ 212385 w 634"/>
              <a:gd name="T37" fmla="*/ 195427 h 619"/>
              <a:gd name="T38" fmla="*/ 201928 w 634"/>
              <a:gd name="T39" fmla="*/ 211205 h 619"/>
              <a:gd name="T40" fmla="*/ 164787 w 634"/>
              <a:gd name="T41" fmla="*/ 211205 h 619"/>
              <a:gd name="T42" fmla="*/ 111781 w 634"/>
              <a:gd name="T43" fmla="*/ 158493 h 619"/>
              <a:gd name="T44" fmla="*/ 169836 w 634"/>
              <a:gd name="T45" fmla="*/ 95024 h 619"/>
              <a:gd name="T46" fmla="*/ 212385 w 634"/>
              <a:gd name="T47" fmla="*/ 137337 h 619"/>
              <a:gd name="T48" fmla="*/ 212385 w 634"/>
              <a:gd name="T49" fmla="*/ 195427 h 619"/>
              <a:gd name="T50" fmla="*/ 212385 w 634"/>
              <a:gd name="T51" fmla="*/ 121559 h 619"/>
              <a:gd name="T52" fmla="*/ 212385 w 634"/>
              <a:gd name="T53" fmla="*/ 121559 h 619"/>
              <a:gd name="T54" fmla="*/ 169836 w 634"/>
              <a:gd name="T55" fmla="*/ 73868 h 619"/>
              <a:gd name="T56" fmla="*/ 100964 w 634"/>
              <a:gd name="T57" fmla="*/ 147736 h 619"/>
              <a:gd name="T58" fmla="*/ 74641 w 634"/>
              <a:gd name="T59" fmla="*/ 116180 h 619"/>
              <a:gd name="T60" fmla="*/ 16226 w 634"/>
              <a:gd name="T61" fmla="*/ 168892 h 619"/>
              <a:gd name="T62" fmla="*/ 16226 w 634"/>
              <a:gd name="T63" fmla="*/ 26535 h 619"/>
              <a:gd name="T64" fmla="*/ 32092 w 634"/>
              <a:gd name="T65" fmla="*/ 10399 h 619"/>
              <a:gd name="T66" fmla="*/ 201928 w 634"/>
              <a:gd name="T67" fmla="*/ 10399 h 619"/>
              <a:gd name="T68" fmla="*/ 212385 w 634"/>
              <a:gd name="T69" fmla="*/ 26535 h 619"/>
              <a:gd name="T70" fmla="*/ 212385 w 634"/>
              <a:gd name="T71" fmla="*/ 121559 h 619"/>
              <a:gd name="T72" fmla="*/ 58415 w 634"/>
              <a:gd name="T73" fmla="*/ 26535 h 619"/>
              <a:gd name="T74" fmla="*/ 58415 w 634"/>
              <a:gd name="T75" fmla="*/ 26535 h 619"/>
              <a:gd name="T76" fmla="*/ 32092 w 634"/>
              <a:gd name="T77" fmla="*/ 52711 h 619"/>
              <a:gd name="T78" fmla="*/ 58415 w 634"/>
              <a:gd name="T79" fmla="*/ 84625 h 619"/>
              <a:gd name="T80" fmla="*/ 85098 w 634"/>
              <a:gd name="T81" fmla="*/ 52711 h 619"/>
              <a:gd name="T82" fmla="*/ 58415 w 634"/>
              <a:gd name="T83" fmla="*/ 26535 h 619"/>
              <a:gd name="T84" fmla="*/ 58415 w 634"/>
              <a:gd name="T85" fmla="*/ 68848 h 619"/>
              <a:gd name="T86" fmla="*/ 58415 w 634"/>
              <a:gd name="T87" fmla="*/ 68848 h 619"/>
              <a:gd name="T88" fmla="*/ 42549 w 634"/>
              <a:gd name="T89" fmla="*/ 52711 h 619"/>
              <a:gd name="T90" fmla="*/ 58415 w 634"/>
              <a:gd name="T91" fmla="*/ 42313 h 619"/>
              <a:gd name="T92" fmla="*/ 74641 w 634"/>
              <a:gd name="T93" fmla="*/ 52711 h 619"/>
              <a:gd name="T94" fmla="*/ 58415 w 634"/>
              <a:gd name="T95" fmla="*/ 68848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560" y="0"/>
                </a:moveTo>
                <a:lnTo>
                  <a:pt x="560" y="0"/>
                </a:lnTo>
                <a:cubicBezTo>
                  <a:pt x="89" y="0"/>
                  <a:pt x="89" y="0"/>
                  <a:pt x="89" y="0"/>
                </a:cubicBezTo>
                <a:cubicBezTo>
                  <a:pt x="45" y="0"/>
                  <a:pt x="0" y="29"/>
                  <a:pt x="0" y="74"/>
                </a:cubicBezTo>
                <a:cubicBezTo>
                  <a:pt x="0" y="545"/>
                  <a:pt x="0" y="545"/>
                  <a:pt x="0" y="545"/>
                </a:cubicBezTo>
                <a:cubicBezTo>
                  <a:pt x="0" y="589"/>
                  <a:pt x="45" y="618"/>
                  <a:pt x="89" y="618"/>
                </a:cubicBezTo>
                <a:cubicBezTo>
                  <a:pt x="560" y="618"/>
                  <a:pt x="560" y="618"/>
                  <a:pt x="560" y="618"/>
                </a:cubicBezTo>
                <a:cubicBezTo>
                  <a:pt x="604" y="618"/>
                  <a:pt x="633" y="589"/>
                  <a:pt x="633" y="545"/>
                </a:cubicBezTo>
                <a:cubicBezTo>
                  <a:pt x="633" y="74"/>
                  <a:pt x="633" y="74"/>
                  <a:pt x="633" y="74"/>
                </a:cubicBezTo>
                <a:cubicBezTo>
                  <a:pt x="633" y="29"/>
                  <a:pt x="604" y="0"/>
                  <a:pt x="560" y="0"/>
                </a:cubicBezTo>
                <a:close/>
                <a:moveTo>
                  <a:pt x="89" y="589"/>
                </a:moveTo>
                <a:lnTo>
                  <a:pt x="89" y="589"/>
                </a:lnTo>
                <a:cubicBezTo>
                  <a:pt x="59" y="589"/>
                  <a:pt x="45" y="559"/>
                  <a:pt x="45" y="545"/>
                </a:cubicBezTo>
                <a:cubicBezTo>
                  <a:pt x="45" y="530"/>
                  <a:pt x="45" y="530"/>
                  <a:pt x="45" y="530"/>
                </a:cubicBezTo>
                <a:cubicBezTo>
                  <a:pt x="207" y="383"/>
                  <a:pt x="207" y="383"/>
                  <a:pt x="207" y="383"/>
                </a:cubicBezTo>
                <a:cubicBezTo>
                  <a:pt x="398" y="589"/>
                  <a:pt x="398" y="589"/>
                  <a:pt x="398" y="589"/>
                </a:cubicBezTo>
                <a:lnTo>
                  <a:pt x="89" y="589"/>
                </a:lnTo>
                <a:close/>
                <a:moveTo>
                  <a:pt x="589" y="545"/>
                </a:moveTo>
                <a:lnTo>
                  <a:pt x="589" y="545"/>
                </a:lnTo>
                <a:cubicBezTo>
                  <a:pt x="589" y="559"/>
                  <a:pt x="575" y="589"/>
                  <a:pt x="560" y="589"/>
                </a:cubicBezTo>
                <a:cubicBezTo>
                  <a:pt x="457" y="589"/>
                  <a:pt x="457" y="589"/>
                  <a:pt x="457" y="589"/>
                </a:cubicBezTo>
                <a:cubicBezTo>
                  <a:pt x="310" y="442"/>
                  <a:pt x="310" y="442"/>
                  <a:pt x="310" y="442"/>
                </a:cubicBezTo>
                <a:cubicBezTo>
                  <a:pt x="471" y="265"/>
                  <a:pt x="471" y="265"/>
                  <a:pt x="471" y="265"/>
                </a:cubicBezTo>
                <a:cubicBezTo>
                  <a:pt x="589" y="383"/>
                  <a:pt x="589" y="383"/>
                  <a:pt x="589" y="383"/>
                </a:cubicBezTo>
                <a:lnTo>
                  <a:pt x="589" y="545"/>
                </a:lnTo>
                <a:close/>
                <a:moveTo>
                  <a:pt x="589" y="339"/>
                </a:moveTo>
                <a:lnTo>
                  <a:pt x="589" y="339"/>
                </a:lnTo>
                <a:cubicBezTo>
                  <a:pt x="471" y="206"/>
                  <a:pt x="471" y="206"/>
                  <a:pt x="471" y="206"/>
                </a:cubicBezTo>
                <a:cubicBezTo>
                  <a:pt x="280" y="412"/>
                  <a:pt x="280" y="412"/>
                  <a:pt x="280" y="412"/>
                </a:cubicBezTo>
                <a:cubicBezTo>
                  <a:pt x="207" y="324"/>
                  <a:pt x="207" y="324"/>
                  <a:pt x="207" y="324"/>
                </a:cubicBezTo>
                <a:cubicBezTo>
                  <a:pt x="45" y="471"/>
                  <a:pt x="45" y="471"/>
                  <a:pt x="45" y="471"/>
                </a:cubicBezTo>
                <a:cubicBezTo>
                  <a:pt x="45" y="74"/>
                  <a:pt x="45" y="74"/>
                  <a:pt x="45" y="74"/>
                </a:cubicBezTo>
                <a:cubicBezTo>
                  <a:pt x="45" y="59"/>
                  <a:pt x="59" y="29"/>
                  <a:pt x="89" y="29"/>
                </a:cubicBezTo>
                <a:cubicBezTo>
                  <a:pt x="560" y="29"/>
                  <a:pt x="560" y="29"/>
                  <a:pt x="560" y="29"/>
                </a:cubicBezTo>
                <a:cubicBezTo>
                  <a:pt x="575" y="29"/>
                  <a:pt x="589" y="59"/>
                  <a:pt x="589" y="74"/>
                </a:cubicBezTo>
                <a:lnTo>
                  <a:pt x="589" y="339"/>
                </a:lnTo>
                <a:close/>
                <a:moveTo>
                  <a:pt x="162" y="74"/>
                </a:moveTo>
                <a:lnTo>
                  <a:pt x="162" y="74"/>
                </a:lnTo>
                <a:cubicBezTo>
                  <a:pt x="118" y="74"/>
                  <a:pt x="89" y="103"/>
                  <a:pt x="89" y="147"/>
                </a:cubicBezTo>
                <a:cubicBezTo>
                  <a:pt x="89" y="192"/>
                  <a:pt x="118" y="236"/>
                  <a:pt x="162" y="236"/>
                </a:cubicBezTo>
                <a:cubicBezTo>
                  <a:pt x="207" y="236"/>
                  <a:pt x="236" y="192"/>
                  <a:pt x="236" y="147"/>
                </a:cubicBezTo>
                <a:cubicBezTo>
                  <a:pt x="236" y="103"/>
                  <a:pt x="207" y="74"/>
                  <a:pt x="162" y="74"/>
                </a:cubicBezTo>
                <a:close/>
                <a:moveTo>
                  <a:pt x="162" y="192"/>
                </a:moveTo>
                <a:lnTo>
                  <a:pt x="162" y="192"/>
                </a:lnTo>
                <a:cubicBezTo>
                  <a:pt x="148" y="192"/>
                  <a:pt x="118" y="177"/>
                  <a:pt x="118" y="147"/>
                </a:cubicBezTo>
                <a:cubicBezTo>
                  <a:pt x="118" y="133"/>
                  <a:pt x="148" y="118"/>
                  <a:pt x="162" y="118"/>
                </a:cubicBezTo>
                <a:cubicBezTo>
                  <a:pt x="177" y="118"/>
                  <a:pt x="207" y="133"/>
                  <a:pt x="207" y="147"/>
                </a:cubicBezTo>
                <a:cubicBezTo>
                  <a:pt x="207" y="177"/>
                  <a:pt x="177" y="192"/>
                  <a:pt x="162" y="192"/>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5" name="稻壳儿小白白(http://dwz.cn/Wu2UP)"/>
          <p:cNvSpPr>
            <a:spLocks noChangeArrowheads="1"/>
          </p:cNvSpPr>
          <p:nvPr/>
        </p:nvSpPr>
        <p:spPr bwMode="auto">
          <a:xfrm>
            <a:off x="5301085" y="2670177"/>
            <a:ext cx="510115" cy="495299"/>
          </a:xfrm>
          <a:custGeom>
            <a:avLst/>
            <a:gdLst>
              <a:gd name="T0" fmla="*/ 169835 w 634"/>
              <a:gd name="T1" fmla="*/ 95024 h 619"/>
              <a:gd name="T2" fmla="*/ 169835 w 634"/>
              <a:gd name="T3" fmla="*/ 95024 h 619"/>
              <a:gd name="T4" fmla="*/ 58415 w 634"/>
              <a:gd name="T5" fmla="*/ 95024 h 619"/>
              <a:gd name="T6" fmla="*/ 47597 w 634"/>
              <a:gd name="T7" fmla="*/ 105782 h 619"/>
              <a:gd name="T8" fmla="*/ 58415 w 634"/>
              <a:gd name="T9" fmla="*/ 110802 h 619"/>
              <a:gd name="T10" fmla="*/ 169835 w 634"/>
              <a:gd name="T11" fmla="*/ 110802 h 619"/>
              <a:gd name="T12" fmla="*/ 174883 w 634"/>
              <a:gd name="T13" fmla="*/ 105782 h 619"/>
              <a:gd name="T14" fmla="*/ 169835 w 634"/>
              <a:gd name="T15" fmla="*/ 95024 h 619"/>
              <a:gd name="T16" fmla="*/ 169835 w 634"/>
              <a:gd name="T17" fmla="*/ 137337 h 619"/>
              <a:gd name="T18" fmla="*/ 169835 w 634"/>
              <a:gd name="T19" fmla="*/ 137337 h 619"/>
              <a:gd name="T20" fmla="*/ 58415 w 634"/>
              <a:gd name="T21" fmla="*/ 137337 h 619"/>
              <a:gd name="T22" fmla="*/ 47597 w 634"/>
              <a:gd name="T23" fmla="*/ 147736 h 619"/>
              <a:gd name="T24" fmla="*/ 58415 w 634"/>
              <a:gd name="T25" fmla="*/ 153114 h 619"/>
              <a:gd name="T26" fmla="*/ 169835 w 634"/>
              <a:gd name="T27" fmla="*/ 153114 h 619"/>
              <a:gd name="T28" fmla="*/ 174883 w 634"/>
              <a:gd name="T29" fmla="*/ 147736 h 619"/>
              <a:gd name="T30" fmla="*/ 169835 w 634"/>
              <a:gd name="T31" fmla="*/ 137337 h 619"/>
              <a:gd name="T32" fmla="*/ 196157 w 634"/>
              <a:gd name="T33" fmla="*/ 0 h 619"/>
              <a:gd name="T34" fmla="*/ 196157 w 634"/>
              <a:gd name="T35" fmla="*/ 0 h 619"/>
              <a:gd name="T36" fmla="*/ 26323 w 634"/>
              <a:gd name="T37" fmla="*/ 0 h 619"/>
              <a:gd name="T38" fmla="*/ 0 w 634"/>
              <a:gd name="T39" fmla="*/ 26535 h 619"/>
              <a:gd name="T40" fmla="*/ 0 w 634"/>
              <a:gd name="T41" fmla="*/ 195427 h 619"/>
              <a:gd name="T42" fmla="*/ 26323 w 634"/>
              <a:gd name="T43" fmla="*/ 221603 h 619"/>
              <a:gd name="T44" fmla="*/ 196157 w 634"/>
              <a:gd name="T45" fmla="*/ 221603 h 619"/>
              <a:gd name="T46" fmla="*/ 228249 w 634"/>
              <a:gd name="T47" fmla="*/ 195427 h 619"/>
              <a:gd name="T48" fmla="*/ 228249 w 634"/>
              <a:gd name="T49" fmla="*/ 26535 h 619"/>
              <a:gd name="T50" fmla="*/ 196157 w 634"/>
              <a:gd name="T51" fmla="*/ 0 h 619"/>
              <a:gd name="T52" fmla="*/ 212023 w 634"/>
              <a:gd name="T53" fmla="*/ 195427 h 619"/>
              <a:gd name="T54" fmla="*/ 212023 w 634"/>
              <a:gd name="T55" fmla="*/ 195427 h 619"/>
              <a:gd name="T56" fmla="*/ 196157 w 634"/>
              <a:gd name="T57" fmla="*/ 211205 h 619"/>
              <a:gd name="T58" fmla="*/ 26323 w 634"/>
              <a:gd name="T59" fmla="*/ 211205 h 619"/>
              <a:gd name="T60" fmla="*/ 15866 w 634"/>
              <a:gd name="T61" fmla="*/ 195427 h 619"/>
              <a:gd name="T62" fmla="*/ 15866 w 634"/>
              <a:gd name="T63" fmla="*/ 26535 h 619"/>
              <a:gd name="T64" fmla="*/ 26323 w 634"/>
              <a:gd name="T65" fmla="*/ 10399 h 619"/>
              <a:gd name="T66" fmla="*/ 196157 w 634"/>
              <a:gd name="T67" fmla="*/ 10399 h 619"/>
              <a:gd name="T68" fmla="*/ 212023 w 634"/>
              <a:gd name="T69" fmla="*/ 26535 h 619"/>
              <a:gd name="T70" fmla="*/ 212023 w 634"/>
              <a:gd name="T71" fmla="*/ 195427 h 619"/>
              <a:gd name="T72" fmla="*/ 169835 w 634"/>
              <a:gd name="T73" fmla="*/ 52711 h 619"/>
              <a:gd name="T74" fmla="*/ 169835 w 634"/>
              <a:gd name="T75" fmla="*/ 52711 h 619"/>
              <a:gd name="T76" fmla="*/ 58415 w 634"/>
              <a:gd name="T77" fmla="*/ 52711 h 619"/>
              <a:gd name="T78" fmla="*/ 47597 w 634"/>
              <a:gd name="T79" fmla="*/ 63469 h 619"/>
              <a:gd name="T80" fmla="*/ 58415 w 634"/>
              <a:gd name="T81" fmla="*/ 68848 h 619"/>
              <a:gd name="T82" fmla="*/ 169835 w 634"/>
              <a:gd name="T83" fmla="*/ 68848 h 619"/>
              <a:gd name="T84" fmla="*/ 174883 w 634"/>
              <a:gd name="T85" fmla="*/ 63469 h 619"/>
              <a:gd name="T86" fmla="*/ 169835 w 634"/>
              <a:gd name="T87" fmla="*/ 52711 h 6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4" h="619">
                <a:moveTo>
                  <a:pt x="471" y="265"/>
                </a:moveTo>
                <a:lnTo>
                  <a:pt x="471" y="265"/>
                </a:lnTo>
                <a:cubicBezTo>
                  <a:pt x="162" y="265"/>
                  <a:pt x="162" y="265"/>
                  <a:pt x="162" y="265"/>
                </a:cubicBezTo>
                <a:cubicBezTo>
                  <a:pt x="147" y="265"/>
                  <a:pt x="132" y="280"/>
                  <a:pt x="132" y="295"/>
                </a:cubicBezTo>
                <a:cubicBezTo>
                  <a:pt x="132" y="295"/>
                  <a:pt x="147" y="309"/>
                  <a:pt x="162" y="309"/>
                </a:cubicBezTo>
                <a:cubicBezTo>
                  <a:pt x="471" y="309"/>
                  <a:pt x="471" y="309"/>
                  <a:pt x="471" y="309"/>
                </a:cubicBezTo>
                <a:cubicBezTo>
                  <a:pt x="485" y="309"/>
                  <a:pt x="485" y="295"/>
                  <a:pt x="485" y="295"/>
                </a:cubicBezTo>
                <a:cubicBezTo>
                  <a:pt x="485" y="280"/>
                  <a:pt x="485" y="265"/>
                  <a:pt x="471" y="265"/>
                </a:cubicBezTo>
                <a:close/>
                <a:moveTo>
                  <a:pt x="471" y="383"/>
                </a:moveTo>
                <a:lnTo>
                  <a:pt x="471" y="383"/>
                </a:lnTo>
                <a:cubicBezTo>
                  <a:pt x="162" y="383"/>
                  <a:pt x="162" y="383"/>
                  <a:pt x="162" y="383"/>
                </a:cubicBezTo>
                <a:cubicBezTo>
                  <a:pt x="147" y="383"/>
                  <a:pt x="132" y="398"/>
                  <a:pt x="132" y="412"/>
                </a:cubicBezTo>
                <a:cubicBezTo>
                  <a:pt x="132" y="412"/>
                  <a:pt x="147" y="427"/>
                  <a:pt x="162" y="427"/>
                </a:cubicBezTo>
                <a:cubicBezTo>
                  <a:pt x="471" y="427"/>
                  <a:pt x="471" y="427"/>
                  <a:pt x="471" y="427"/>
                </a:cubicBezTo>
                <a:cubicBezTo>
                  <a:pt x="485" y="427"/>
                  <a:pt x="485" y="412"/>
                  <a:pt x="485" y="412"/>
                </a:cubicBezTo>
                <a:cubicBezTo>
                  <a:pt x="485" y="398"/>
                  <a:pt x="485" y="383"/>
                  <a:pt x="471" y="383"/>
                </a:cubicBezTo>
                <a:close/>
                <a:moveTo>
                  <a:pt x="544" y="0"/>
                </a:moveTo>
                <a:lnTo>
                  <a:pt x="544" y="0"/>
                </a:lnTo>
                <a:cubicBezTo>
                  <a:pt x="73" y="0"/>
                  <a:pt x="73" y="0"/>
                  <a:pt x="73" y="0"/>
                </a:cubicBezTo>
                <a:cubicBezTo>
                  <a:pt x="29" y="0"/>
                  <a:pt x="0" y="29"/>
                  <a:pt x="0" y="74"/>
                </a:cubicBezTo>
                <a:cubicBezTo>
                  <a:pt x="0" y="545"/>
                  <a:pt x="0" y="545"/>
                  <a:pt x="0" y="545"/>
                </a:cubicBezTo>
                <a:cubicBezTo>
                  <a:pt x="0" y="589"/>
                  <a:pt x="29" y="618"/>
                  <a:pt x="73" y="618"/>
                </a:cubicBezTo>
                <a:cubicBezTo>
                  <a:pt x="544" y="618"/>
                  <a:pt x="544" y="618"/>
                  <a:pt x="544" y="618"/>
                </a:cubicBezTo>
                <a:cubicBezTo>
                  <a:pt x="588" y="618"/>
                  <a:pt x="633" y="589"/>
                  <a:pt x="633" y="545"/>
                </a:cubicBezTo>
                <a:cubicBezTo>
                  <a:pt x="633" y="74"/>
                  <a:pt x="633" y="74"/>
                  <a:pt x="633" y="74"/>
                </a:cubicBezTo>
                <a:cubicBezTo>
                  <a:pt x="633" y="29"/>
                  <a:pt x="588" y="0"/>
                  <a:pt x="544" y="0"/>
                </a:cubicBezTo>
                <a:close/>
                <a:moveTo>
                  <a:pt x="588" y="545"/>
                </a:moveTo>
                <a:lnTo>
                  <a:pt x="588" y="545"/>
                </a:lnTo>
                <a:cubicBezTo>
                  <a:pt x="588" y="559"/>
                  <a:pt x="574" y="589"/>
                  <a:pt x="544" y="589"/>
                </a:cubicBezTo>
                <a:cubicBezTo>
                  <a:pt x="73" y="589"/>
                  <a:pt x="73" y="589"/>
                  <a:pt x="73" y="589"/>
                </a:cubicBezTo>
                <a:cubicBezTo>
                  <a:pt x="58" y="589"/>
                  <a:pt x="44" y="559"/>
                  <a:pt x="44" y="545"/>
                </a:cubicBezTo>
                <a:cubicBezTo>
                  <a:pt x="44" y="74"/>
                  <a:pt x="44" y="74"/>
                  <a:pt x="44" y="74"/>
                </a:cubicBezTo>
                <a:cubicBezTo>
                  <a:pt x="44" y="59"/>
                  <a:pt x="58" y="29"/>
                  <a:pt x="73" y="29"/>
                </a:cubicBezTo>
                <a:cubicBezTo>
                  <a:pt x="544" y="29"/>
                  <a:pt x="544" y="29"/>
                  <a:pt x="544" y="29"/>
                </a:cubicBezTo>
                <a:cubicBezTo>
                  <a:pt x="574" y="29"/>
                  <a:pt x="588" y="59"/>
                  <a:pt x="588" y="74"/>
                </a:cubicBezTo>
                <a:lnTo>
                  <a:pt x="588" y="545"/>
                </a:lnTo>
                <a:close/>
                <a:moveTo>
                  <a:pt x="471" y="147"/>
                </a:moveTo>
                <a:lnTo>
                  <a:pt x="471" y="147"/>
                </a:lnTo>
                <a:cubicBezTo>
                  <a:pt x="162" y="147"/>
                  <a:pt x="162" y="147"/>
                  <a:pt x="162" y="147"/>
                </a:cubicBezTo>
                <a:cubicBezTo>
                  <a:pt x="147" y="147"/>
                  <a:pt x="132" y="162"/>
                  <a:pt x="132" y="177"/>
                </a:cubicBezTo>
                <a:cubicBezTo>
                  <a:pt x="132" y="177"/>
                  <a:pt x="147" y="192"/>
                  <a:pt x="162" y="192"/>
                </a:cubicBezTo>
                <a:cubicBezTo>
                  <a:pt x="471" y="192"/>
                  <a:pt x="471" y="192"/>
                  <a:pt x="471" y="192"/>
                </a:cubicBezTo>
                <a:cubicBezTo>
                  <a:pt x="485" y="192"/>
                  <a:pt x="485" y="177"/>
                  <a:pt x="485" y="177"/>
                </a:cubicBezTo>
                <a:cubicBezTo>
                  <a:pt x="485" y="162"/>
                  <a:pt x="485" y="147"/>
                  <a:pt x="471" y="147"/>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6" name="稻壳儿小白白(http://dwz.cn/Wu2UP)"/>
          <p:cNvSpPr>
            <a:spLocks noChangeArrowheads="1"/>
          </p:cNvSpPr>
          <p:nvPr/>
        </p:nvSpPr>
        <p:spPr bwMode="auto">
          <a:xfrm>
            <a:off x="4558135" y="2670177"/>
            <a:ext cx="353483" cy="495299"/>
          </a:xfrm>
          <a:custGeom>
            <a:avLst/>
            <a:gdLst>
              <a:gd name="T0" fmla="*/ 121225 w 443"/>
              <a:gd name="T1" fmla="*/ 110802 h 619"/>
              <a:gd name="T2" fmla="*/ 121225 w 443"/>
              <a:gd name="T3" fmla="*/ 110802 h 619"/>
              <a:gd name="T4" fmla="*/ 36832 w 443"/>
              <a:gd name="T5" fmla="*/ 110802 h 619"/>
              <a:gd name="T6" fmla="*/ 31826 w 443"/>
              <a:gd name="T7" fmla="*/ 116180 h 619"/>
              <a:gd name="T8" fmla="*/ 36832 w 443"/>
              <a:gd name="T9" fmla="*/ 126938 h 619"/>
              <a:gd name="T10" fmla="*/ 121225 w 443"/>
              <a:gd name="T11" fmla="*/ 126938 h 619"/>
              <a:gd name="T12" fmla="*/ 126231 w 443"/>
              <a:gd name="T13" fmla="*/ 116180 h 619"/>
              <a:gd name="T14" fmla="*/ 121225 w 443"/>
              <a:gd name="T15" fmla="*/ 110802 h 619"/>
              <a:gd name="T16" fmla="*/ 121225 w 443"/>
              <a:gd name="T17" fmla="*/ 153114 h 619"/>
              <a:gd name="T18" fmla="*/ 121225 w 443"/>
              <a:gd name="T19" fmla="*/ 153114 h 619"/>
              <a:gd name="T20" fmla="*/ 36832 w 443"/>
              <a:gd name="T21" fmla="*/ 153114 h 619"/>
              <a:gd name="T22" fmla="*/ 31826 w 443"/>
              <a:gd name="T23" fmla="*/ 158493 h 619"/>
              <a:gd name="T24" fmla="*/ 36832 w 443"/>
              <a:gd name="T25" fmla="*/ 168892 h 619"/>
              <a:gd name="T26" fmla="*/ 121225 w 443"/>
              <a:gd name="T27" fmla="*/ 168892 h 619"/>
              <a:gd name="T28" fmla="*/ 126231 w 443"/>
              <a:gd name="T29" fmla="*/ 158493 h 619"/>
              <a:gd name="T30" fmla="*/ 121225 w 443"/>
              <a:gd name="T31" fmla="*/ 153114 h 619"/>
              <a:gd name="T32" fmla="*/ 121225 w 443"/>
              <a:gd name="T33" fmla="*/ 68848 h 619"/>
              <a:gd name="T34" fmla="*/ 121225 w 443"/>
              <a:gd name="T35" fmla="*/ 68848 h 619"/>
              <a:gd name="T36" fmla="*/ 36832 w 443"/>
              <a:gd name="T37" fmla="*/ 68848 h 619"/>
              <a:gd name="T38" fmla="*/ 31826 w 443"/>
              <a:gd name="T39" fmla="*/ 73868 h 619"/>
              <a:gd name="T40" fmla="*/ 36832 w 443"/>
              <a:gd name="T41" fmla="*/ 84625 h 619"/>
              <a:gd name="T42" fmla="*/ 121225 w 443"/>
              <a:gd name="T43" fmla="*/ 84625 h 619"/>
              <a:gd name="T44" fmla="*/ 126231 w 443"/>
              <a:gd name="T45" fmla="*/ 73868 h 619"/>
              <a:gd name="T46" fmla="*/ 121225 w 443"/>
              <a:gd name="T47" fmla="*/ 68848 h 619"/>
              <a:gd name="T48" fmla="*/ 126231 w 443"/>
              <a:gd name="T49" fmla="*/ 10399 h 619"/>
              <a:gd name="T50" fmla="*/ 126231 w 443"/>
              <a:gd name="T51" fmla="*/ 10399 h 619"/>
              <a:gd name="T52" fmla="*/ 126231 w 443"/>
              <a:gd name="T53" fmla="*/ 0 h 619"/>
              <a:gd name="T54" fmla="*/ 115861 w 443"/>
              <a:gd name="T55" fmla="*/ 0 h 619"/>
              <a:gd name="T56" fmla="*/ 115861 w 443"/>
              <a:gd name="T57" fmla="*/ 10399 h 619"/>
              <a:gd name="T58" fmla="*/ 84393 w 443"/>
              <a:gd name="T59" fmla="*/ 10399 h 619"/>
              <a:gd name="T60" fmla="*/ 84393 w 443"/>
              <a:gd name="T61" fmla="*/ 0 h 619"/>
              <a:gd name="T62" fmla="*/ 73665 w 443"/>
              <a:gd name="T63" fmla="*/ 0 h 619"/>
              <a:gd name="T64" fmla="*/ 73665 w 443"/>
              <a:gd name="T65" fmla="*/ 10399 h 619"/>
              <a:gd name="T66" fmla="*/ 42196 w 443"/>
              <a:gd name="T67" fmla="*/ 10399 h 619"/>
              <a:gd name="T68" fmla="*/ 42196 w 443"/>
              <a:gd name="T69" fmla="*/ 0 h 619"/>
              <a:gd name="T70" fmla="*/ 31826 w 443"/>
              <a:gd name="T71" fmla="*/ 0 h 619"/>
              <a:gd name="T72" fmla="*/ 31826 w 443"/>
              <a:gd name="T73" fmla="*/ 10399 h 619"/>
              <a:gd name="T74" fmla="*/ 0 w 443"/>
              <a:gd name="T75" fmla="*/ 42313 h 619"/>
              <a:gd name="T76" fmla="*/ 0 w 443"/>
              <a:gd name="T77" fmla="*/ 195427 h 619"/>
              <a:gd name="T78" fmla="*/ 31826 w 443"/>
              <a:gd name="T79" fmla="*/ 221603 h 619"/>
              <a:gd name="T80" fmla="*/ 126231 w 443"/>
              <a:gd name="T81" fmla="*/ 221603 h 619"/>
              <a:gd name="T82" fmla="*/ 158057 w 443"/>
              <a:gd name="T83" fmla="*/ 195427 h 619"/>
              <a:gd name="T84" fmla="*/ 158057 w 443"/>
              <a:gd name="T85" fmla="*/ 42313 h 619"/>
              <a:gd name="T86" fmla="*/ 126231 w 443"/>
              <a:gd name="T87" fmla="*/ 10399 h 619"/>
              <a:gd name="T88" fmla="*/ 142323 w 443"/>
              <a:gd name="T89" fmla="*/ 195427 h 619"/>
              <a:gd name="T90" fmla="*/ 142323 w 443"/>
              <a:gd name="T91" fmla="*/ 195427 h 619"/>
              <a:gd name="T92" fmla="*/ 126231 w 443"/>
              <a:gd name="T93" fmla="*/ 211205 h 619"/>
              <a:gd name="T94" fmla="*/ 31826 w 443"/>
              <a:gd name="T95" fmla="*/ 211205 h 619"/>
              <a:gd name="T96" fmla="*/ 15734 w 443"/>
              <a:gd name="T97" fmla="*/ 195427 h 619"/>
              <a:gd name="T98" fmla="*/ 15734 w 443"/>
              <a:gd name="T99" fmla="*/ 42313 h 619"/>
              <a:gd name="T100" fmla="*/ 31826 w 443"/>
              <a:gd name="T101" fmla="*/ 26535 h 619"/>
              <a:gd name="T102" fmla="*/ 126231 w 443"/>
              <a:gd name="T103" fmla="*/ 26535 h 619"/>
              <a:gd name="T104" fmla="*/ 142323 w 443"/>
              <a:gd name="T105" fmla="*/ 42313 h 619"/>
              <a:gd name="T106" fmla="*/ 142323 w 443"/>
              <a:gd name="T107" fmla="*/ 195427 h 6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3" h="619">
                <a:moveTo>
                  <a:pt x="339" y="309"/>
                </a:moveTo>
                <a:lnTo>
                  <a:pt x="339" y="309"/>
                </a:lnTo>
                <a:cubicBezTo>
                  <a:pt x="103" y="309"/>
                  <a:pt x="103" y="309"/>
                  <a:pt x="103" y="309"/>
                </a:cubicBezTo>
                <a:cubicBezTo>
                  <a:pt x="89" y="309"/>
                  <a:pt x="89" y="324"/>
                  <a:pt x="89" y="324"/>
                </a:cubicBezTo>
                <a:cubicBezTo>
                  <a:pt x="89" y="339"/>
                  <a:pt x="89" y="354"/>
                  <a:pt x="103" y="354"/>
                </a:cubicBezTo>
                <a:cubicBezTo>
                  <a:pt x="339" y="354"/>
                  <a:pt x="339" y="354"/>
                  <a:pt x="339" y="354"/>
                </a:cubicBezTo>
                <a:cubicBezTo>
                  <a:pt x="353" y="354"/>
                  <a:pt x="353" y="339"/>
                  <a:pt x="353" y="324"/>
                </a:cubicBezTo>
                <a:cubicBezTo>
                  <a:pt x="353" y="324"/>
                  <a:pt x="353" y="309"/>
                  <a:pt x="339" y="309"/>
                </a:cubicBezTo>
                <a:close/>
                <a:moveTo>
                  <a:pt x="339" y="427"/>
                </a:moveTo>
                <a:lnTo>
                  <a:pt x="339" y="427"/>
                </a:lnTo>
                <a:cubicBezTo>
                  <a:pt x="103" y="427"/>
                  <a:pt x="103" y="427"/>
                  <a:pt x="103" y="427"/>
                </a:cubicBezTo>
                <a:cubicBezTo>
                  <a:pt x="89" y="427"/>
                  <a:pt x="89" y="442"/>
                  <a:pt x="89" y="442"/>
                </a:cubicBezTo>
                <a:cubicBezTo>
                  <a:pt x="89" y="457"/>
                  <a:pt x="89" y="471"/>
                  <a:pt x="103" y="471"/>
                </a:cubicBezTo>
                <a:cubicBezTo>
                  <a:pt x="339" y="471"/>
                  <a:pt x="339" y="471"/>
                  <a:pt x="339" y="471"/>
                </a:cubicBezTo>
                <a:cubicBezTo>
                  <a:pt x="353" y="471"/>
                  <a:pt x="353" y="457"/>
                  <a:pt x="353" y="442"/>
                </a:cubicBezTo>
                <a:cubicBezTo>
                  <a:pt x="353" y="442"/>
                  <a:pt x="353" y="427"/>
                  <a:pt x="339" y="427"/>
                </a:cubicBezTo>
                <a:close/>
                <a:moveTo>
                  <a:pt x="339" y="192"/>
                </a:moveTo>
                <a:lnTo>
                  <a:pt x="339" y="192"/>
                </a:lnTo>
                <a:cubicBezTo>
                  <a:pt x="103" y="192"/>
                  <a:pt x="103" y="192"/>
                  <a:pt x="103" y="192"/>
                </a:cubicBezTo>
                <a:cubicBezTo>
                  <a:pt x="89" y="192"/>
                  <a:pt x="89" y="206"/>
                  <a:pt x="89" y="206"/>
                </a:cubicBezTo>
                <a:cubicBezTo>
                  <a:pt x="89" y="221"/>
                  <a:pt x="89" y="236"/>
                  <a:pt x="103" y="236"/>
                </a:cubicBezTo>
                <a:cubicBezTo>
                  <a:pt x="339" y="236"/>
                  <a:pt x="339" y="236"/>
                  <a:pt x="339" y="236"/>
                </a:cubicBezTo>
                <a:cubicBezTo>
                  <a:pt x="353" y="236"/>
                  <a:pt x="353" y="221"/>
                  <a:pt x="353" y="206"/>
                </a:cubicBezTo>
                <a:cubicBezTo>
                  <a:pt x="353" y="206"/>
                  <a:pt x="353" y="192"/>
                  <a:pt x="339" y="192"/>
                </a:cubicBezTo>
                <a:close/>
                <a:moveTo>
                  <a:pt x="353" y="29"/>
                </a:moveTo>
                <a:lnTo>
                  <a:pt x="353" y="29"/>
                </a:lnTo>
                <a:cubicBezTo>
                  <a:pt x="353" y="0"/>
                  <a:pt x="353" y="0"/>
                  <a:pt x="353" y="0"/>
                </a:cubicBezTo>
                <a:cubicBezTo>
                  <a:pt x="324" y="0"/>
                  <a:pt x="324" y="0"/>
                  <a:pt x="324" y="0"/>
                </a:cubicBezTo>
                <a:cubicBezTo>
                  <a:pt x="324" y="29"/>
                  <a:pt x="324" y="29"/>
                  <a:pt x="324" y="29"/>
                </a:cubicBezTo>
                <a:cubicBezTo>
                  <a:pt x="236" y="29"/>
                  <a:pt x="236" y="29"/>
                  <a:pt x="236" y="29"/>
                </a:cubicBezTo>
                <a:cubicBezTo>
                  <a:pt x="236" y="0"/>
                  <a:pt x="236" y="0"/>
                  <a:pt x="236" y="0"/>
                </a:cubicBezTo>
                <a:cubicBezTo>
                  <a:pt x="206" y="0"/>
                  <a:pt x="206" y="0"/>
                  <a:pt x="206" y="0"/>
                </a:cubicBezTo>
                <a:cubicBezTo>
                  <a:pt x="206" y="29"/>
                  <a:pt x="206" y="29"/>
                  <a:pt x="206" y="29"/>
                </a:cubicBezTo>
                <a:cubicBezTo>
                  <a:pt x="118" y="29"/>
                  <a:pt x="118" y="29"/>
                  <a:pt x="118" y="29"/>
                </a:cubicBezTo>
                <a:cubicBezTo>
                  <a:pt x="118" y="0"/>
                  <a:pt x="118" y="0"/>
                  <a:pt x="118" y="0"/>
                </a:cubicBezTo>
                <a:cubicBezTo>
                  <a:pt x="89" y="0"/>
                  <a:pt x="89" y="0"/>
                  <a:pt x="89" y="0"/>
                </a:cubicBezTo>
                <a:cubicBezTo>
                  <a:pt x="89" y="29"/>
                  <a:pt x="89" y="29"/>
                  <a:pt x="89" y="29"/>
                </a:cubicBezTo>
                <a:cubicBezTo>
                  <a:pt x="44" y="29"/>
                  <a:pt x="0" y="74"/>
                  <a:pt x="0" y="118"/>
                </a:cubicBezTo>
                <a:cubicBezTo>
                  <a:pt x="0" y="545"/>
                  <a:pt x="0" y="545"/>
                  <a:pt x="0" y="545"/>
                </a:cubicBezTo>
                <a:cubicBezTo>
                  <a:pt x="0" y="589"/>
                  <a:pt x="44" y="618"/>
                  <a:pt x="89" y="618"/>
                </a:cubicBezTo>
                <a:cubicBezTo>
                  <a:pt x="353" y="618"/>
                  <a:pt x="353" y="618"/>
                  <a:pt x="353" y="618"/>
                </a:cubicBezTo>
                <a:cubicBezTo>
                  <a:pt x="398" y="618"/>
                  <a:pt x="442" y="589"/>
                  <a:pt x="442" y="545"/>
                </a:cubicBezTo>
                <a:cubicBezTo>
                  <a:pt x="442" y="118"/>
                  <a:pt x="442" y="118"/>
                  <a:pt x="442" y="118"/>
                </a:cubicBezTo>
                <a:cubicBezTo>
                  <a:pt x="442" y="74"/>
                  <a:pt x="398" y="29"/>
                  <a:pt x="353" y="29"/>
                </a:cubicBezTo>
                <a:close/>
                <a:moveTo>
                  <a:pt x="398" y="545"/>
                </a:moveTo>
                <a:lnTo>
                  <a:pt x="398" y="545"/>
                </a:lnTo>
                <a:cubicBezTo>
                  <a:pt x="398" y="559"/>
                  <a:pt x="383" y="589"/>
                  <a:pt x="353" y="589"/>
                </a:cubicBezTo>
                <a:cubicBezTo>
                  <a:pt x="89" y="589"/>
                  <a:pt x="89" y="589"/>
                  <a:pt x="89" y="589"/>
                </a:cubicBezTo>
                <a:cubicBezTo>
                  <a:pt x="59" y="589"/>
                  <a:pt x="44" y="559"/>
                  <a:pt x="44" y="545"/>
                </a:cubicBezTo>
                <a:cubicBezTo>
                  <a:pt x="44" y="118"/>
                  <a:pt x="44" y="118"/>
                  <a:pt x="44" y="118"/>
                </a:cubicBezTo>
                <a:cubicBezTo>
                  <a:pt x="44" y="88"/>
                  <a:pt x="59" y="74"/>
                  <a:pt x="89" y="74"/>
                </a:cubicBezTo>
                <a:cubicBezTo>
                  <a:pt x="353" y="74"/>
                  <a:pt x="353" y="74"/>
                  <a:pt x="353" y="74"/>
                </a:cubicBezTo>
                <a:cubicBezTo>
                  <a:pt x="383" y="74"/>
                  <a:pt x="398" y="88"/>
                  <a:pt x="398" y="118"/>
                </a:cubicBezTo>
                <a:lnTo>
                  <a:pt x="398" y="545"/>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7" name="稻壳儿小白白(http://dwz.cn/Wu2UP)"/>
          <p:cNvSpPr>
            <a:spLocks noChangeArrowheads="1"/>
          </p:cNvSpPr>
          <p:nvPr/>
        </p:nvSpPr>
        <p:spPr bwMode="auto">
          <a:xfrm>
            <a:off x="3692417" y="2670177"/>
            <a:ext cx="440266" cy="495299"/>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8" name="稻壳儿小白白(http://dwz.cn/Wu2UP)"/>
          <p:cNvSpPr>
            <a:spLocks noChangeArrowheads="1"/>
          </p:cNvSpPr>
          <p:nvPr/>
        </p:nvSpPr>
        <p:spPr bwMode="auto">
          <a:xfrm>
            <a:off x="2877502" y="2670177"/>
            <a:ext cx="404283" cy="495299"/>
          </a:xfrm>
          <a:custGeom>
            <a:avLst/>
            <a:gdLst>
              <a:gd name="T0" fmla="*/ 127658 w 501"/>
              <a:gd name="T1" fmla="*/ 0 h 619"/>
              <a:gd name="T2" fmla="*/ 127658 w 501"/>
              <a:gd name="T3" fmla="*/ 0 h 619"/>
              <a:gd name="T4" fmla="*/ 127658 w 501"/>
              <a:gd name="T5" fmla="*/ 0 h 619"/>
              <a:gd name="T6" fmla="*/ 111746 w 501"/>
              <a:gd name="T7" fmla="*/ 0 h 619"/>
              <a:gd name="T8" fmla="*/ 26400 w 501"/>
              <a:gd name="T9" fmla="*/ 0 h 619"/>
              <a:gd name="T10" fmla="*/ 0 w 501"/>
              <a:gd name="T11" fmla="*/ 26535 h 619"/>
              <a:gd name="T12" fmla="*/ 0 w 501"/>
              <a:gd name="T13" fmla="*/ 195427 h 619"/>
              <a:gd name="T14" fmla="*/ 26400 w 501"/>
              <a:gd name="T15" fmla="*/ 221603 h 619"/>
              <a:gd name="T16" fmla="*/ 154420 w 501"/>
              <a:gd name="T17" fmla="*/ 221603 h 619"/>
              <a:gd name="T18" fmla="*/ 180819 w 501"/>
              <a:gd name="T19" fmla="*/ 195427 h 619"/>
              <a:gd name="T20" fmla="*/ 180819 w 501"/>
              <a:gd name="T21" fmla="*/ 68848 h 619"/>
              <a:gd name="T22" fmla="*/ 180819 w 501"/>
              <a:gd name="T23" fmla="*/ 52711 h 619"/>
              <a:gd name="T24" fmla="*/ 127658 w 501"/>
              <a:gd name="T25" fmla="*/ 0 h 619"/>
              <a:gd name="T26" fmla="*/ 170332 w 501"/>
              <a:gd name="T27" fmla="*/ 195427 h 619"/>
              <a:gd name="T28" fmla="*/ 170332 w 501"/>
              <a:gd name="T29" fmla="*/ 195427 h 619"/>
              <a:gd name="T30" fmla="*/ 154420 w 501"/>
              <a:gd name="T31" fmla="*/ 211205 h 619"/>
              <a:gd name="T32" fmla="*/ 26400 w 501"/>
              <a:gd name="T33" fmla="*/ 211205 h 619"/>
              <a:gd name="T34" fmla="*/ 10488 w 501"/>
              <a:gd name="T35" fmla="*/ 195427 h 619"/>
              <a:gd name="T36" fmla="*/ 10488 w 501"/>
              <a:gd name="T37" fmla="*/ 26535 h 619"/>
              <a:gd name="T38" fmla="*/ 26400 w 501"/>
              <a:gd name="T39" fmla="*/ 10399 h 619"/>
              <a:gd name="T40" fmla="*/ 111746 w 501"/>
              <a:gd name="T41" fmla="*/ 10399 h 619"/>
              <a:gd name="T42" fmla="*/ 111746 w 501"/>
              <a:gd name="T43" fmla="*/ 42313 h 619"/>
              <a:gd name="T44" fmla="*/ 138146 w 501"/>
              <a:gd name="T45" fmla="*/ 68848 h 619"/>
              <a:gd name="T46" fmla="*/ 170332 w 501"/>
              <a:gd name="T47" fmla="*/ 68848 h 619"/>
              <a:gd name="T48" fmla="*/ 170332 w 501"/>
              <a:gd name="T49" fmla="*/ 195427 h 619"/>
              <a:gd name="T50" fmla="*/ 138146 w 501"/>
              <a:gd name="T51" fmla="*/ 52711 h 619"/>
              <a:gd name="T52" fmla="*/ 138146 w 501"/>
              <a:gd name="T53" fmla="*/ 52711 h 619"/>
              <a:gd name="T54" fmla="*/ 127658 w 501"/>
              <a:gd name="T55" fmla="*/ 42313 h 619"/>
              <a:gd name="T56" fmla="*/ 127658 w 501"/>
              <a:gd name="T57" fmla="*/ 10399 h 619"/>
              <a:gd name="T58" fmla="*/ 170332 w 501"/>
              <a:gd name="T59" fmla="*/ 52711 h 619"/>
              <a:gd name="T60" fmla="*/ 138146 w 501"/>
              <a:gd name="T61" fmla="*/ 52711 h 6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01" h="619">
                <a:moveTo>
                  <a:pt x="353" y="0"/>
                </a:moveTo>
                <a:lnTo>
                  <a:pt x="353" y="0"/>
                </a:lnTo>
                <a:cubicBezTo>
                  <a:pt x="339" y="0"/>
                  <a:pt x="339" y="0"/>
                  <a:pt x="309" y="0"/>
                </a:cubicBezTo>
                <a:cubicBezTo>
                  <a:pt x="73" y="0"/>
                  <a:pt x="73" y="0"/>
                  <a:pt x="73" y="0"/>
                </a:cubicBezTo>
                <a:cubicBezTo>
                  <a:pt x="29" y="0"/>
                  <a:pt x="0" y="29"/>
                  <a:pt x="0" y="74"/>
                </a:cubicBezTo>
                <a:cubicBezTo>
                  <a:pt x="0" y="545"/>
                  <a:pt x="0" y="545"/>
                  <a:pt x="0" y="545"/>
                </a:cubicBezTo>
                <a:cubicBezTo>
                  <a:pt x="0" y="589"/>
                  <a:pt x="29" y="618"/>
                  <a:pt x="73" y="618"/>
                </a:cubicBezTo>
                <a:cubicBezTo>
                  <a:pt x="427" y="618"/>
                  <a:pt x="427" y="618"/>
                  <a:pt x="427" y="618"/>
                </a:cubicBezTo>
                <a:cubicBezTo>
                  <a:pt x="471" y="618"/>
                  <a:pt x="500" y="589"/>
                  <a:pt x="500" y="545"/>
                </a:cubicBezTo>
                <a:cubicBezTo>
                  <a:pt x="500" y="192"/>
                  <a:pt x="500" y="192"/>
                  <a:pt x="500" y="192"/>
                </a:cubicBezTo>
                <a:cubicBezTo>
                  <a:pt x="500" y="192"/>
                  <a:pt x="500" y="177"/>
                  <a:pt x="500" y="147"/>
                </a:cubicBezTo>
                <a:lnTo>
                  <a:pt x="353" y="0"/>
                </a:lnTo>
                <a:close/>
                <a:moveTo>
                  <a:pt x="471" y="545"/>
                </a:moveTo>
                <a:lnTo>
                  <a:pt x="471" y="545"/>
                </a:lnTo>
                <a:cubicBezTo>
                  <a:pt x="471" y="559"/>
                  <a:pt x="441" y="589"/>
                  <a:pt x="427"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309" y="29"/>
                  <a:pt x="309" y="29"/>
                  <a:pt x="309" y="29"/>
                </a:cubicBezTo>
                <a:cubicBezTo>
                  <a:pt x="309" y="88"/>
                  <a:pt x="309" y="118"/>
                  <a:pt x="309" y="118"/>
                </a:cubicBezTo>
                <a:cubicBezTo>
                  <a:pt x="309" y="162"/>
                  <a:pt x="339" y="192"/>
                  <a:pt x="382" y="192"/>
                </a:cubicBezTo>
                <a:cubicBezTo>
                  <a:pt x="382" y="192"/>
                  <a:pt x="427" y="192"/>
                  <a:pt x="471" y="192"/>
                </a:cubicBezTo>
                <a:lnTo>
                  <a:pt x="471" y="545"/>
                </a:lnTo>
                <a:close/>
                <a:moveTo>
                  <a:pt x="382" y="147"/>
                </a:moveTo>
                <a:lnTo>
                  <a:pt x="382" y="147"/>
                </a:lnTo>
                <a:cubicBezTo>
                  <a:pt x="368" y="147"/>
                  <a:pt x="353" y="133"/>
                  <a:pt x="353" y="118"/>
                </a:cubicBezTo>
                <a:cubicBezTo>
                  <a:pt x="353" y="118"/>
                  <a:pt x="353" y="88"/>
                  <a:pt x="353" y="29"/>
                </a:cubicBezTo>
                <a:cubicBezTo>
                  <a:pt x="471" y="147"/>
                  <a:pt x="471" y="147"/>
                  <a:pt x="471" y="147"/>
                </a:cubicBezTo>
                <a:lnTo>
                  <a:pt x="382" y="147"/>
                </a:ln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9" name="稻壳儿小白白(http://dwz.cn/Wu2UP)"/>
          <p:cNvSpPr>
            <a:spLocks noChangeArrowheads="1"/>
          </p:cNvSpPr>
          <p:nvPr/>
        </p:nvSpPr>
        <p:spPr bwMode="auto">
          <a:xfrm>
            <a:off x="2073167" y="2670177"/>
            <a:ext cx="404283" cy="495299"/>
          </a:xfrm>
          <a:custGeom>
            <a:avLst/>
            <a:gdLst>
              <a:gd name="T0" fmla="*/ 127658 w 501"/>
              <a:gd name="T1" fmla="*/ 0 h 619"/>
              <a:gd name="T2" fmla="*/ 127658 w 501"/>
              <a:gd name="T3" fmla="*/ 0 h 619"/>
              <a:gd name="T4" fmla="*/ 127658 w 501"/>
              <a:gd name="T5" fmla="*/ 0 h 619"/>
              <a:gd name="T6" fmla="*/ 111746 w 501"/>
              <a:gd name="T7" fmla="*/ 0 h 619"/>
              <a:gd name="T8" fmla="*/ 26400 w 501"/>
              <a:gd name="T9" fmla="*/ 0 h 619"/>
              <a:gd name="T10" fmla="*/ 0 w 501"/>
              <a:gd name="T11" fmla="*/ 26535 h 619"/>
              <a:gd name="T12" fmla="*/ 0 w 501"/>
              <a:gd name="T13" fmla="*/ 195427 h 619"/>
              <a:gd name="T14" fmla="*/ 26400 w 501"/>
              <a:gd name="T15" fmla="*/ 221603 h 619"/>
              <a:gd name="T16" fmla="*/ 154420 w 501"/>
              <a:gd name="T17" fmla="*/ 221603 h 619"/>
              <a:gd name="T18" fmla="*/ 180819 w 501"/>
              <a:gd name="T19" fmla="*/ 195427 h 619"/>
              <a:gd name="T20" fmla="*/ 180819 w 501"/>
              <a:gd name="T21" fmla="*/ 52711 h 619"/>
              <a:gd name="T22" fmla="*/ 127658 w 501"/>
              <a:gd name="T23" fmla="*/ 0 h 619"/>
              <a:gd name="T24" fmla="*/ 170332 w 501"/>
              <a:gd name="T25" fmla="*/ 195427 h 619"/>
              <a:gd name="T26" fmla="*/ 170332 w 501"/>
              <a:gd name="T27" fmla="*/ 195427 h 619"/>
              <a:gd name="T28" fmla="*/ 154420 w 501"/>
              <a:gd name="T29" fmla="*/ 211205 h 619"/>
              <a:gd name="T30" fmla="*/ 26400 w 501"/>
              <a:gd name="T31" fmla="*/ 211205 h 619"/>
              <a:gd name="T32" fmla="*/ 10488 w 501"/>
              <a:gd name="T33" fmla="*/ 195427 h 619"/>
              <a:gd name="T34" fmla="*/ 10488 w 501"/>
              <a:gd name="T35" fmla="*/ 26535 h 619"/>
              <a:gd name="T36" fmla="*/ 26400 w 501"/>
              <a:gd name="T37" fmla="*/ 10399 h 619"/>
              <a:gd name="T38" fmla="*/ 111746 w 501"/>
              <a:gd name="T39" fmla="*/ 10399 h 619"/>
              <a:gd name="T40" fmla="*/ 111746 w 501"/>
              <a:gd name="T41" fmla="*/ 42313 h 619"/>
              <a:gd name="T42" fmla="*/ 138146 w 501"/>
              <a:gd name="T43" fmla="*/ 68848 h 619"/>
              <a:gd name="T44" fmla="*/ 170332 w 501"/>
              <a:gd name="T45" fmla="*/ 68848 h 619"/>
              <a:gd name="T46" fmla="*/ 170332 w 501"/>
              <a:gd name="T47" fmla="*/ 195427 h 619"/>
              <a:gd name="T48" fmla="*/ 138146 w 501"/>
              <a:gd name="T49" fmla="*/ 52711 h 619"/>
              <a:gd name="T50" fmla="*/ 138146 w 501"/>
              <a:gd name="T51" fmla="*/ 52711 h 619"/>
              <a:gd name="T52" fmla="*/ 127658 w 501"/>
              <a:gd name="T53" fmla="*/ 42313 h 619"/>
              <a:gd name="T54" fmla="*/ 127658 w 501"/>
              <a:gd name="T55" fmla="*/ 10399 h 619"/>
              <a:gd name="T56" fmla="*/ 170332 w 501"/>
              <a:gd name="T57" fmla="*/ 52711 h 619"/>
              <a:gd name="T58" fmla="*/ 138146 w 501"/>
              <a:gd name="T59" fmla="*/ 52711 h 619"/>
              <a:gd name="T60" fmla="*/ 133083 w 501"/>
              <a:gd name="T61" fmla="*/ 153114 h 619"/>
              <a:gd name="T62" fmla="*/ 133083 w 501"/>
              <a:gd name="T63" fmla="*/ 153114 h 619"/>
              <a:gd name="T64" fmla="*/ 47736 w 501"/>
              <a:gd name="T65" fmla="*/ 153114 h 619"/>
              <a:gd name="T66" fmla="*/ 42673 w 501"/>
              <a:gd name="T67" fmla="*/ 158493 h 619"/>
              <a:gd name="T68" fmla="*/ 47736 w 501"/>
              <a:gd name="T69" fmla="*/ 168892 h 619"/>
              <a:gd name="T70" fmla="*/ 133083 w 501"/>
              <a:gd name="T71" fmla="*/ 168892 h 619"/>
              <a:gd name="T72" fmla="*/ 138146 w 501"/>
              <a:gd name="T73" fmla="*/ 158493 h 619"/>
              <a:gd name="T74" fmla="*/ 133083 w 501"/>
              <a:gd name="T75" fmla="*/ 153114 h 619"/>
              <a:gd name="T76" fmla="*/ 133083 w 501"/>
              <a:gd name="T77" fmla="*/ 110802 h 619"/>
              <a:gd name="T78" fmla="*/ 133083 w 501"/>
              <a:gd name="T79" fmla="*/ 110802 h 619"/>
              <a:gd name="T80" fmla="*/ 47736 w 501"/>
              <a:gd name="T81" fmla="*/ 110802 h 619"/>
              <a:gd name="T82" fmla="*/ 42673 w 501"/>
              <a:gd name="T83" fmla="*/ 116180 h 619"/>
              <a:gd name="T84" fmla="*/ 47736 w 501"/>
              <a:gd name="T85" fmla="*/ 126938 h 619"/>
              <a:gd name="T86" fmla="*/ 133083 w 501"/>
              <a:gd name="T87" fmla="*/ 126938 h 619"/>
              <a:gd name="T88" fmla="*/ 138146 w 501"/>
              <a:gd name="T89" fmla="*/ 116180 h 619"/>
              <a:gd name="T90" fmla="*/ 133083 w 501"/>
              <a:gd name="T91" fmla="*/ 110802 h 6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1" h="619">
                <a:moveTo>
                  <a:pt x="353" y="0"/>
                </a:moveTo>
                <a:lnTo>
                  <a:pt x="353" y="0"/>
                </a:lnTo>
                <a:cubicBezTo>
                  <a:pt x="338" y="0"/>
                  <a:pt x="338" y="0"/>
                  <a:pt x="309" y="0"/>
                </a:cubicBezTo>
                <a:cubicBezTo>
                  <a:pt x="73" y="0"/>
                  <a:pt x="73" y="0"/>
                  <a:pt x="73" y="0"/>
                </a:cubicBezTo>
                <a:cubicBezTo>
                  <a:pt x="29" y="0"/>
                  <a:pt x="0" y="29"/>
                  <a:pt x="0" y="74"/>
                </a:cubicBezTo>
                <a:cubicBezTo>
                  <a:pt x="0" y="545"/>
                  <a:pt x="0" y="545"/>
                  <a:pt x="0" y="545"/>
                </a:cubicBezTo>
                <a:cubicBezTo>
                  <a:pt x="0" y="589"/>
                  <a:pt x="29" y="618"/>
                  <a:pt x="73" y="618"/>
                </a:cubicBezTo>
                <a:cubicBezTo>
                  <a:pt x="427" y="618"/>
                  <a:pt x="427" y="618"/>
                  <a:pt x="427" y="618"/>
                </a:cubicBezTo>
                <a:cubicBezTo>
                  <a:pt x="471" y="618"/>
                  <a:pt x="500" y="589"/>
                  <a:pt x="500" y="545"/>
                </a:cubicBezTo>
                <a:cubicBezTo>
                  <a:pt x="500" y="147"/>
                  <a:pt x="500" y="147"/>
                  <a:pt x="500" y="147"/>
                </a:cubicBezTo>
                <a:lnTo>
                  <a:pt x="353" y="0"/>
                </a:lnTo>
                <a:close/>
                <a:moveTo>
                  <a:pt x="471" y="545"/>
                </a:moveTo>
                <a:lnTo>
                  <a:pt x="471" y="545"/>
                </a:lnTo>
                <a:cubicBezTo>
                  <a:pt x="471" y="559"/>
                  <a:pt x="441" y="589"/>
                  <a:pt x="427" y="589"/>
                </a:cubicBezTo>
                <a:cubicBezTo>
                  <a:pt x="73" y="589"/>
                  <a:pt x="73" y="589"/>
                  <a:pt x="73" y="589"/>
                </a:cubicBezTo>
                <a:cubicBezTo>
                  <a:pt x="59" y="589"/>
                  <a:pt x="29" y="559"/>
                  <a:pt x="29" y="545"/>
                </a:cubicBezTo>
                <a:cubicBezTo>
                  <a:pt x="29" y="74"/>
                  <a:pt x="29" y="74"/>
                  <a:pt x="29" y="74"/>
                </a:cubicBezTo>
                <a:cubicBezTo>
                  <a:pt x="29" y="59"/>
                  <a:pt x="59" y="29"/>
                  <a:pt x="73" y="29"/>
                </a:cubicBezTo>
                <a:cubicBezTo>
                  <a:pt x="309" y="29"/>
                  <a:pt x="309" y="29"/>
                  <a:pt x="309" y="29"/>
                </a:cubicBezTo>
                <a:cubicBezTo>
                  <a:pt x="309" y="88"/>
                  <a:pt x="309" y="118"/>
                  <a:pt x="309" y="118"/>
                </a:cubicBezTo>
                <a:cubicBezTo>
                  <a:pt x="309" y="162"/>
                  <a:pt x="338" y="192"/>
                  <a:pt x="382" y="192"/>
                </a:cubicBezTo>
                <a:cubicBezTo>
                  <a:pt x="382" y="192"/>
                  <a:pt x="427" y="192"/>
                  <a:pt x="471" y="192"/>
                </a:cubicBezTo>
                <a:lnTo>
                  <a:pt x="471" y="545"/>
                </a:lnTo>
                <a:close/>
                <a:moveTo>
                  <a:pt x="382" y="147"/>
                </a:moveTo>
                <a:lnTo>
                  <a:pt x="382" y="147"/>
                </a:lnTo>
                <a:cubicBezTo>
                  <a:pt x="368" y="147"/>
                  <a:pt x="353" y="133"/>
                  <a:pt x="353" y="118"/>
                </a:cubicBezTo>
                <a:cubicBezTo>
                  <a:pt x="353" y="118"/>
                  <a:pt x="353" y="88"/>
                  <a:pt x="353" y="29"/>
                </a:cubicBezTo>
                <a:cubicBezTo>
                  <a:pt x="471" y="147"/>
                  <a:pt x="471" y="147"/>
                  <a:pt x="471" y="147"/>
                </a:cubicBezTo>
                <a:lnTo>
                  <a:pt x="382" y="147"/>
                </a:lnTo>
                <a:close/>
                <a:moveTo>
                  <a:pt x="368" y="427"/>
                </a:moveTo>
                <a:lnTo>
                  <a:pt x="368" y="427"/>
                </a:lnTo>
                <a:cubicBezTo>
                  <a:pt x="132" y="427"/>
                  <a:pt x="132" y="427"/>
                  <a:pt x="132" y="427"/>
                </a:cubicBezTo>
                <a:cubicBezTo>
                  <a:pt x="118" y="427"/>
                  <a:pt x="118" y="442"/>
                  <a:pt x="118" y="442"/>
                </a:cubicBezTo>
                <a:cubicBezTo>
                  <a:pt x="118" y="457"/>
                  <a:pt x="118" y="471"/>
                  <a:pt x="132" y="471"/>
                </a:cubicBezTo>
                <a:cubicBezTo>
                  <a:pt x="368" y="471"/>
                  <a:pt x="368" y="471"/>
                  <a:pt x="368" y="471"/>
                </a:cubicBezTo>
                <a:cubicBezTo>
                  <a:pt x="382" y="471"/>
                  <a:pt x="382" y="457"/>
                  <a:pt x="382" y="442"/>
                </a:cubicBezTo>
                <a:cubicBezTo>
                  <a:pt x="382" y="442"/>
                  <a:pt x="382" y="427"/>
                  <a:pt x="368" y="427"/>
                </a:cubicBezTo>
                <a:close/>
                <a:moveTo>
                  <a:pt x="368" y="309"/>
                </a:moveTo>
                <a:lnTo>
                  <a:pt x="368" y="309"/>
                </a:lnTo>
                <a:cubicBezTo>
                  <a:pt x="132" y="309"/>
                  <a:pt x="132" y="309"/>
                  <a:pt x="132" y="309"/>
                </a:cubicBezTo>
                <a:cubicBezTo>
                  <a:pt x="118" y="309"/>
                  <a:pt x="118" y="324"/>
                  <a:pt x="118" y="324"/>
                </a:cubicBezTo>
                <a:cubicBezTo>
                  <a:pt x="118" y="339"/>
                  <a:pt x="118" y="354"/>
                  <a:pt x="132" y="354"/>
                </a:cubicBezTo>
                <a:cubicBezTo>
                  <a:pt x="368" y="354"/>
                  <a:pt x="368" y="354"/>
                  <a:pt x="368" y="354"/>
                </a:cubicBezTo>
                <a:cubicBezTo>
                  <a:pt x="382" y="354"/>
                  <a:pt x="382" y="339"/>
                  <a:pt x="382" y="324"/>
                </a:cubicBezTo>
                <a:cubicBezTo>
                  <a:pt x="382" y="324"/>
                  <a:pt x="382" y="309"/>
                  <a:pt x="368" y="309"/>
                </a:cubicBezTo>
                <a:close/>
              </a:path>
            </a:pathLst>
          </a:custGeom>
          <a:solidFill>
            <a:srgbClr val="0182BF"/>
          </a:solidFill>
          <a:ln>
            <a:noFill/>
          </a:ln>
          <a:effectLst/>
        </p:spPr>
        <p:txBody>
          <a:bodyPr wrap="none" lIns="121908" tIns="60955" rIns="121908" bIns="60955" anchor="ctr"/>
          <a:lstStyle/>
          <a:p>
            <a:pPr>
              <a:defRPr/>
            </a:pPr>
            <a:endParaRPr lang="zh-CN" altLang="en-US" sz="24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t="7780" b="7400"/>
          <a:stretch>
            <a:fillRect/>
          </a:stretch>
        </p:blipFill>
        <p:spPr>
          <a:xfrm>
            <a:off x="0" y="0"/>
            <a:ext cx="12192000" cy="6854519"/>
          </a:xfrm>
          <a:prstGeom prst="rect">
            <a:avLst/>
          </a:prstGeom>
        </p:spPr>
      </p:pic>
      <p:sp>
        <p:nvSpPr>
          <p:cNvPr id="3" name="矩形 2"/>
          <p:cNvSpPr/>
          <p:nvPr/>
        </p:nvSpPr>
        <p:spPr>
          <a:xfrm>
            <a:off x="0" y="0"/>
            <a:ext cx="12192001"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0" y="2501869"/>
            <a:ext cx="4533900" cy="4737101"/>
            <a:chOff x="0" y="3514725"/>
            <a:chExt cx="3482493" cy="3638572"/>
          </a:xfrm>
        </p:grpSpPr>
        <p:sp>
          <p:nvSpPr>
            <p:cNvPr id="5" name="直角三角形 4"/>
            <p:cNvSpPr/>
            <p:nvPr/>
          </p:nvSpPr>
          <p:spPr>
            <a:xfrm>
              <a:off x="0" y="5829300"/>
              <a:ext cx="1028700" cy="102870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rot="5400000">
              <a:off x="-514350" y="4029075"/>
              <a:ext cx="2057400" cy="1028700"/>
              <a:chOff x="3571875" y="5829300"/>
              <a:chExt cx="2057400" cy="1028700"/>
            </a:xfrm>
          </p:grpSpPr>
          <p:sp>
            <p:nvSpPr>
              <p:cNvPr id="6" name="直角三角形 5"/>
              <p:cNvSpPr/>
              <p:nvPr/>
            </p:nvSpPr>
            <p:spPr>
              <a:xfrm>
                <a:off x="46005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flipH="1">
                <a:off x="3571875" y="5829300"/>
                <a:ext cx="1028700" cy="10287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85725" y="4543425"/>
              <a:ext cx="2057400" cy="1028700"/>
              <a:chOff x="3571875" y="5829300"/>
              <a:chExt cx="2057400" cy="1028700"/>
            </a:xfrm>
          </p:grpSpPr>
          <p:sp>
            <p:nvSpPr>
              <p:cNvPr id="10" name="直角三角形 9"/>
              <p:cNvSpPr/>
              <p:nvPr/>
            </p:nvSpPr>
            <p:spPr>
              <a:xfrm>
                <a:off x="460057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flipH="1">
                <a:off x="3571875" y="5829300"/>
                <a:ext cx="1028700" cy="102870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flipV="1">
              <a:off x="85725" y="5638800"/>
              <a:ext cx="2057400" cy="1028700"/>
              <a:chOff x="3571875" y="5829300"/>
              <a:chExt cx="2057400" cy="1028700"/>
            </a:xfrm>
          </p:grpSpPr>
          <p:sp>
            <p:nvSpPr>
              <p:cNvPr id="13" name="直角三角形 12"/>
              <p:cNvSpPr/>
              <p:nvPr/>
            </p:nvSpPr>
            <p:spPr>
              <a:xfrm>
                <a:off x="4600575" y="5829300"/>
                <a:ext cx="1028700" cy="1028700"/>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flipH="1">
                <a:off x="3571875" y="5829300"/>
                <a:ext cx="1028700" cy="1028700"/>
              </a:xfrm>
              <a:prstGeom prst="rtTriangle">
                <a:avLst/>
              </a:pr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直角三角形 14"/>
            <p:cNvSpPr/>
            <p:nvPr/>
          </p:nvSpPr>
          <p:spPr>
            <a:xfrm flipH="1">
              <a:off x="1114425" y="5829300"/>
              <a:ext cx="1028700" cy="102870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a:off x="2228850" y="5638800"/>
              <a:ext cx="514350" cy="514350"/>
            </a:xfrm>
            <a:prstGeom prst="rtTriangle">
              <a:avLst/>
            </a:prstGeom>
            <a:solidFill>
              <a:srgbClr val="0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rot="8139138" flipV="1">
              <a:off x="2165138" y="6254315"/>
              <a:ext cx="454608" cy="898982"/>
            </a:xfrm>
            <a:custGeom>
              <a:avLst/>
              <a:gdLst>
                <a:gd name="connsiteX0" fmla="*/ 0 w 454608"/>
                <a:gd name="connsiteY0" fmla="*/ 0 h 898982"/>
                <a:gd name="connsiteX1" fmla="*/ 0 w 454608"/>
                <a:gd name="connsiteY1" fmla="*/ 898982 h 898982"/>
                <a:gd name="connsiteX2" fmla="*/ 454608 w 454608"/>
                <a:gd name="connsiteY2" fmla="*/ 454608 h 898982"/>
              </a:gdLst>
              <a:ahLst/>
              <a:cxnLst>
                <a:cxn ang="0">
                  <a:pos x="connsiteX0" y="connsiteY0"/>
                </a:cxn>
                <a:cxn ang="0">
                  <a:pos x="connsiteX1" y="connsiteY1"/>
                </a:cxn>
                <a:cxn ang="0">
                  <a:pos x="connsiteX2" y="connsiteY2"/>
                </a:cxn>
              </a:cxnLst>
              <a:rect l="l" t="t" r="r" b="b"/>
              <a:pathLst>
                <a:path w="454608" h="898982">
                  <a:moveTo>
                    <a:pt x="0" y="0"/>
                  </a:moveTo>
                  <a:lnTo>
                    <a:pt x="0" y="898982"/>
                  </a:lnTo>
                  <a:lnTo>
                    <a:pt x="454608" y="45460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8139138" flipH="1" flipV="1">
              <a:off x="2453793" y="5717414"/>
              <a:ext cx="1028700" cy="1028700"/>
            </a:xfrm>
            <a:custGeom>
              <a:avLst/>
              <a:gdLst>
                <a:gd name="connsiteX0" fmla="*/ 0 w 1028700"/>
                <a:gd name="connsiteY0" fmla="*/ 0 h 1028700"/>
                <a:gd name="connsiteX1" fmla="*/ 1028700 w 1028700"/>
                <a:gd name="connsiteY1" fmla="*/ 1028700 h 1028700"/>
                <a:gd name="connsiteX2" fmla="*/ 144658 w 1028700"/>
                <a:gd name="connsiteY2" fmla="*/ 1028700 h 1028700"/>
                <a:gd name="connsiteX3" fmla="*/ 0 w 1028700"/>
                <a:gd name="connsiteY3" fmla="*/ 887299 h 1028700"/>
              </a:gdLst>
              <a:ahLst/>
              <a:cxnLst>
                <a:cxn ang="0">
                  <a:pos x="connsiteX0" y="connsiteY0"/>
                </a:cxn>
                <a:cxn ang="0">
                  <a:pos x="connsiteX1" y="connsiteY1"/>
                </a:cxn>
                <a:cxn ang="0">
                  <a:pos x="connsiteX2" y="connsiteY2"/>
                </a:cxn>
                <a:cxn ang="0">
                  <a:pos x="connsiteX3" y="connsiteY3"/>
                </a:cxn>
              </a:cxnLst>
              <a:rect l="l" t="t" r="r" b="b"/>
              <a:pathLst>
                <a:path w="1028700" h="1028700">
                  <a:moveTo>
                    <a:pt x="0" y="0"/>
                  </a:moveTo>
                  <a:lnTo>
                    <a:pt x="1028700" y="1028700"/>
                  </a:lnTo>
                  <a:lnTo>
                    <a:pt x="144658" y="1028700"/>
                  </a:lnTo>
                  <a:lnTo>
                    <a:pt x="0" y="887299"/>
                  </a:lnTo>
                  <a:close/>
                </a:path>
              </a:pathLst>
            </a:custGeom>
            <a:solidFill>
              <a:srgbClr val="6F7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5507444" y="3000275"/>
            <a:ext cx="5537179" cy="2219231"/>
            <a:chOff x="680294" y="3701848"/>
            <a:chExt cx="5537179" cy="2219231"/>
          </a:xfrm>
        </p:grpSpPr>
        <p:sp>
          <p:nvSpPr>
            <p:cNvPr id="26" name="文本框 25"/>
            <p:cNvSpPr txBox="1"/>
            <p:nvPr/>
          </p:nvSpPr>
          <p:spPr>
            <a:xfrm>
              <a:off x="680296" y="4676958"/>
              <a:ext cx="4831651" cy="923330"/>
            </a:xfrm>
            <a:prstGeom prst="rect">
              <a:avLst/>
            </a:prstGeom>
            <a:noFill/>
          </p:spPr>
          <p:txBody>
            <a:bodyPr wrap="square" rtlCol="0">
              <a:spAutoFit/>
            </a:bodyPr>
            <a:lstStyle/>
            <a:p>
              <a:r>
                <a:rPr lang="en-US" altLang="zh-CN" sz="5400" dirty="0" smtClean="0">
                  <a:solidFill>
                    <a:schemeClr val="bg1"/>
                  </a:solidFill>
                  <a:latin typeface="Agency FB" panose="020B0503020202020204" pitchFamily="34" charset="0"/>
                </a:rPr>
                <a:t>BUSINESS  TEMPLATE</a:t>
              </a:r>
              <a:endParaRPr lang="zh-CN" altLang="en-US" sz="5400" dirty="0">
                <a:solidFill>
                  <a:schemeClr val="bg1"/>
                </a:solidFill>
                <a:latin typeface="Agency FB" panose="020B0503020202020204" pitchFamily="34" charset="0"/>
              </a:endParaRPr>
            </a:p>
          </p:txBody>
        </p:sp>
        <p:sp>
          <p:nvSpPr>
            <p:cNvPr id="27" name="文本框 26"/>
            <p:cNvSpPr txBox="1"/>
            <p:nvPr/>
          </p:nvSpPr>
          <p:spPr>
            <a:xfrm>
              <a:off x="680297" y="5520969"/>
              <a:ext cx="2736397" cy="400110"/>
            </a:xfrm>
            <a:prstGeom prst="rect">
              <a:avLst/>
            </a:prstGeom>
            <a:noFill/>
          </p:spPr>
          <p:txBody>
            <a:bodyPr wrap="square" rtlCol="0">
              <a:spAutoFit/>
            </a:bodyPr>
            <a:lstStyle/>
            <a:p>
              <a:r>
                <a:rPr lang="en-US" altLang="zh-CN" sz="2000" dirty="0" smtClean="0">
                  <a:solidFill>
                    <a:schemeClr val="bg1"/>
                  </a:solidFill>
                  <a:latin typeface="Agency FB" panose="020B0503020202020204" pitchFamily="34" charset="0"/>
                  <a:ea typeface="微软雅黑" panose="020B0503020204020204" pitchFamily="34" charset="-122"/>
                </a:rPr>
                <a:t>ADD YOUR TITLE HERE</a:t>
              </a:r>
              <a:endParaRPr lang="zh-CN" altLang="en-US" sz="2000" dirty="0">
                <a:solidFill>
                  <a:schemeClr val="bg1"/>
                </a:solidFill>
                <a:latin typeface="Agency FB" panose="020B0503020202020204" pitchFamily="34" charset="0"/>
                <a:ea typeface="微软雅黑" panose="020B0503020204020204" pitchFamily="34" charset="-122"/>
              </a:endParaRPr>
            </a:p>
          </p:txBody>
        </p:sp>
        <p:sp>
          <p:nvSpPr>
            <p:cNvPr id="28" name="文本框 27"/>
            <p:cNvSpPr txBox="1"/>
            <p:nvPr/>
          </p:nvSpPr>
          <p:spPr>
            <a:xfrm>
              <a:off x="680294" y="3701848"/>
              <a:ext cx="5537179" cy="1107996"/>
            </a:xfrm>
            <a:prstGeom prst="rect">
              <a:avLst/>
            </a:prstGeom>
            <a:noFill/>
          </p:spPr>
          <p:txBody>
            <a:bodyPr wrap="square" rtlCol="0">
              <a:spAutoFit/>
            </a:bodyPr>
            <a:lstStyle/>
            <a:p>
              <a:r>
                <a:rPr lang="zh-CN" altLang="en-US" sz="6600" b="1" dirty="0" smtClean="0">
                  <a:solidFill>
                    <a:srgbClr val="20C6F3"/>
                  </a:solidFill>
                  <a:latin typeface="微软雅黑" panose="020B0503020204020204" pitchFamily="34" charset="-122"/>
                  <a:ea typeface="微软雅黑" panose="020B0503020204020204" pitchFamily="34" charset="-122"/>
                </a:rPr>
                <a:t>期待与您合作</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组合 15"/>
          <p:cNvGrpSpPr/>
          <p:nvPr/>
        </p:nvGrpSpPr>
        <p:grpSpPr bwMode="auto">
          <a:xfrm>
            <a:off x="0" y="6354234"/>
            <a:ext cx="12217400" cy="503767"/>
            <a:chOff x="0" y="4681728"/>
            <a:chExt cx="9163025" cy="377952"/>
          </a:xfrm>
        </p:grpSpPr>
        <p:sp>
          <p:nvSpPr>
            <p:cNvPr id="11" name="矩形 10"/>
            <p:cNvSpPr/>
            <p:nvPr/>
          </p:nvSpPr>
          <p:spPr>
            <a:xfrm>
              <a:off x="0" y="4681728"/>
              <a:ext cx="9163025" cy="3779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4" name="矩形 13"/>
            <p:cNvSpPr/>
            <p:nvPr/>
          </p:nvSpPr>
          <p:spPr>
            <a:xfrm>
              <a:off x="8785201"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2" name="矩形 11"/>
            <p:cNvSpPr/>
            <p:nvPr/>
          </p:nvSpPr>
          <p:spPr>
            <a:xfrm>
              <a:off x="0"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3" name="等腰三角形 12"/>
            <p:cNvSpPr/>
            <p:nvPr/>
          </p:nvSpPr>
          <p:spPr>
            <a:xfrm rot="5400000">
              <a:off x="8910592"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5" name="等腰三角形 14"/>
            <p:cNvSpPr/>
            <p:nvPr/>
          </p:nvSpPr>
          <p:spPr>
            <a:xfrm rot="16200000">
              <a:off x="125391"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grpSp>
      <p:grpSp>
        <p:nvGrpSpPr>
          <p:cNvPr id="125956" name="组合 24"/>
          <p:cNvGrpSpPr/>
          <p:nvPr/>
        </p:nvGrpSpPr>
        <p:grpSpPr bwMode="auto">
          <a:xfrm>
            <a:off x="0" y="235521"/>
            <a:ext cx="12217400" cy="843865"/>
            <a:chOff x="0" y="176098"/>
            <a:chExt cx="9163025" cy="634077"/>
          </a:xfrm>
        </p:grpSpPr>
        <p:grpSp>
          <p:nvGrpSpPr>
            <p:cNvPr id="125958" name="组合 9"/>
            <p:cNvGrpSpPr/>
            <p:nvPr/>
          </p:nvGrpSpPr>
          <p:grpSpPr bwMode="auto">
            <a:xfrm flipH="1">
              <a:off x="9060600" y="242094"/>
              <a:ext cx="102425" cy="564356"/>
              <a:chOff x="7668348" y="242094"/>
              <a:chExt cx="98744" cy="564356"/>
            </a:xfrm>
          </p:grpSpPr>
          <p:sp>
            <p:nvSpPr>
              <p:cNvPr id="8" name="矩形 7"/>
              <p:cNvSpPr/>
              <p:nvPr/>
            </p:nvSpPr>
            <p:spPr>
              <a:xfrm>
                <a:off x="7668348" y="242468"/>
                <a:ext cx="62748"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9" name="直接连接符 8"/>
              <p:cNvCxnSpPr/>
              <p:nvPr/>
            </p:nvCxnSpPr>
            <p:spPr>
              <a:xfrm>
                <a:off x="7767827"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5959" name="组合 5"/>
            <p:cNvGrpSpPr/>
            <p:nvPr/>
          </p:nvGrpSpPr>
          <p:grpSpPr bwMode="auto">
            <a:xfrm>
              <a:off x="458019" y="176098"/>
              <a:ext cx="2600705" cy="634077"/>
              <a:chOff x="458019" y="176098"/>
              <a:chExt cx="2600705" cy="634077"/>
            </a:xfrm>
          </p:grpSpPr>
          <p:sp>
            <p:nvSpPr>
              <p:cNvPr id="125963" name="TextBox 18"/>
              <p:cNvSpPr txBox="1">
                <a:spLocks noChangeArrowheads="1"/>
              </p:cNvSpPr>
              <p:nvPr/>
            </p:nvSpPr>
            <p:spPr bwMode="auto">
              <a:xfrm>
                <a:off x="458019" y="176098"/>
                <a:ext cx="2600705"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由衷感谢购买</a:t>
                </a:r>
                <a:r>
                  <a:rPr lang="zh-CN" altLang="en-US" sz="32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的您</a:t>
                </a:r>
                <a:endPar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Box 19"/>
              <p:cNvSpPr txBox="1"/>
              <p:nvPr/>
            </p:nvSpPr>
            <p:spPr>
              <a:xfrm>
                <a:off x="471487" y="555787"/>
                <a:ext cx="1831266" cy="254388"/>
              </a:xfrm>
              <a:prstGeom prst="rect">
                <a:avLst/>
              </a:prstGeom>
              <a:noFill/>
            </p:spPr>
            <p:txBody>
              <a:bodyPr wrap="none">
                <a:spAutoFit/>
              </a:bodyPr>
              <a:lstStyle/>
              <a:p>
                <a:pPr fontAlgn="base">
                  <a:spcBef>
                    <a:spcPct val="0"/>
                  </a:spcBef>
                  <a:spcAft>
                    <a:spcPct val="0"/>
                  </a:spcAft>
                  <a:buFont typeface="Arial" panose="020B0604020202020204" pitchFamily="34" charset="0"/>
                  <a:buNone/>
                  <a:defRPr/>
                </a:pPr>
                <a:r>
                  <a:rPr lang="zh-CN" altLang="en-US" sz="1600" dirty="0" smtClean="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rPr>
                  <a:t>让每一次亮相都信心澎湃</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endParaRPr>
              </a:p>
            </p:txBody>
          </p:sp>
        </p:grpSp>
        <p:grpSp>
          <p:nvGrpSpPr>
            <p:cNvPr id="125960" name="组合 3"/>
            <p:cNvGrpSpPr/>
            <p:nvPr/>
          </p:nvGrpSpPr>
          <p:grpSpPr bwMode="auto">
            <a:xfrm>
              <a:off x="0" y="242094"/>
              <a:ext cx="480244" cy="564356"/>
              <a:chOff x="0" y="242094"/>
              <a:chExt cx="480244" cy="564356"/>
            </a:xfrm>
          </p:grpSpPr>
          <p:sp>
            <p:nvSpPr>
              <p:cNvPr id="5" name="矩形 4"/>
              <p:cNvSpPr/>
              <p:nvPr/>
            </p:nvSpPr>
            <p:spPr>
              <a:xfrm>
                <a:off x="0" y="242468"/>
                <a:ext cx="425449"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7" name="直接连接符 6"/>
              <p:cNvCxnSpPr/>
              <p:nvPr/>
            </p:nvCxnSpPr>
            <p:spPr>
              <a:xfrm>
                <a:off x="481012"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1" cstate="screen"/>
          <a:stretch>
            <a:fillRect/>
          </a:stretch>
        </p:blipFill>
        <p:spPr>
          <a:xfrm>
            <a:off x="10488366" y="3525229"/>
            <a:ext cx="1980503" cy="2996222"/>
          </a:xfrm>
          <a:prstGeom prst="rect">
            <a:avLst/>
          </a:prstGeom>
        </p:spPr>
      </p:pic>
      <p:sp>
        <p:nvSpPr>
          <p:cNvPr id="3" name="文本框 2"/>
          <p:cNvSpPr txBox="1"/>
          <p:nvPr/>
        </p:nvSpPr>
        <p:spPr>
          <a:xfrm>
            <a:off x="592214" y="1164135"/>
            <a:ext cx="10152846" cy="5201424"/>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defRPr/>
            </a:pPr>
            <a:r>
              <a:rPr lang="zh-CN" altLang="en-US" dirty="0" smtClean="0">
                <a:solidFill>
                  <a:srgbClr val="000000"/>
                </a:solidFill>
                <a:latin typeface="微软雅黑" panose="020B0503020204020204" pitchFamily="34" charset="-122"/>
                <a:ea typeface="微软雅黑" panose="020B0503020204020204" pitchFamily="34" charset="-122"/>
              </a:rPr>
              <a:t>您可以从以下方面提升自己整个</a:t>
            </a:r>
            <a:r>
              <a:rPr lang="en-US" altLang="zh-CN" dirty="0" smtClean="0">
                <a:solidFill>
                  <a:srgbClr val="000000"/>
                </a:solidFill>
                <a:latin typeface="微软雅黑" panose="020B0503020204020204" pitchFamily="34" charset="-122"/>
                <a:ea typeface="微软雅黑" panose="020B0503020204020204" pitchFamily="34" charset="-122"/>
              </a:rPr>
              <a:t>PPT</a:t>
            </a:r>
            <a:r>
              <a:rPr lang="zh-CN" altLang="en-US" dirty="0" smtClean="0">
                <a:solidFill>
                  <a:srgbClr val="000000"/>
                </a:solidFill>
                <a:latin typeface="微软雅黑" panose="020B0503020204020204" pitchFamily="34" charset="-122"/>
                <a:ea typeface="微软雅黑" panose="020B0503020204020204" pitchFamily="34" charset="-122"/>
              </a:rPr>
              <a:t>的质量，以下是一些基本的网站，可以下载字体、图片等等：</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dirty="0" smtClean="0">
                <a:solidFill>
                  <a:srgbClr val="000000"/>
                </a:solidFill>
                <a:latin typeface="微软雅黑" panose="020B0503020204020204" pitchFamily="34" charset="-122"/>
                <a:ea typeface="微软雅黑" panose="020B0503020204020204" pitchFamily="34" charset="-122"/>
              </a:rPr>
              <a:t>1</a:t>
            </a:r>
            <a:r>
              <a:rPr lang="zh-CN" altLang="en-US"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C00000"/>
                </a:solidFill>
                <a:latin typeface="微软雅黑" panose="020B0503020204020204" pitchFamily="34" charset="-122"/>
                <a:ea typeface="微软雅黑" panose="020B0503020204020204" pitchFamily="34" charset="-122"/>
              </a:rPr>
              <a:t>下载字体：</a:t>
            </a:r>
            <a:r>
              <a:rPr lang="en-US" altLang="zh-CN" dirty="0">
                <a:solidFill>
                  <a:srgbClr val="C00000"/>
                </a:solidFill>
                <a:latin typeface="微软雅黑" panose="020B0503020204020204" pitchFamily="34" charset="-122"/>
                <a:ea typeface="微软雅黑" panose="020B0503020204020204" pitchFamily="34" charset="-122"/>
              </a:rPr>
              <a:t>http://font.knowsky.com</a:t>
            </a:r>
            <a:r>
              <a:rPr lang="en-US" altLang="zh-CN" dirty="0" smtClean="0">
                <a:solidFill>
                  <a:srgbClr val="C00000"/>
                </a:solidFill>
                <a:latin typeface="微软雅黑" panose="020B0503020204020204" pitchFamily="34" charset="-122"/>
                <a:ea typeface="微软雅黑" panose="020B0503020204020204" pitchFamily="34" charset="-122"/>
              </a:rPr>
              <a:t>/    </a:t>
            </a:r>
            <a:r>
              <a:rPr lang="en-US" altLang="zh-CN" dirty="0" smtClean="0">
                <a:solidFill>
                  <a:srgbClr val="000000"/>
                </a:solidFill>
                <a:latin typeface="微软雅黑" panose="020B0503020204020204" pitchFamily="34" charset="-122"/>
                <a:ea typeface="微软雅黑" panose="020B0503020204020204" pitchFamily="34" charset="-122"/>
              </a:rPr>
              <a:t>XP</a:t>
            </a:r>
            <a:r>
              <a:rPr lang="zh-CN" altLang="en-US" dirty="0" smtClean="0">
                <a:solidFill>
                  <a:srgbClr val="000000"/>
                </a:solidFill>
                <a:latin typeface="微软雅黑" panose="020B0503020204020204" pitchFamily="34" charset="-122"/>
                <a:ea typeface="微软雅黑" panose="020B0503020204020204" pitchFamily="34" charset="-122"/>
              </a:rPr>
              <a:t>用户下载字体后解压将字体文件</a:t>
            </a:r>
            <a:r>
              <a:rPr lang="zh-CN" altLang="en-US" dirty="0">
                <a:solidFill>
                  <a:srgbClr val="000000"/>
                </a:solidFill>
                <a:latin typeface="微软雅黑" panose="020B0503020204020204" pitchFamily="34" charset="-122"/>
                <a:ea typeface="微软雅黑" panose="020B0503020204020204" pitchFamily="34" charset="-122"/>
              </a:rPr>
              <a:t>（扩展名为</a:t>
            </a:r>
            <a:r>
              <a:rPr lang="en-US" altLang="zh-CN" dirty="0">
                <a:solidFill>
                  <a:srgbClr val="000000"/>
                </a:solidFill>
                <a:latin typeface="微软雅黑" panose="020B0503020204020204" pitchFamily="34" charset="-122"/>
                <a:ea typeface="微软雅黑" panose="020B0503020204020204" pitchFamily="34" charset="-122"/>
              </a:rPr>
              <a:t>TTF</a:t>
            </a:r>
            <a:r>
              <a:rPr lang="zh-CN" altLang="en-US" dirty="0" smtClean="0">
                <a:solidFill>
                  <a:srgbClr val="000000"/>
                </a:solidFill>
                <a:latin typeface="微软雅黑" panose="020B0503020204020204" pitchFamily="34" charset="-122"/>
                <a:ea typeface="微软雅黑" panose="020B0503020204020204" pitchFamily="34" charset="-122"/>
              </a:rPr>
              <a:t>或  </a:t>
            </a:r>
            <a:r>
              <a:rPr lang="en-US" altLang="zh-CN" dirty="0" smtClean="0">
                <a:solidFill>
                  <a:srgbClr val="000000"/>
                </a:solidFill>
                <a:latin typeface="微软雅黑" panose="020B0503020204020204" pitchFamily="34" charset="-122"/>
                <a:ea typeface="微软雅黑" panose="020B0503020204020204" pitchFamily="34" charset="-122"/>
              </a:rPr>
              <a:t>TTC</a:t>
            </a:r>
            <a:r>
              <a:rPr lang="zh-CN" altLang="en-US" dirty="0">
                <a:solidFill>
                  <a:srgbClr val="000000"/>
                </a:solidFill>
                <a:latin typeface="微软雅黑" panose="020B0503020204020204" pitchFamily="34" charset="-122"/>
                <a:ea typeface="微软雅黑" panose="020B0503020204020204" pitchFamily="34" charset="-122"/>
              </a:rPr>
              <a:t>）复制</a:t>
            </a:r>
            <a:r>
              <a:rPr lang="zh-CN" altLang="en-US" dirty="0" smtClean="0">
                <a:solidFill>
                  <a:srgbClr val="000000"/>
                </a:solidFill>
                <a:latin typeface="微软雅黑" panose="020B0503020204020204" pitchFamily="34" charset="-122"/>
                <a:ea typeface="微软雅黑" panose="020B0503020204020204" pitchFamily="34" charset="-122"/>
              </a:rPr>
              <a:t>到</a:t>
            </a:r>
            <a:r>
              <a:rPr lang="en-US" altLang="zh-CN" dirty="0">
                <a:solidFill>
                  <a:srgbClr val="000000"/>
                </a:solidFill>
                <a:latin typeface="Arial" panose="020B0604020202020204" pitchFamily="34" charset="0"/>
              </a:rPr>
              <a:t>C:\</a:t>
            </a:r>
            <a:r>
              <a:rPr lang="en-US" altLang="zh-CN" dirty="0" smtClean="0">
                <a:solidFill>
                  <a:srgbClr val="000000"/>
                </a:solidFill>
                <a:latin typeface="Arial" panose="020B0604020202020204" pitchFamily="34" charset="0"/>
              </a:rPr>
              <a:t>Windows\Fonts  </a:t>
            </a:r>
            <a:r>
              <a:rPr lang="zh-CN" altLang="en-US" dirty="0">
                <a:solidFill>
                  <a:srgbClr val="000000"/>
                </a:solidFill>
                <a:latin typeface="微软雅黑" panose="020B0503020204020204" pitchFamily="34" charset="-122"/>
                <a:ea typeface="微软雅黑" panose="020B0503020204020204" pitchFamily="34" charset="-122"/>
              </a:rPr>
              <a:t>文件夹下即</a:t>
            </a:r>
            <a:r>
              <a:rPr lang="zh-CN" altLang="en-US" dirty="0" smtClean="0">
                <a:solidFill>
                  <a:srgbClr val="000000"/>
                </a:solidFill>
                <a:latin typeface="微软雅黑" panose="020B0503020204020204" pitchFamily="34" charset="-122"/>
                <a:ea typeface="微软雅黑" panose="020B0503020204020204" pitchFamily="34" charset="-122"/>
              </a:rPr>
              <a:t>可。</a:t>
            </a:r>
            <a:r>
              <a:rPr lang="en-US" altLang="zh-CN" dirty="0" smtClean="0">
                <a:solidFill>
                  <a:srgbClr val="000000"/>
                </a:solidFill>
                <a:latin typeface="微软雅黑" panose="020B0503020204020204" pitchFamily="34" charset="-122"/>
                <a:ea typeface="微软雅黑" panose="020B0503020204020204" pitchFamily="34" charset="-122"/>
              </a:rPr>
              <a:t>WIN7</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smtClean="0">
                <a:solidFill>
                  <a:srgbClr val="000000"/>
                </a:solidFill>
                <a:latin typeface="微软雅黑" panose="020B0503020204020204" pitchFamily="34" charset="-122"/>
                <a:ea typeface="微软雅黑" panose="020B0503020204020204" pitchFamily="34" charset="-122"/>
              </a:rPr>
              <a:t>WIN8</a:t>
            </a:r>
            <a:r>
              <a:rPr lang="zh-CN" altLang="en-US" dirty="0" smtClean="0">
                <a:solidFill>
                  <a:srgbClr val="000000"/>
                </a:solidFill>
                <a:latin typeface="微软雅黑" panose="020B0503020204020204" pitchFamily="34" charset="-122"/>
                <a:ea typeface="微软雅黑" panose="020B0503020204020204" pitchFamily="34" charset="-122"/>
              </a:rPr>
              <a:t>用户下载字体后解压，单击安装即可，非常方便。</a:t>
            </a:r>
            <a:r>
              <a:rPr lang="zh-CN" altLang="en-US" sz="1400" dirty="0" smtClean="0">
                <a:solidFill>
                  <a:srgbClr val="000000"/>
                </a:solidFill>
                <a:latin typeface="微软雅黑" panose="020B0503020204020204" pitchFamily="34" charset="-122"/>
                <a:ea typeface="微软雅黑" panose="020B0503020204020204" pitchFamily="34" charset="-122"/>
              </a:rPr>
              <a:t>但需要注意：</a:t>
            </a:r>
            <a:r>
              <a:rPr lang="en-US" altLang="zh-CN" sz="1400" dirty="0" smtClean="0">
                <a:solidFill>
                  <a:srgbClr val="000000"/>
                </a:solidFill>
                <a:latin typeface="微软雅黑" panose="020B0503020204020204" pitchFamily="34" charset="-122"/>
                <a:ea typeface="微软雅黑" panose="020B0503020204020204" pitchFamily="34" charset="-122"/>
              </a:rPr>
              <a:t>1</a:t>
            </a:r>
            <a:r>
              <a:rPr lang="zh-CN" altLang="en-US" sz="1400" dirty="0" smtClean="0">
                <a:solidFill>
                  <a:srgbClr val="000000"/>
                </a:solidFill>
                <a:latin typeface="微软雅黑" panose="020B0503020204020204" pitchFamily="34" charset="-122"/>
                <a:ea typeface="微软雅黑" panose="020B0503020204020204" pitchFamily="34" charset="-122"/>
              </a:rPr>
              <a:t>、有时候安装了</a:t>
            </a:r>
            <a:r>
              <a:rPr lang="en-US" altLang="zh-CN" sz="1400" dirty="0" smtClean="0">
                <a:solidFill>
                  <a:srgbClr val="000000"/>
                </a:solidFill>
                <a:latin typeface="微软雅黑" panose="020B0503020204020204" pitchFamily="34" charset="-122"/>
                <a:ea typeface="微软雅黑" panose="020B0503020204020204" pitchFamily="34" charset="-122"/>
              </a:rPr>
              <a:t>PPT</a:t>
            </a:r>
            <a:r>
              <a:rPr lang="zh-CN" altLang="en-US" sz="1400" dirty="0" smtClean="0">
                <a:solidFill>
                  <a:srgbClr val="000000"/>
                </a:solidFill>
                <a:latin typeface="微软雅黑" panose="020B0503020204020204" pitchFamily="34" charset="-122"/>
                <a:ea typeface="微软雅黑" panose="020B0503020204020204" pitchFamily="34" charset="-122"/>
              </a:rPr>
              <a:t>可能找不到字体、您重启电脑就行了。</a:t>
            </a:r>
            <a:r>
              <a:rPr lang="en-US" altLang="zh-CN" sz="1400" dirty="0" smtClean="0">
                <a:solidFill>
                  <a:srgbClr val="000000"/>
                </a:solidFill>
                <a:latin typeface="微软雅黑" panose="020B0503020204020204" pitchFamily="34" charset="-122"/>
                <a:ea typeface="微软雅黑" panose="020B0503020204020204" pitchFamily="34" charset="-122"/>
              </a:rPr>
              <a:t>2</a:t>
            </a:r>
            <a:r>
              <a:rPr lang="zh-CN" altLang="en-US" sz="1400" dirty="0" smtClean="0">
                <a:solidFill>
                  <a:srgbClr val="000000"/>
                </a:solidFill>
                <a:latin typeface="微软雅黑" panose="020B0503020204020204" pitchFamily="34" charset="-122"/>
                <a:ea typeface="微软雅黑" panose="020B0503020204020204" pitchFamily="34" charset="-122"/>
              </a:rPr>
              <a:t>、一些字体由于版权限制，很多字体不能嵌入</a:t>
            </a:r>
            <a:r>
              <a:rPr lang="en-US" altLang="zh-CN" sz="1400" dirty="0" smtClean="0">
                <a:solidFill>
                  <a:srgbClr val="000000"/>
                </a:solidFill>
                <a:latin typeface="微软雅黑" panose="020B0503020204020204" pitchFamily="34" charset="-122"/>
                <a:ea typeface="微软雅黑" panose="020B0503020204020204" pitchFamily="34" charset="-122"/>
              </a:rPr>
              <a:t>PPT</a:t>
            </a:r>
            <a:r>
              <a:rPr lang="zh-CN" altLang="en-US" sz="1400" dirty="0" smtClean="0">
                <a:solidFill>
                  <a:srgbClr val="000000"/>
                </a:solidFill>
                <a:latin typeface="微软雅黑" panose="020B0503020204020204" pitchFamily="34" charset="-122"/>
                <a:ea typeface="微软雅黑" panose="020B0503020204020204" pitchFamily="34" charset="-122"/>
              </a:rPr>
              <a:t>。（意思就是：你电脑有该字体，别人电脑没有，</a:t>
            </a:r>
            <a:r>
              <a:rPr lang="zh-CN" altLang="en-US" sz="1400" dirty="0">
                <a:solidFill>
                  <a:srgbClr val="000000"/>
                </a:solidFill>
                <a:latin typeface="微软雅黑" panose="020B0503020204020204" pitchFamily="34" charset="-122"/>
                <a:ea typeface="微软雅黑" panose="020B0503020204020204" pitchFamily="34" charset="-122"/>
              </a:rPr>
              <a:t>那播放出来就很尴尬，而我用</a:t>
            </a:r>
            <a:r>
              <a:rPr lang="en-US" altLang="zh-CN" sz="1400" dirty="0">
                <a:solidFill>
                  <a:srgbClr val="000000"/>
                </a:solidFill>
                <a:latin typeface="微软雅黑" panose="020B0503020204020204" pitchFamily="34" charset="-122"/>
                <a:ea typeface="微软雅黑" panose="020B0503020204020204" pitchFamily="34" charset="-122"/>
              </a:rPr>
              <a:t>PPT2013</a:t>
            </a:r>
            <a:r>
              <a:rPr lang="zh-CN" altLang="en-US" sz="1400" dirty="0">
                <a:solidFill>
                  <a:srgbClr val="000000"/>
                </a:solidFill>
                <a:latin typeface="微软雅黑" panose="020B0503020204020204" pitchFamily="34" charset="-122"/>
                <a:ea typeface="微软雅黑" panose="020B0503020204020204" pitchFamily="34" charset="-122"/>
              </a:rPr>
              <a:t>将文字直接做成透明体的图片就可以避免，但是您用自己</a:t>
            </a:r>
            <a:r>
              <a:rPr lang="en-US" altLang="zh-CN" sz="1400" dirty="0">
                <a:solidFill>
                  <a:srgbClr val="000000"/>
                </a:solidFill>
                <a:latin typeface="微软雅黑" panose="020B0503020204020204" pitchFamily="34" charset="-122"/>
                <a:ea typeface="微软雅黑" panose="020B0503020204020204" pitchFamily="34" charset="-122"/>
              </a:rPr>
              <a:t>PPT</a:t>
            </a:r>
            <a:r>
              <a:rPr lang="zh-CN" altLang="en-US" sz="1400" dirty="0">
                <a:solidFill>
                  <a:srgbClr val="000000"/>
                </a:solidFill>
                <a:latin typeface="微软雅黑" panose="020B0503020204020204" pitchFamily="34" charset="-122"/>
                <a:ea typeface="微软雅黑" panose="020B0503020204020204" pitchFamily="34" charset="-122"/>
              </a:rPr>
              <a:t>播放的时候，只要装了字体，就一切正常</a:t>
            </a:r>
            <a:r>
              <a:rPr lang="zh-CN" altLang="en-US" sz="1400" dirty="0" smtClean="0">
                <a:solidFill>
                  <a:srgbClr val="000000"/>
                </a:solidFill>
                <a:latin typeface="微软雅黑" panose="020B0503020204020204" pitchFamily="34" charset="-122"/>
                <a:ea typeface="微软雅黑" panose="020B0503020204020204" pitchFamily="34" charset="-122"/>
              </a:rPr>
              <a:t>）</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sz="1400"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sz="1400" dirty="0" smtClean="0">
                <a:solidFill>
                  <a:srgbClr val="000000"/>
                </a:solidFill>
                <a:latin typeface="微软雅黑" panose="020B0503020204020204" pitchFamily="34" charset="-122"/>
                <a:ea typeface="微软雅黑" panose="020B0503020204020204" pitchFamily="34" charset="-122"/>
              </a:rPr>
              <a:t>2</a:t>
            </a:r>
            <a:r>
              <a:rPr lang="zh-CN" altLang="en-US" sz="1400" dirty="0" smtClean="0">
                <a:solidFill>
                  <a:srgbClr val="000000"/>
                </a:solidFill>
                <a:latin typeface="微软雅黑" panose="020B0503020204020204" pitchFamily="34" charset="-122"/>
                <a:ea typeface="微软雅黑" panose="020B0503020204020204" pitchFamily="34" charset="-122"/>
              </a:rPr>
              <a:t>、如果你觉得安装字体麻烦，直接去：</a:t>
            </a:r>
            <a:r>
              <a:rPr lang="en-US" altLang="zh-CN" sz="1400" dirty="0">
                <a:solidFill>
                  <a:srgbClr val="C00000"/>
                </a:solidFill>
                <a:latin typeface="微软雅黑" panose="020B0503020204020204" pitchFamily="34" charset="-122"/>
                <a:ea typeface="微软雅黑" panose="020B0503020204020204" pitchFamily="34" charset="-122"/>
              </a:rPr>
              <a:t>http://www.51poca.com</a:t>
            </a:r>
            <a:r>
              <a:rPr lang="en-US" altLang="zh-CN" sz="1400" dirty="0" smtClean="0">
                <a:solidFill>
                  <a:srgbClr val="C00000"/>
                </a:solidFill>
                <a:latin typeface="微软雅黑" panose="020B0503020204020204" pitchFamily="34" charset="-122"/>
                <a:ea typeface="微软雅黑" panose="020B0503020204020204" pitchFamily="34" charset="-122"/>
              </a:rPr>
              <a:t>/  </a:t>
            </a:r>
            <a:r>
              <a:rPr lang="zh-CN" altLang="en-US" sz="1400" dirty="0" smtClean="0">
                <a:solidFill>
                  <a:srgbClr val="000000"/>
                </a:solidFill>
                <a:latin typeface="微软雅黑" panose="020B0503020204020204" pitchFamily="34" charset="-122"/>
                <a:ea typeface="微软雅黑" panose="020B0503020204020204" pitchFamily="34" charset="-122"/>
              </a:rPr>
              <a:t>在线生成书法，生成后，另存为图片，就是</a:t>
            </a:r>
            <a:r>
              <a:rPr lang="en-US" altLang="zh-CN" sz="1400" dirty="0" err="1" smtClean="0">
                <a:solidFill>
                  <a:srgbClr val="000000"/>
                </a:solidFill>
                <a:latin typeface="微软雅黑" panose="020B0503020204020204" pitchFamily="34" charset="-122"/>
                <a:ea typeface="微软雅黑" panose="020B0503020204020204" pitchFamily="34" charset="-122"/>
              </a:rPr>
              <a:t>png</a:t>
            </a:r>
            <a:r>
              <a:rPr lang="zh-CN" altLang="en-US" sz="1400" dirty="0" smtClean="0">
                <a:solidFill>
                  <a:srgbClr val="000000"/>
                </a:solidFill>
                <a:latin typeface="微软雅黑" panose="020B0503020204020204" pitchFamily="34" charset="-122"/>
                <a:ea typeface="微软雅黑" panose="020B0503020204020204" pitchFamily="34" charset="-122"/>
              </a:rPr>
              <a:t>透明底的了</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sz="1400"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sz="1400" dirty="0">
                <a:solidFill>
                  <a:srgbClr val="000000"/>
                </a:solidFill>
                <a:latin typeface="微软雅黑" panose="020B0503020204020204" pitchFamily="34" charset="-122"/>
                <a:ea typeface="微软雅黑" panose="020B0503020204020204" pitchFamily="34" charset="-122"/>
              </a:rPr>
              <a:t>3</a:t>
            </a:r>
            <a:r>
              <a:rPr lang="zh-CN" altLang="en-US" sz="1400" dirty="0">
                <a:solidFill>
                  <a:srgbClr val="000000"/>
                </a:solidFill>
                <a:latin typeface="微软雅黑" panose="020B0503020204020204" pitchFamily="34" charset="-122"/>
                <a:ea typeface="微软雅黑" panose="020B0503020204020204" pitchFamily="34" charset="-122"/>
              </a:rPr>
              <a:t>、下载更多免费模板请：</a:t>
            </a:r>
            <a:r>
              <a:rPr lang="en-US" altLang="zh-CN" sz="1400" dirty="0">
                <a:solidFill>
                  <a:srgbClr val="C00000"/>
                </a:solidFill>
                <a:latin typeface="微软雅黑" panose="020B0503020204020204" pitchFamily="34" charset="-122"/>
                <a:ea typeface="微软雅黑" panose="020B0503020204020204" pitchFamily="34" charset="-122"/>
              </a:rPr>
              <a:t>www.quppt.com</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sz="1400" dirty="0" smtClean="0">
                <a:solidFill>
                  <a:srgbClr val="000000"/>
                </a:solidFill>
                <a:latin typeface="微软雅黑" panose="020B0503020204020204" pitchFamily="34" charset="-122"/>
                <a:ea typeface="微软雅黑" panose="020B0503020204020204" pitchFamily="34" charset="-122"/>
              </a:rPr>
              <a:t>4</a:t>
            </a:r>
            <a:r>
              <a:rPr lang="zh-CN" altLang="en-US" sz="1400" dirty="0" smtClean="0">
                <a:solidFill>
                  <a:srgbClr val="000000"/>
                </a:solidFill>
                <a:latin typeface="微软雅黑" panose="020B0503020204020204" pitchFamily="34" charset="-122"/>
                <a:ea typeface="微软雅黑" panose="020B0503020204020204" pitchFamily="34" charset="-122"/>
              </a:rPr>
              <a:t>、记得下面一些原则：</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sz="1400"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1</a:t>
            </a:r>
            <a:r>
              <a:rPr lang="zh-CN" altLang="en-US" sz="1400" dirty="0" smtClean="0">
                <a:solidFill>
                  <a:srgbClr val="000000"/>
                </a:solidFill>
                <a:latin typeface="微软雅黑" panose="020B0503020204020204" pitchFamily="34" charset="-122"/>
                <a:ea typeface="微软雅黑" panose="020B0503020204020204" pitchFamily="34" charset="-122"/>
              </a:rPr>
              <a:t>）能用图片的，就不要用文字。一张图片的魅力大过</a:t>
            </a:r>
            <a:r>
              <a:rPr lang="en-US" altLang="zh-CN" sz="1400" dirty="0" smtClean="0">
                <a:solidFill>
                  <a:srgbClr val="000000"/>
                </a:solidFill>
                <a:latin typeface="微软雅黑" panose="020B0503020204020204" pitchFamily="34" charset="-122"/>
                <a:ea typeface="微软雅黑" panose="020B0503020204020204" pitchFamily="34" charset="-122"/>
              </a:rPr>
              <a:t>1000</a:t>
            </a:r>
            <a:r>
              <a:rPr lang="zh-CN" altLang="en-US" sz="1400" dirty="0" smtClean="0">
                <a:solidFill>
                  <a:srgbClr val="000000"/>
                </a:solidFill>
                <a:latin typeface="微软雅黑" panose="020B0503020204020204" pitchFamily="34" charset="-122"/>
                <a:ea typeface="微软雅黑" panose="020B0503020204020204" pitchFamily="34" charset="-122"/>
              </a:rPr>
              <a:t>个字</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2</a:t>
            </a:r>
            <a:r>
              <a:rPr lang="zh-CN" altLang="en-US" sz="1400" dirty="0" smtClean="0">
                <a:solidFill>
                  <a:srgbClr val="000000"/>
                </a:solidFill>
                <a:latin typeface="微软雅黑" panose="020B0503020204020204" pitchFamily="34" charset="-122"/>
                <a:ea typeface="微软雅黑" panose="020B0503020204020204" pitchFamily="34" charset="-122"/>
              </a:rPr>
              <a:t>）不要用艺术字了，这样可以让你的</a:t>
            </a:r>
            <a:r>
              <a:rPr lang="en-US" altLang="zh-CN" sz="1400" dirty="0" smtClean="0">
                <a:solidFill>
                  <a:srgbClr val="000000"/>
                </a:solidFill>
                <a:latin typeface="微软雅黑" panose="020B0503020204020204" pitchFamily="34" charset="-122"/>
                <a:ea typeface="微软雅黑" panose="020B0503020204020204" pitchFamily="34" charset="-122"/>
              </a:rPr>
              <a:t>PPT</a:t>
            </a:r>
            <a:r>
              <a:rPr lang="zh-CN" altLang="en-US" sz="1400" dirty="0" smtClean="0">
                <a:solidFill>
                  <a:srgbClr val="000000"/>
                </a:solidFill>
                <a:latin typeface="微软雅黑" panose="020B0503020204020204" pitchFamily="34" charset="-122"/>
                <a:ea typeface="微软雅黑" panose="020B0503020204020204" pitchFamily="34" charset="-122"/>
              </a:rPr>
              <a:t>高出好几个档次</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3</a:t>
            </a:r>
            <a:r>
              <a:rPr lang="zh-CN" altLang="en-US" sz="1400" dirty="0" smtClean="0">
                <a:solidFill>
                  <a:srgbClr val="000000"/>
                </a:solidFill>
                <a:latin typeface="微软雅黑" panose="020B0503020204020204" pitchFamily="34" charset="-122"/>
                <a:ea typeface="微软雅黑" panose="020B0503020204020204" pitchFamily="34" charset="-122"/>
              </a:rPr>
              <a:t>）动画一定记得不可花哨哦，要不大家都头晕了。简简单单即可，展示前记得反复演示哦。</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4</a:t>
            </a:r>
            <a:r>
              <a:rPr lang="zh-CN" altLang="en-US" sz="1400" dirty="0" smtClean="0">
                <a:solidFill>
                  <a:srgbClr val="000000"/>
                </a:solidFill>
                <a:latin typeface="微软雅黑" panose="020B0503020204020204" pitchFamily="34" charset="-122"/>
                <a:ea typeface="微软雅黑" panose="020B0503020204020204" pitchFamily="34" charset="-122"/>
              </a:rPr>
              <a:t>）一齐遮百丑，千万记得要对齐对齐对齐。</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zh-CN" altLang="en-US" sz="1400" dirty="0" smtClean="0">
                <a:solidFill>
                  <a:srgbClr val="000000"/>
                </a:solidFill>
                <a:latin typeface="微软雅黑" panose="020B0503020204020204" pitchFamily="34" charset="-122"/>
                <a:ea typeface="微软雅黑" panose="020B0503020204020204" pitchFamily="34" charset="-122"/>
              </a:rPr>
              <a:t>（</a:t>
            </a:r>
            <a:r>
              <a:rPr lang="en-US" altLang="zh-CN" sz="1400" dirty="0" smtClean="0">
                <a:solidFill>
                  <a:srgbClr val="000000"/>
                </a:solidFill>
                <a:latin typeface="微软雅黑" panose="020B0503020204020204" pitchFamily="34" charset="-122"/>
                <a:ea typeface="微软雅黑" panose="020B0503020204020204" pitchFamily="34" charset="-122"/>
              </a:rPr>
              <a:t>5</a:t>
            </a:r>
            <a:r>
              <a:rPr lang="zh-CN" altLang="en-US" sz="1400" dirty="0" smtClean="0">
                <a:solidFill>
                  <a:srgbClr val="000000"/>
                </a:solidFill>
                <a:latin typeface="微软雅黑" panose="020B0503020204020204" pitchFamily="34" charset="-122"/>
                <a:ea typeface="微软雅黑" panose="020B0503020204020204" pitchFamily="34" charset="-122"/>
              </a:rPr>
              <a:t>）无论您</a:t>
            </a:r>
            <a:r>
              <a:rPr lang="en-US" altLang="zh-CN" sz="1400" dirty="0" smtClean="0">
                <a:solidFill>
                  <a:srgbClr val="000000"/>
                </a:solidFill>
                <a:latin typeface="微软雅黑" panose="020B0503020204020204" pitchFamily="34" charset="-122"/>
                <a:ea typeface="微软雅黑" panose="020B0503020204020204" pitchFamily="34" charset="-122"/>
              </a:rPr>
              <a:t>PPT</a:t>
            </a:r>
            <a:r>
              <a:rPr lang="zh-CN" altLang="en-US" sz="1400" dirty="0" smtClean="0">
                <a:solidFill>
                  <a:srgbClr val="000000"/>
                </a:solidFill>
                <a:latin typeface="微软雅黑" panose="020B0503020204020204" pitchFamily="34" charset="-122"/>
                <a:ea typeface="微软雅黑" panose="020B0503020204020204" pitchFamily="34" charset="-122"/>
              </a:rPr>
              <a:t>水平如何，千万记得：最重要的不是</a:t>
            </a:r>
            <a:r>
              <a:rPr lang="en-US" altLang="zh-CN" sz="1400" dirty="0" smtClean="0">
                <a:solidFill>
                  <a:srgbClr val="000000"/>
                </a:solidFill>
                <a:latin typeface="微软雅黑" panose="020B0503020204020204" pitchFamily="34" charset="-122"/>
                <a:ea typeface="微软雅黑" panose="020B0503020204020204" pitchFamily="34" charset="-122"/>
              </a:rPr>
              <a:t>PPT</a:t>
            </a:r>
            <a:r>
              <a:rPr lang="zh-CN" altLang="en-US" sz="1400" dirty="0" smtClean="0">
                <a:solidFill>
                  <a:srgbClr val="000000"/>
                </a:solidFill>
                <a:latin typeface="微软雅黑" panose="020B0503020204020204" pitchFamily="34" charset="-122"/>
                <a:ea typeface="微软雅黑" panose="020B0503020204020204" pitchFamily="34" charset="-122"/>
              </a:rPr>
              <a:t>，是你。现在开始您征服他人的旅程吧！！</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sz="1400" dirty="0" smtClean="0">
                <a:solidFill>
                  <a:srgbClr val="000000"/>
                </a:solidFill>
                <a:latin typeface="微软雅黑" panose="020B0503020204020204" pitchFamily="34" charset="-122"/>
                <a:ea typeface="微软雅黑" panose="020B0503020204020204" pitchFamily="34" charset="-122"/>
              </a:rPr>
              <a:t>  </a:t>
            </a:r>
            <a:endParaRPr lang="en-US" altLang="zh-CN" sz="1400"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sz="1400"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zh-CN" altLang="en-US" sz="14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组合 15"/>
          <p:cNvGrpSpPr/>
          <p:nvPr/>
        </p:nvGrpSpPr>
        <p:grpSpPr bwMode="auto">
          <a:xfrm>
            <a:off x="0" y="6354234"/>
            <a:ext cx="12217400" cy="503767"/>
            <a:chOff x="0" y="4681728"/>
            <a:chExt cx="9163025" cy="377952"/>
          </a:xfrm>
        </p:grpSpPr>
        <p:sp>
          <p:nvSpPr>
            <p:cNvPr id="11" name="矩形 10"/>
            <p:cNvSpPr/>
            <p:nvPr/>
          </p:nvSpPr>
          <p:spPr>
            <a:xfrm>
              <a:off x="0" y="4681728"/>
              <a:ext cx="9163025" cy="3779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4" name="矩形 13"/>
            <p:cNvSpPr/>
            <p:nvPr/>
          </p:nvSpPr>
          <p:spPr>
            <a:xfrm>
              <a:off x="8785201"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2" name="矩形 11"/>
            <p:cNvSpPr/>
            <p:nvPr/>
          </p:nvSpPr>
          <p:spPr>
            <a:xfrm>
              <a:off x="0"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3" name="等腰三角形 12"/>
            <p:cNvSpPr/>
            <p:nvPr/>
          </p:nvSpPr>
          <p:spPr>
            <a:xfrm rot="5400000">
              <a:off x="8910592"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5" name="等腰三角形 14"/>
            <p:cNvSpPr/>
            <p:nvPr/>
          </p:nvSpPr>
          <p:spPr>
            <a:xfrm rot="16200000">
              <a:off x="125391"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grpSp>
      <p:grpSp>
        <p:nvGrpSpPr>
          <p:cNvPr id="125956" name="组合 24"/>
          <p:cNvGrpSpPr/>
          <p:nvPr/>
        </p:nvGrpSpPr>
        <p:grpSpPr bwMode="auto">
          <a:xfrm>
            <a:off x="0" y="235521"/>
            <a:ext cx="12217400" cy="843865"/>
            <a:chOff x="0" y="176098"/>
            <a:chExt cx="9163025" cy="634077"/>
          </a:xfrm>
        </p:grpSpPr>
        <p:grpSp>
          <p:nvGrpSpPr>
            <p:cNvPr id="125958" name="组合 9"/>
            <p:cNvGrpSpPr/>
            <p:nvPr/>
          </p:nvGrpSpPr>
          <p:grpSpPr bwMode="auto">
            <a:xfrm flipH="1">
              <a:off x="9060600" y="242094"/>
              <a:ext cx="102425" cy="564356"/>
              <a:chOff x="7668348" y="242094"/>
              <a:chExt cx="98744" cy="564356"/>
            </a:xfrm>
          </p:grpSpPr>
          <p:sp>
            <p:nvSpPr>
              <p:cNvPr id="8" name="矩形 7"/>
              <p:cNvSpPr/>
              <p:nvPr/>
            </p:nvSpPr>
            <p:spPr>
              <a:xfrm>
                <a:off x="7668348" y="242468"/>
                <a:ext cx="62748"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9" name="直接连接符 8"/>
              <p:cNvCxnSpPr/>
              <p:nvPr/>
            </p:nvCxnSpPr>
            <p:spPr>
              <a:xfrm>
                <a:off x="7767827"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5959" name="组合 5"/>
            <p:cNvGrpSpPr/>
            <p:nvPr/>
          </p:nvGrpSpPr>
          <p:grpSpPr bwMode="auto">
            <a:xfrm>
              <a:off x="458019" y="176098"/>
              <a:ext cx="2600705" cy="634077"/>
              <a:chOff x="458019" y="176098"/>
              <a:chExt cx="2600705" cy="634077"/>
            </a:xfrm>
          </p:grpSpPr>
          <p:sp>
            <p:nvSpPr>
              <p:cNvPr id="125963" name="TextBox 18"/>
              <p:cNvSpPr txBox="1">
                <a:spLocks noChangeArrowheads="1"/>
              </p:cNvSpPr>
              <p:nvPr/>
            </p:nvSpPr>
            <p:spPr bwMode="auto">
              <a:xfrm>
                <a:off x="458019" y="176098"/>
                <a:ext cx="2600705"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由衷感谢购买</a:t>
                </a:r>
                <a:r>
                  <a:rPr lang="zh-CN" altLang="en-US" sz="32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的您</a:t>
                </a:r>
                <a:endPar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Box 19"/>
              <p:cNvSpPr txBox="1"/>
              <p:nvPr/>
            </p:nvSpPr>
            <p:spPr>
              <a:xfrm>
                <a:off x="471487" y="555787"/>
                <a:ext cx="1831266" cy="254388"/>
              </a:xfrm>
              <a:prstGeom prst="rect">
                <a:avLst/>
              </a:prstGeom>
              <a:noFill/>
            </p:spPr>
            <p:txBody>
              <a:bodyPr wrap="none">
                <a:spAutoFit/>
              </a:bodyPr>
              <a:lstStyle/>
              <a:p>
                <a:pPr fontAlgn="base">
                  <a:spcBef>
                    <a:spcPct val="0"/>
                  </a:spcBef>
                  <a:spcAft>
                    <a:spcPct val="0"/>
                  </a:spcAft>
                  <a:buFont typeface="Arial" panose="020B0604020202020204" pitchFamily="34" charset="0"/>
                  <a:buNone/>
                  <a:defRPr/>
                </a:pPr>
                <a:r>
                  <a:rPr lang="zh-CN" altLang="en-US" sz="1600" dirty="0" smtClean="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rPr>
                  <a:t>让每一次亮相都信心澎湃</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endParaRPr>
              </a:p>
            </p:txBody>
          </p:sp>
        </p:grpSp>
        <p:grpSp>
          <p:nvGrpSpPr>
            <p:cNvPr id="125960" name="组合 3"/>
            <p:cNvGrpSpPr/>
            <p:nvPr/>
          </p:nvGrpSpPr>
          <p:grpSpPr bwMode="auto">
            <a:xfrm>
              <a:off x="0" y="242094"/>
              <a:ext cx="480244" cy="564356"/>
              <a:chOff x="0" y="242094"/>
              <a:chExt cx="480244" cy="564356"/>
            </a:xfrm>
          </p:grpSpPr>
          <p:sp>
            <p:nvSpPr>
              <p:cNvPr id="5" name="矩形 4"/>
              <p:cNvSpPr/>
              <p:nvPr/>
            </p:nvSpPr>
            <p:spPr>
              <a:xfrm>
                <a:off x="0" y="242468"/>
                <a:ext cx="425449"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7" name="直接连接符 6"/>
              <p:cNvCxnSpPr/>
              <p:nvPr/>
            </p:nvCxnSpPr>
            <p:spPr>
              <a:xfrm>
                <a:off x="481012"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1" cstate="screen"/>
          <a:stretch>
            <a:fillRect/>
          </a:stretch>
        </p:blipFill>
        <p:spPr>
          <a:xfrm>
            <a:off x="10488366" y="3525229"/>
            <a:ext cx="1980503" cy="2996222"/>
          </a:xfrm>
          <a:prstGeom prst="rect">
            <a:avLst/>
          </a:prstGeom>
        </p:spPr>
      </p:pic>
      <p:sp>
        <p:nvSpPr>
          <p:cNvPr id="3" name="文本框 2"/>
          <p:cNvSpPr txBox="1"/>
          <p:nvPr/>
        </p:nvSpPr>
        <p:spPr>
          <a:xfrm>
            <a:off x="522734" y="1757038"/>
            <a:ext cx="10152846" cy="3692525"/>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defRPr/>
            </a:pPr>
            <a:r>
              <a:rPr lang="zh-CN" altLang="en-US" dirty="0" smtClean="0">
                <a:solidFill>
                  <a:srgbClr val="000000"/>
                </a:solidFill>
                <a:latin typeface="微软雅黑" panose="020B0503020204020204" pitchFamily="34" charset="-122"/>
                <a:ea typeface="微软雅黑" panose="020B0503020204020204" pitchFamily="34" charset="-122"/>
              </a:rPr>
              <a:t>也许您购买的我的</a:t>
            </a:r>
            <a:r>
              <a:rPr lang="en-US" altLang="zh-CN" dirty="0" smtClean="0">
                <a:solidFill>
                  <a:srgbClr val="000000"/>
                </a:solidFill>
                <a:latin typeface="微软雅黑" panose="020B0503020204020204" pitchFamily="34" charset="-122"/>
                <a:ea typeface="微软雅黑" panose="020B0503020204020204" pitchFamily="34" charset="-122"/>
              </a:rPr>
              <a:t>PPT</a:t>
            </a:r>
            <a:r>
              <a:rPr lang="zh-CN" altLang="en-US" dirty="0" smtClean="0">
                <a:solidFill>
                  <a:srgbClr val="000000"/>
                </a:solidFill>
                <a:latin typeface="微软雅黑" panose="020B0503020204020204" pitchFamily="34" charset="-122"/>
                <a:ea typeface="微软雅黑" panose="020B0503020204020204" pitchFamily="34" charset="-122"/>
              </a:rPr>
              <a:t>作品，是自动切换的，每三秒自动切换一页。您可以自行进行操作与更改，具体操作如下：</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dirty="0" smtClean="0">
                <a:solidFill>
                  <a:srgbClr val="000000"/>
                </a:solidFill>
                <a:latin typeface="微软雅黑" panose="020B0503020204020204" pitchFamily="34" charset="-122"/>
                <a:ea typeface="微软雅黑" panose="020B0503020204020204" pitchFamily="34" charset="-122"/>
              </a:rPr>
              <a:t>1</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err="1" smtClean="0">
                <a:solidFill>
                  <a:srgbClr val="000000"/>
                </a:solidFill>
                <a:latin typeface="微软雅黑" panose="020B0503020204020204" pitchFamily="34" charset="-122"/>
                <a:ea typeface="微软雅黑" panose="020B0503020204020204" pitchFamily="34" charset="-122"/>
              </a:rPr>
              <a:t>wps</a:t>
            </a:r>
            <a:r>
              <a:rPr lang="zh-CN" altLang="en-US" dirty="0" smtClean="0">
                <a:solidFill>
                  <a:srgbClr val="000000"/>
                </a:solidFill>
                <a:latin typeface="微软雅黑" panose="020B0503020204020204" pitchFamily="34" charset="-122"/>
                <a:ea typeface="微软雅黑" panose="020B0503020204020204" pitchFamily="34" charset="-122"/>
              </a:rPr>
              <a:t>：动画</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幻灯片切换</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切换效果</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把每隔</a:t>
            </a:r>
            <a:r>
              <a:rPr lang="en-US" altLang="zh-CN" dirty="0" smtClean="0">
                <a:solidFill>
                  <a:srgbClr val="000000"/>
                </a:solidFill>
                <a:latin typeface="微软雅黑" panose="020B0503020204020204" pitchFamily="34" charset="-122"/>
                <a:ea typeface="微软雅黑" panose="020B0503020204020204" pitchFamily="34" charset="-122"/>
              </a:rPr>
              <a:t>3</a:t>
            </a:r>
            <a:r>
              <a:rPr lang="zh-CN" altLang="en-US" dirty="0" smtClean="0">
                <a:solidFill>
                  <a:srgbClr val="000000"/>
                </a:solidFill>
                <a:latin typeface="微软雅黑" panose="020B0503020204020204" pitchFamily="34" charset="-122"/>
                <a:ea typeface="微软雅黑" panose="020B0503020204020204" pitchFamily="34" charset="-122"/>
              </a:rPr>
              <a:t>秒的前面的勾去掉</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r>
              <a:rPr lang="en-US" altLang="zh-CN" dirty="0" smtClean="0">
                <a:solidFill>
                  <a:srgbClr val="000000"/>
                </a:solidFill>
                <a:latin typeface="微软雅黑" panose="020B0503020204020204" pitchFamily="34" charset="-122"/>
                <a:ea typeface="微软雅黑" panose="020B0503020204020204" pitchFamily="34" charset="-122"/>
              </a:rPr>
              <a:t>2</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smtClean="0">
                <a:solidFill>
                  <a:srgbClr val="000000"/>
                </a:solidFill>
                <a:latin typeface="微软雅黑" panose="020B0503020204020204" pitchFamily="34" charset="-122"/>
                <a:ea typeface="微软雅黑" panose="020B0503020204020204" pitchFamily="34" charset="-122"/>
              </a:rPr>
              <a:t>PPT2003</a:t>
            </a:r>
            <a:r>
              <a:rPr lang="zh-CN" altLang="en-US" dirty="0" smtClean="0">
                <a:solidFill>
                  <a:srgbClr val="000000"/>
                </a:solidFill>
                <a:latin typeface="微软雅黑" panose="020B0503020204020204" pitchFamily="34" charset="-122"/>
                <a:ea typeface="微软雅黑" panose="020B0503020204020204" pitchFamily="34" charset="-122"/>
              </a:rPr>
              <a:t>：幻灯片放映</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幻灯片切换</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修改效果</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把每隔</a:t>
            </a:r>
            <a:r>
              <a:rPr lang="en-US" altLang="zh-CN" dirty="0">
                <a:solidFill>
                  <a:srgbClr val="000000"/>
                </a:solidFill>
                <a:latin typeface="微软雅黑" panose="020B0503020204020204" pitchFamily="34" charset="-122"/>
                <a:ea typeface="微软雅黑" panose="020B0503020204020204" pitchFamily="34" charset="-122"/>
              </a:rPr>
              <a:t>3</a:t>
            </a:r>
            <a:r>
              <a:rPr lang="zh-CN" altLang="en-US" dirty="0">
                <a:solidFill>
                  <a:srgbClr val="000000"/>
                </a:solidFill>
                <a:latin typeface="微软雅黑" panose="020B0503020204020204" pitchFamily="34" charset="-122"/>
                <a:ea typeface="微软雅黑" panose="020B0503020204020204" pitchFamily="34" charset="-122"/>
              </a:rPr>
              <a:t>秒的前面的勾去掉</a:t>
            </a:r>
            <a:endParaRPr lang="en-US" altLang="zh-CN"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dirty="0" smtClean="0">
                <a:solidFill>
                  <a:srgbClr val="000000"/>
                </a:solidFill>
                <a:latin typeface="微软雅黑" panose="020B0503020204020204" pitchFamily="34" charset="-122"/>
                <a:ea typeface="微软雅黑" panose="020B0503020204020204" pitchFamily="34" charset="-122"/>
              </a:rPr>
              <a:t>3</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smtClean="0">
                <a:solidFill>
                  <a:srgbClr val="000000"/>
                </a:solidFill>
                <a:latin typeface="微软雅黑" panose="020B0503020204020204" pitchFamily="34" charset="-122"/>
                <a:ea typeface="微软雅黑" panose="020B0503020204020204" pitchFamily="34" charset="-122"/>
              </a:rPr>
              <a:t>PPT2007</a:t>
            </a:r>
            <a:r>
              <a:rPr lang="zh-CN" altLang="en-US" dirty="0" smtClean="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幻灯片</a:t>
            </a:r>
            <a:r>
              <a:rPr lang="zh-CN" altLang="en-US" dirty="0" smtClean="0">
                <a:solidFill>
                  <a:srgbClr val="000000"/>
                </a:solidFill>
                <a:latin typeface="微软雅黑" panose="020B0503020204020204" pitchFamily="34" charset="-122"/>
                <a:ea typeface="微软雅黑" panose="020B0503020204020204" pitchFamily="34" charset="-122"/>
              </a:rPr>
              <a:t>放映</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幻灯片切换</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换</a:t>
            </a:r>
            <a:r>
              <a:rPr lang="zh-CN" altLang="en-US" dirty="0">
                <a:solidFill>
                  <a:srgbClr val="000000"/>
                </a:solidFill>
                <a:latin typeface="微软雅黑" panose="020B0503020204020204" pitchFamily="34" charset="-122"/>
                <a:ea typeface="微软雅黑" panose="020B0503020204020204" pitchFamily="34" charset="-122"/>
              </a:rPr>
              <a:t>片</a:t>
            </a:r>
            <a:r>
              <a:rPr lang="zh-CN" altLang="en-US" dirty="0" smtClean="0">
                <a:solidFill>
                  <a:srgbClr val="000000"/>
                </a:solidFill>
                <a:latin typeface="微软雅黑" panose="020B0503020204020204" pitchFamily="34" charset="-122"/>
                <a:ea typeface="微软雅黑" panose="020B0503020204020204" pitchFamily="34" charset="-122"/>
              </a:rPr>
              <a:t>方式</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把每隔</a:t>
            </a:r>
            <a:r>
              <a:rPr lang="en-US" altLang="zh-CN" dirty="0">
                <a:solidFill>
                  <a:srgbClr val="000000"/>
                </a:solidFill>
                <a:latin typeface="微软雅黑" panose="020B0503020204020204" pitchFamily="34" charset="-122"/>
                <a:ea typeface="微软雅黑" panose="020B0503020204020204" pitchFamily="34" charset="-122"/>
              </a:rPr>
              <a:t>3</a:t>
            </a:r>
            <a:r>
              <a:rPr lang="zh-CN" altLang="en-US" dirty="0">
                <a:solidFill>
                  <a:srgbClr val="000000"/>
                </a:solidFill>
                <a:latin typeface="微软雅黑" panose="020B0503020204020204" pitchFamily="34" charset="-122"/>
                <a:ea typeface="微软雅黑" panose="020B0503020204020204" pitchFamily="34" charset="-122"/>
              </a:rPr>
              <a:t>秒的前面的勾</a:t>
            </a:r>
            <a:r>
              <a:rPr lang="zh-CN" altLang="en-US" dirty="0" smtClean="0">
                <a:solidFill>
                  <a:srgbClr val="000000"/>
                </a:solidFill>
                <a:latin typeface="微软雅黑" panose="020B0503020204020204" pitchFamily="34" charset="-122"/>
                <a:ea typeface="微软雅黑" panose="020B0503020204020204" pitchFamily="34" charset="-122"/>
              </a:rPr>
              <a:t>去掉</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r>
              <a:rPr lang="en-US" altLang="zh-CN" dirty="0" smtClean="0">
                <a:solidFill>
                  <a:srgbClr val="000000"/>
                </a:solidFill>
                <a:latin typeface="微软雅黑" panose="020B0503020204020204" pitchFamily="34" charset="-122"/>
                <a:ea typeface="微软雅黑" panose="020B0503020204020204" pitchFamily="34" charset="-122"/>
              </a:rPr>
              <a:t>4</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smtClean="0">
                <a:solidFill>
                  <a:srgbClr val="000000"/>
                </a:solidFill>
                <a:latin typeface="微软雅黑" panose="020B0503020204020204" pitchFamily="34" charset="-122"/>
                <a:ea typeface="微软雅黑" panose="020B0503020204020204" pitchFamily="34" charset="-122"/>
              </a:rPr>
              <a:t>PPT2010</a:t>
            </a:r>
            <a:r>
              <a:rPr lang="zh-CN" altLang="en-US" dirty="0" smtClean="0">
                <a:solidFill>
                  <a:srgbClr val="000000"/>
                </a:solidFill>
                <a:latin typeface="微软雅黑" panose="020B0503020204020204" pitchFamily="34" charset="-122"/>
                <a:ea typeface="微软雅黑" panose="020B0503020204020204" pitchFamily="34" charset="-122"/>
              </a:rPr>
              <a:t>：切换</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最右边的设置自动切换时间</a:t>
            </a:r>
            <a:r>
              <a:rPr lang="en-US" altLang="zh-CN" dirty="0" smtClean="0">
                <a:solidFill>
                  <a:srgbClr val="000000"/>
                </a:solidFill>
                <a:latin typeface="微软雅黑" panose="020B0503020204020204" pitchFamily="34" charset="-122"/>
                <a:ea typeface="微软雅黑" panose="020B0503020204020204" pitchFamily="34" charset="-122"/>
              </a:rPr>
              <a:t>——</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把每隔</a:t>
            </a:r>
            <a:r>
              <a:rPr lang="en-US" altLang="zh-CN" dirty="0">
                <a:solidFill>
                  <a:srgbClr val="000000"/>
                </a:solidFill>
                <a:latin typeface="微软雅黑" panose="020B0503020204020204" pitchFamily="34" charset="-122"/>
                <a:ea typeface="微软雅黑" panose="020B0503020204020204" pitchFamily="34" charset="-122"/>
              </a:rPr>
              <a:t>3</a:t>
            </a:r>
            <a:r>
              <a:rPr lang="zh-CN" altLang="en-US" dirty="0">
                <a:solidFill>
                  <a:srgbClr val="000000"/>
                </a:solidFill>
                <a:latin typeface="微软雅黑" panose="020B0503020204020204" pitchFamily="34" charset="-122"/>
                <a:ea typeface="微软雅黑" panose="020B0503020204020204" pitchFamily="34" charset="-122"/>
              </a:rPr>
              <a:t>秒的前面的勾</a:t>
            </a:r>
            <a:r>
              <a:rPr lang="zh-CN" altLang="en-US" dirty="0" smtClean="0">
                <a:solidFill>
                  <a:srgbClr val="000000"/>
                </a:solidFill>
                <a:latin typeface="微软雅黑" panose="020B0503020204020204" pitchFamily="34" charset="-122"/>
                <a:ea typeface="微软雅黑" panose="020B0503020204020204" pitchFamily="34" charset="-122"/>
              </a:rPr>
              <a:t>去掉</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r>
              <a:rPr lang="en-US" altLang="zh-CN" dirty="0" smtClean="0">
                <a:solidFill>
                  <a:srgbClr val="000000"/>
                </a:solidFill>
                <a:latin typeface="微软雅黑" panose="020B0503020204020204" pitchFamily="34" charset="-122"/>
                <a:ea typeface="微软雅黑" panose="020B0503020204020204" pitchFamily="34" charset="-122"/>
              </a:rPr>
              <a:t>5</a:t>
            </a:r>
            <a:r>
              <a:rPr lang="zh-CN" altLang="en-US" dirty="0" smtClean="0">
                <a:solidFill>
                  <a:srgbClr val="000000"/>
                </a:solidFill>
                <a:latin typeface="微软雅黑" panose="020B0503020204020204" pitchFamily="34" charset="-122"/>
                <a:ea typeface="微软雅黑" panose="020B0503020204020204" pitchFamily="34" charset="-122"/>
              </a:rPr>
              <a:t>、</a:t>
            </a:r>
            <a:r>
              <a:rPr lang="en-US" altLang="zh-CN" dirty="0" smtClean="0">
                <a:solidFill>
                  <a:srgbClr val="000000"/>
                </a:solidFill>
                <a:latin typeface="微软雅黑" panose="020B0503020204020204" pitchFamily="34" charset="-122"/>
                <a:ea typeface="微软雅黑" panose="020B0503020204020204" pitchFamily="34" charset="-122"/>
              </a:rPr>
              <a:t>PPT2013</a:t>
            </a:r>
            <a:r>
              <a:rPr lang="zh-CN" altLang="en-US" dirty="0" smtClean="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切换</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最右边的设置自动切换时间</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把每隔</a:t>
            </a:r>
            <a:r>
              <a:rPr lang="en-US" altLang="zh-CN" dirty="0">
                <a:solidFill>
                  <a:srgbClr val="000000"/>
                </a:solidFill>
                <a:latin typeface="微软雅黑" panose="020B0503020204020204" pitchFamily="34" charset="-122"/>
                <a:ea typeface="微软雅黑" panose="020B0503020204020204" pitchFamily="34" charset="-122"/>
              </a:rPr>
              <a:t>3</a:t>
            </a:r>
            <a:r>
              <a:rPr lang="zh-CN" altLang="en-US" dirty="0">
                <a:solidFill>
                  <a:srgbClr val="000000"/>
                </a:solidFill>
                <a:latin typeface="微软雅黑" panose="020B0503020204020204" pitchFamily="34" charset="-122"/>
                <a:ea typeface="微软雅黑" panose="020B0503020204020204" pitchFamily="34" charset="-122"/>
              </a:rPr>
              <a:t>秒的前面的勾</a:t>
            </a:r>
            <a:r>
              <a:rPr lang="zh-CN" altLang="en-US" dirty="0" smtClean="0">
                <a:solidFill>
                  <a:srgbClr val="000000"/>
                </a:solidFill>
                <a:latin typeface="微软雅黑" panose="020B0503020204020204" pitchFamily="34" charset="-122"/>
                <a:ea typeface="微软雅黑" panose="020B0503020204020204" pitchFamily="34" charset="-122"/>
              </a:rPr>
              <a:t>去掉</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endParaRPr lang="en-US" altLang="zh-CN"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r>
              <a:rPr lang="zh-CN" altLang="en-US" dirty="0" smtClean="0">
                <a:solidFill>
                  <a:srgbClr val="000000"/>
                </a:solidFill>
                <a:latin typeface="微软雅黑" panose="020B0503020204020204" pitchFamily="34" charset="-122"/>
                <a:ea typeface="微软雅黑" panose="020B0503020204020204" pitchFamily="34" charset="-122"/>
              </a:rPr>
              <a:t>具体的切换效果设置，版本间存在着细微的差距，不过都是很接近的。</a:t>
            </a: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defRPr/>
            </a:pPr>
            <a:r>
              <a:rPr lang="zh-CN" altLang="en-US" dirty="0" smtClean="0">
                <a:solidFill>
                  <a:srgbClr val="000000"/>
                </a:solidFill>
                <a:latin typeface="微软雅黑" panose="020B0503020204020204" pitchFamily="34" charset="-122"/>
                <a:ea typeface="微软雅黑" panose="020B0503020204020204" pitchFamily="34" charset="-122"/>
              </a:rPr>
              <a:t>您稍微操作一下即可明白其中的道理</a:t>
            </a:r>
            <a:endParaRPr lang="zh-CN" altLang="en-US" dirty="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en-US" altLang="zh-CN" dirty="0" smtClean="0">
              <a:solidFill>
                <a:srgbClr val="000000"/>
              </a:solidFill>
              <a:latin typeface="微软雅黑" panose="020B0503020204020204" pitchFamily="34" charset="-122"/>
              <a:ea typeface="微软雅黑" panose="020B0503020204020204" pitchFamily="34" charset="-122"/>
            </a:endParaRPr>
          </a:p>
          <a:p>
            <a:pPr fontAlgn="base">
              <a:spcBef>
                <a:spcPct val="0"/>
              </a:spcBef>
              <a:spcAft>
                <a:spcPct val="0"/>
              </a:spcAft>
              <a:buFont typeface="Arial" panose="020B0604020202020204" pitchFamily="34" charset="0"/>
              <a:buNone/>
              <a:defRPr/>
            </a:pPr>
            <a:endParaRPr lang="zh-CN" altLang="en-US"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12192000" cy="6865211"/>
            <a:chOff x="0" y="219075"/>
            <a:chExt cx="12192000" cy="6865211"/>
          </a:xfrm>
        </p:grpSpPr>
        <p:pic>
          <p:nvPicPr>
            <p:cNvPr id="12" name="图片 11"/>
            <p:cNvPicPr>
              <a:picLocks noChangeAspect="1"/>
            </p:cNvPicPr>
            <p:nvPr/>
          </p:nvPicPr>
          <p:blipFill rotWithShape="1">
            <a:blip r:embed="rId1"/>
            <a:srcRect r="2513"/>
            <a:stretch>
              <a:fillRect/>
            </a:stretch>
          </p:blipFill>
          <p:spPr>
            <a:xfrm>
              <a:off x="0" y="219075"/>
              <a:ext cx="12192000" cy="6865211"/>
            </a:xfrm>
            <a:prstGeom prst="rect">
              <a:avLst/>
            </a:prstGeom>
          </p:spPr>
        </p:pic>
        <p:sp>
          <p:nvSpPr>
            <p:cNvPr id="13" name="矩形 12"/>
            <p:cNvSpPr/>
            <p:nvPr/>
          </p:nvSpPr>
          <p:spPr>
            <a:xfrm>
              <a:off x="0" y="219075"/>
              <a:ext cx="12192000" cy="6865211"/>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p:nvSpPr>
        <p:spPr>
          <a:xfrm>
            <a:off x="3295191" y="2028824"/>
            <a:ext cx="7544259" cy="257175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003972" y="2027660"/>
            <a:ext cx="2582439" cy="2582439"/>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文本框 14"/>
          <p:cNvSpPr txBox="1"/>
          <p:nvPr/>
        </p:nvSpPr>
        <p:spPr>
          <a:xfrm>
            <a:off x="5732164" y="2562105"/>
            <a:ext cx="3694834" cy="1107996"/>
          </a:xfrm>
          <a:prstGeom prst="rect">
            <a:avLst/>
          </a:prstGeom>
          <a:noFill/>
        </p:spPr>
        <p:txBody>
          <a:bodyPr wrap="square" rtlCol="0">
            <a:spAutoFit/>
          </a:bodyPr>
          <a:lstStyle/>
          <a:p>
            <a:r>
              <a:rPr lang="zh-CN" altLang="en-US" sz="6600" b="1" dirty="0" smtClean="0">
                <a:solidFill>
                  <a:srgbClr val="20C6F3"/>
                </a:solidFill>
                <a:latin typeface="微软雅黑" panose="020B0503020204020204" pitchFamily="34" charset="-122"/>
                <a:ea typeface="微软雅黑" panose="020B0503020204020204" pitchFamily="34" charset="-122"/>
              </a:rPr>
              <a:t>公司概览</a:t>
            </a:r>
            <a:endParaRPr lang="zh-CN" altLang="en-US" sz="6600" b="1" dirty="0">
              <a:solidFill>
                <a:srgbClr val="20C6F3"/>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787937" y="3580175"/>
            <a:ext cx="3449937" cy="400110"/>
          </a:xfrm>
          <a:prstGeom prst="rect">
            <a:avLst/>
          </a:prstGeom>
          <a:noFill/>
        </p:spPr>
        <p:txBody>
          <a:bodyPr wrap="square" rtlCol="0">
            <a:spAutoFit/>
          </a:bodyPr>
          <a:lstStyle/>
          <a:p>
            <a:pPr algn="dist"/>
            <a:r>
              <a:rPr lang="en-US" altLang="zh-CN" sz="2000" dirty="0" smtClean="0">
                <a:solidFill>
                  <a:srgbClr val="20C6F3"/>
                </a:solidFill>
                <a:latin typeface="微软雅黑" panose="020B0503020204020204" pitchFamily="34" charset="-122"/>
                <a:ea typeface="微软雅黑" panose="020B0503020204020204" pitchFamily="34" charset="-122"/>
              </a:rPr>
              <a:t>ADD YOUR TITLE HERE</a:t>
            </a:r>
            <a:endParaRPr lang="zh-CN" altLang="en-US" sz="2000" dirty="0">
              <a:solidFill>
                <a:srgbClr val="20C6F3"/>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组合 15"/>
          <p:cNvGrpSpPr/>
          <p:nvPr/>
        </p:nvGrpSpPr>
        <p:grpSpPr bwMode="auto">
          <a:xfrm>
            <a:off x="0" y="6354234"/>
            <a:ext cx="12217400" cy="503767"/>
            <a:chOff x="0" y="4681728"/>
            <a:chExt cx="9163025" cy="377952"/>
          </a:xfrm>
        </p:grpSpPr>
        <p:sp>
          <p:nvSpPr>
            <p:cNvPr id="11" name="矩形 10"/>
            <p:cNvSpPr/>
            <p:nvPr/>
          </p:nvSpPr>
          <p:spPr>
            <a:xfrm>
              <a:off x="0" y="4681728"/>
              <a:ext cx="9163025" cy="3779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4" name="矩形 13"/>
            <p:cNvSpPr/>
            <p:nvPr/>
          </p:nvSpPr>
          <p:spPr>
            <a:xfrm>
              <a:off x="8785201"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2" name="矩形 11"/>
            <p:cNvSpPr/>
            <p:nvPr/>
          </p:nvSpPr>
          <p:spPr>
            <a:xfrm>
              <a:off x="0" y="4681728"/>
              <a:ext cx="377824" cy="377952"/>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3" name="等腰三角形 12"/>
            <p:cNvSpPr/>
            <p:nvPr/>
          </p:nvSpPr>
          <p:spPr>
            <a:xfrm rot="5400000">
              <a:off x="8910592"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sp>
          <p:nvSpPr>
            <p:cNvPr id="15" name="等腰三角形 14"/>
            <p:cNvSpPr/>
            <p:nvPr/>
          </p:nvSpPr>
          <p:spPr>
            <a:xfrm rot="16200000">
              <a:off x="125391" y="4815142"/>
              <a:ext cx="127043"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grpSp>
      <p:grpSp>
        <p:nvGrpSpPr>
          <p:cNvPr id="125956" name="组合 24"/>
          <p:cNvGrpSpPr/>
          <p:nvPr/>
        </p:nvGrpSpPr>
        <p:grpSpPr bwMode="auto">
          <a:xfrm>
            <a:off x="0" y="235521"/>
            <a:ext cx="12217400" cy="843865"/>
            <a:chOff x="0" y="176098"/>
            <a:chExt cx="9163025" cy="634077"/>
          </a:xfrm>
        </p:grpSpPr>
        <p:grpSp>
          <p:nvGrpSpPr>
            <p:cNvPr id="125958" name="组合 9"/>
            <p:cNvGrpSpPr/>
            <p:nvPr/>
          </p:nvGrpSpPr>
          <p:grpSpPr bwMode="auto">
            <a:xfrm flipH="1">
              <a:off x="9060600" y="242094"/>
              <a:ext cx="102425" cy="564356"/>
              <a:chOff x="7668348" y="242094"/>
              <a:chExt cx="98744" cy="564356"/>
            </a:xfrm>
          </p:grpSpPr>
          <p:sp>
            <p:nvSpPr>
              <p:cNvPr id="8" name="矩形 7"/>
              <p:cNvSpPr/>
              <p:nvPr/>
            </p:nvSpPr>
            <p:spPr>
              <a:xfrm>
                <a:off x="7668348" y="242468"/>
                <a:ext cx="62748"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9" name="直接连接符 8"/>
              <p:cNvCxnSpPr/>
              <p:nvPr/>
            </p:nvCxnSpPr>
            <p:spPr>
              <a:xfrm>
                <a:off x="7767827"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5959" name="组合 5"/>
            <p:cNvGrpSpPr/>
            <p:nvPr/>
          </p:nvGrpSpPr>
          <p:grpSpPr bwMode="auto">
            <a:xfrm>
              <a:off x="458019" y="176098"/>
              <a:ext cx="2600705" cy="634077"/>
              <a:chOff x="458019" y="176098"/>
              <a:chExt cx="2600705" cy="634077"/>
            </a:xfrm>
          </p:grpSpPr>
          <p:sp>
            <p:nvSpPr>
              <p:cNvPr id="125963" name="TextBox 18"/>
              <p:cNvSpPr txBox="1">
                <a:spLocks noChangeArrowheads="1"/>
              </p:cNvSpPr>
              <p:nvPr/>
            </p:nvSpPr>
            <p:spPr bwMode="auto">
              <a:xfrm>
                <a:off x="458019" y="176098"/>
                <a:ext cx="2600705" cy="4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fontAlgn="base" hangingPunct="1">
                  <a:spcBef>
                    <a:spcPct val="0"/>
                  </a:spcBef>
                  <a:spcAft>
                    <a:spcPct val="0"/>
                  </a:spcAft>
                  <a:buFont typeface="Arial" panose="020B0604020202020204" pitchFamily="34" charset="0"/>
                  <a:buNone/>
                  <a:defRPr/>
                </a:pPr>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由衷感谢购买</a:t>
                </a:r>
                <a:r>
                  <a:rPr lang="zh-CN" altLang="en-US" sz="3200" b="1" dirty="0" smtClean="0">
                    <a:solidFill>
                      <a:srgbClr val="C00000"/>
                    </a:solidFill>
                    <a:latin typeface="微软雅黑" panose="020B0503020204020204" pitchFamily="34" charset="-122"/>
                    <a:ea typeface="微软雅黑" panose="020B0503020204020204" pitchFamily="34" charset="-122"/>
                    <a:cs typeface="Arial" panose="020B0604020202020204" pitchFamily="34" charset="0"/>
                  </a:rPr>
                  <a:t>的您</a:t>
                </a:r>
                <a:endPar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Box 19"/>
              <p:cNvSpPr txBox="1"/>
              <p:nvPr/>
            </p:nvSpPr>
            <p:spPr>
              <a:xfrm>
                <a:off x="471487" y="555787"/>
                <a:ext cx="1831266" cy="254388"/>
              </a:xfrm>
              <a:prstGeom prst="rect">
                <a:avLst/>
              </a:prstGeom>
              <a:noFill/>
            </p:spPr>
            <p:txBody>
              <a:bodyPr wrap="none">
                <a:spAutoFit/>
              </a:bodyPr>
              <a:lstStyle/>
              <a:p>
                <a:pPr fontAlgn="base">
                  <a:spcBef>
                    <a:spcPct val="0"/>
                  </a:spcBef>
                  <a:spcAft>
                    <a:spcPct val="0"/>
                  </a:spcAft>
                  <a:buFont typeface="Arial" panose="020B0604020202020204" pitchFamily="34" charset="0"/>
                  <a:buNone/>
                  <a:defRPr/>
                </a:pPr>
                <a:r>
                  <a:rPr lang="zh-CN" altLang="en-US" sz="1600" dirty="0" smtClean="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rPr>
                  <a:t>让每一次亮相都信心澎湃</a:t>
                </a:r>
                <a:endParaRPr lang="zh-CN" altLang="en-US" sz="1600" dirty="0">
                  <a:solidFill>
                    <a:prstClr val="black">
                      <a:lumMod val="65000"/>
                      <a:lumOff val="35000"/>
                    </a:prstClr>
                  </a:solidFill>
                  <a:latin typeface="微软雅黑" panose="020B0503020204020204" pitchFamily="34" charset="-122"/>
                  <a:ea typeface="微软雅黑" panose="020B0503020204020204" pitchFamily="34" charset="-122"/>
                  <a:cs typeface="Microsoft Himalaya" panose="01010100010101010101" pitchFamily="2" charset="0"/>
                </a:endParaRPr>
              </a:p>
            </p:txBody>
          </p:sp>
        </p:grpSp>
        <p:grpSp>
          <p:nvGrpSpPr>
            <p:cNvPr id="125960" name="组合 3"/>
            <p:cNvGrpSpPr/>
            <p:nvPr/>
          </p:nvGrpSpPr>
          <p:grpSpPr bwMode="auto">
            <a:xfrm>
              <a:off x="0" y="242094"/>
              <a:ext cx="480244" cy="564356"/>
              <a:chOff x="0" y="242094"/>
              <a:chExt cx="480244" cy="564356"/>
            </a:xfrm>
          </p:grpSpPr>
          <p:sp>
            <p:nvSpPr>
              <p:cNvPr id="5" name="矩形 4"/>
              <p:cNvSpPr/>
              <p:nvPr/>
            </p:nvSpPr>
            <p:spPr>
              <a:xfrm>
                <a:off x="0" y="242468"/>
                <a:ext cx="425449" cy="564610"/>
              </a:xfrm>
              <a:prstGeom prst="rect">
                <a:avLst/>
              </a:prstGeom>
              <a:solidFill>
                <a:srgbClr val="A528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sz="2400">
                  <a:solidFill>
                    <a:prstClr val="white"/>
                  </a:solidFill>
                </a:endParaRPr>
              </a:p>
            </p:txBody>
          </p:sp>
          <p:cxnSp>
            <p:nvCxnSpPr>
              <p:cNvPr id="7" name="直接连接符 6"/>
              <p:cNvCxnSpPr/>
              <p:nvPr/>
            </p:nvCxnSpPr>
            <p:spPr>
              <a:xfrm>
                <a:off x="481012" y="242468"/>
                <a:ext cx="0" cy="5646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1" cstate="screen"/>
          <a:stretch>
            <a:fillRect/>
          </a:stretch>
        </p:blipFill>
        <p:spPr>
          <a:xfrm>
            <a:off x="9696400" y="2130704"/>
            <a:ext cx="2916481" cy="4412225"/>
          </a:xfrm>
          <a:prstGeom prst="rect">
            <a:avLst/>
          </a:prstGeom>
        </p:spPr>
      </p:pic>
      <p:pic>
        <p:nvPicPr>
          <p:cNvPr id="16" name="图片 15"/>
          <p:cNvPicPr>
            <a:picLocks noChangeAspect="1"/>
          </p:cNvPicPr>
          <p:nvPr/>
        </p:nvPicPr>
        <p:blipFill rotWithShape="1">
          <a:blip r:embed="rId2"/>
          <a:srcRect b="34233"/>
          <a:stretch>
            <a:fillRect/>
          </a:stretch>
        </p:blipFill>
        <p:spPr>
          <a:xfrm>
            <a:off x="251883" y="1871537"/>
            <a:ext cx="9882473" cy="2433764"/>
          </a:xfrm>
          <a:prstGeom prst="rect">
            <a:avLst/>
          </a:prstGeom>
        </p:spPr>
      </p:pic>
      <p:pic>
        <p:nvPicPr>
          <p:cNvPr id="21" name="图片 20"/>
          <p:cNvPicPr>
            <a:picLocks noChangeAspect="1"/>
          </p:cNvPicPr>
          <p:nvPr/>
        </p:nvPicPr>
        <p:blipFill rotWithShape="1">
          <a:blip r:embed="rId2"/>
          <a:srcRect l="4165" t="84241"/>
          <a:stretch>
            <a:fillRect/>
          </a:stretch>
        </p:blipFill>
        <p:spPr>
          <a:xfrm>
            <a:off x="364693" y="4307294"/>
            <a:ext cx="9470781" cy="580279"/>
          </a:xfrm>
          <a:prstGeom prst="rect">
            <a:avLst/>
          </a:prstGeom>
        </p:spPr>
      </p:pic>
    </p:spTree>
  </p:cSld>
  <p:clrMapOvr>
    <a:masterClrMapping/>
  </p:clrMapOvr>
  <p:transition spd="slow" advClick="0" advTm="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email"/>
          <a:stretch>
            <a:fillRect/>
          </a:stretch>
        </p:blipFill>
        <p:spPr>
          <a:xfrm>
            <a:off x="-1" y="0"/>
            <a:ext cx="12185583" cy="6858000"/>
          </a:xfrm>
          <a:prstGeom prst="rect">
            <a:avLst/>
          </a:prstGeom>
        </p:spPr>
      </p:pic>
      <p:sp>
        <p:nvSpPr>
          <p:cNvPr id="13" name="任意多边形 12"/>
          <p:cNvSpPr/>
          <p:nvPr/>
        </p:nvSpPr>
        <p:spPr>
          <a:xfrm>
            <a:off x="-1" y="0"/>
            <a:ext cx="7239909" cy="6857999"/>
          </a:xfrm>
          <a:custGeom>
            <a:avLst/>
            <a:gdLst>
              <a:gd name="connsiteX0" fmla="*/ 460357 w 7239909"/>
              <a:gd name="connsiteY0" fmla="*/ 0 h 6857999"/>
              <a:gd name="connsiteX1" fmla="*/ 5545840 w 7239909"/>
              <a:gd name="connsiteY1" fmla="*/ 0 h 6857999"/>
              <a:gd name="connsiteX2" fmla="*/ 5698103 w 7239909"/>
              <a:gd name="connsiteY2" fmla="*/ 113861 h 6857999"/>
              <a:gd name="connsiteX3" fmla="*/ 7239909 w 7239909"/>
              <a:gd name="connsiteY3" fmla="*/ 3383190 h 6857999"/>
              <a:gd name="connsiteX4" fmla="*/ 5698104 w 7239909"/>
              <a:gd name="connsiteY4" fmla="*/ 6652520 h 6857999"/>
              <a:gd name="connsiteX5" fmla="*/ 5423320 w 7239909"/>
              <a:gd name="connsiteY5" fmla="*/ 6857999 h 6857999"/>
              <a:gd name="connsiteX6" fmla="*/ 582877 w 7239909"/>
              <a:gd name="connsiteY6" fmla="*/ 6857999 h 6857999"/>
              <a:gd name="connsiteX7" fmla="*/ 308093 w 7239909"/>
              <a:gd name="connsiteY7" fmla="*/ 6652520 h 6857999"/>
              <a:gd name="connsiteX8" fmla="*/ 7220 w 7239909"/>
              <a:gd name="connsiteY8" fmla="*/ 6379068 h 6857999"/>
              <a:gd name="connsiteX9" fmla="*/ 0 w 7239909"/>
              <a:gd name="connsiteY9" fmla="*/ 6371124 h 6857999"/>
              <a:gd name="connsiteX10" fmla="*/ 0 w 7239909"/>
              <a:gd name="connsiteY10" fmla="*/ 395257 h 6857999"/>
              <a:gd name="connsiteX11" fmla="*/ 7220 w 7239909"/>
              <a:gd name="connsiteY11" fmla="*/ 387313 h 6857999"/>
              <a:gd name="connsiteX12" fmla="*/ 308093 w 7239909"/>
              <a:gd name="connsiteY12" fmla="*/ 113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9909" h="6857999">
                <a:moveTo>
                  <a:pt x="460357" y="0"/>
                </a:moveTo>
                <a:lnTo>
                  <a:pt x="5545840" y="0"/>
                </a:lnTo>
                <a:lnTo>
                  <a:pt x="5698103" y="113861"/>
                </a:lnTo>
                <a:cubicBezTo>
                  <a:pt x="6639723" y="890954"/>
                  <a:pt x="7239909" y="2066982"/>
                  <a:pt x="7239909" y="3383190"/>
                </a:cubicBezTo>
                <a:cubicBezTo>
                  <a:pt x="7239909" y="4699399"/>
                  <a:pt x="6639723" y="5875426"/>
                  <a:pt x="5698104" y="6652520"/>
                </a:cubicBezTo>
                <a:lnTo>
                  <a:pt x="5423320" y="6857999"/>
                </a:lnTo>
                <a:lnTo>
                  <a:pt x="582877" y="6857999"/>
                </a:lnTo>
                <a:lnTo>
                  <a:pt x="308093" y="6652520"/>
                </a:lnTo>
                <a:cubicBezTo>
                  <a:pt x="203468" y="6566176"/>
                  <a:pt x="103059" y="6474907"/>
                  <a:pt x="7220" y="6379068"/>
                </a:cubicBezTo>
                <a:lnTo>
                  <a:pt x="0" y="6371124"/>
                </a:lnTo>
                <a:lnTo>
                  <a:pt x="0" y="395257"/>
                </a:lnTo>
                <a:lnTo>
                  <a:pt x="7220" y="387313"/>
                </a:lnTo>
                <a:cubicBezTo>
                  <a:pt x="103059" y="291474"/>
                  <a:pt x="203469" y="200205"/>
                  <a:pt x="308093" y="113861"/>
                </a:cubicBezTo>
                <a:close/>
              </a:path>
            </a:pathLst>
          </a:custGeom>
          <a:solidFill>
            <a:srgbClr val="2D3E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14" name="组合 13"/>
          <p:cNvGrpSpPr/>
          <p:nvPr/>
        </p:nvGrpSpPr>
        <p:grpSpPr>
          <a:xfrm>
            <a:off x="159658" y="1603721"/>
            <a:ext cx="6088692" cy="5254279"/>
            <a:chOff x="159658" y="1603721"/>
            <a:chExt cx="6088692" cy="5254279"/>
          </a:xfrm>
        </p:grpSpPr>
        <p:sp>
          <p:nvSpPr>
            <p:cNvPr id="15" name="任意多边形 14"/>
            <p:cNvSpPr/>
            <p:nvPr/>
          </p:nvSpPr>
          <p:spPr>
            <a:xfrm>
              <a:off x="159658" y="1603721"/>
              <a:ext cx="6088692" cy="5254279"/>
            </a:xfrm>
            <a:custGeom>
              <a:avLst/>
              <a:gdLst>
                <a:gd name="connsiteX0" fmla="*/ 2184400 w 4368800"/>
                <a:gd name="connsiteY0" fmla="*/ 0 h 3770086"/>
                <a:gd name="connsiteX1" fmla="*/ 4368800 w 4368800"/>
                <a:gd name="connsiteY1" fmla="*/ 2184400 h 3770086"/>
                <a:gd name="connsiteX2" fmla="*/ 3729004 w 4368800"/>
                <a:gd name="connsiteY2" fmla="*/ 3729004 h 3770086"/>
                <a:gd name="connsiteX3" fmla="*/ 3683803 w 4368800"/>
                <a:gd name="connsiteY3" fmla="*/ 3770086 h 3770086"/>
                <a:gd name="connsiteX4" fmla="*/ 684998 w 4368800"/>
                <a:gd name="connsiteY4" fmla="*/ 3770086 h 3770086"/>
                <a:gd name="connsiteX5" fmla="*/ 639796 w 4368800"/>
                <a:gd name="connsiteY5" fmla="*/ 3729004 h 3770086"/>
                <a:gd name="connsiteX6" fmla="*/ 0 w 4368800"/>
                <a:gd name="connsiteY6" fmla="*/ 2184400 h 3770086"/>
                <a:gd name="connsiteX7" fmla="*/ 2184400 w 4368800"/>
                <a:gd name="connsiteY7" fmla="*/ 0 h 377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8800" h="3770086">
                  <a:moveTo>
                    <a:pt x="2184400" y="0"/>
                  </a:moveTo>
                  <a:cubicBezTo>
                    <a:pt x="3390811" y="0"/>
                    <a:pt x="4368800" y="977989"/>
                    <a:pt x="4368800" y="2184400"/>
                  </a:cubicBezTo>
                  <a:cubicBezTo>
                    <a:pt x="4368800" y="2787606"/>
                    <a:pt x="4124303" y="3333706"/>
                    <a:pt x="3729004" y="3729004"/>
                  </a:cubicBezTo>
                  <a:lnTo>
                    <a:pt x="3683803" y="3770086"/>
                  </a:lnTo>
                  <a:lnTo>
                    <a:pt x="684998" y="3770086"/>
                  </a:lnTo>
                  <a:lnTo>
                    <a:pt x="639796" y="3729004"/>
                  </a:lnTo>
                  <a:cubicBezTo>
                    <a:pt x="244497" y="3333706"/>
                    <a:pt x="0" y="2787606"/>
                    <a:pt x="0" y="2184400"/>
                  </a:cubicBezTo>
                  <a:cubicBezTo>
                    <a:pt x="0" y="977989"/>
                    <a:pt x="977989" y="0"/>
                    <a:pt x="2184400" y="0"/>
                  </a:cubicBezTo>
                  <a:close/>
                </a:path>
              </a:pathLst>
            </a:custGeom>
            <a:solidFill>
              <a:srgbClr val="2D3E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16" name="组合 15"/>
            <p:cNvGrpSpPr/>
            <p:nvPr/>
          </p:nvGrpSpPr>
          <p:grpSpPr>
            <a:xfrm>
              <a:off x="4542972" y="1727200"/>
              <a:ext cx="1074057" cy="1074057"/>
              <a:chOff x="4542972" y="1727200"/>
              <a:chExt cx="1074057" cy="1074057"/>
            </a:xfrm>
          </p:grpSpPr>
          <p:sp>
            <p:nvSpPr>
              <p:cNvPr id="19" name="椭圆 18"/>
              <p:cNvSpPr/>
              <p:nvPr/>
            </p:nvSpPr>
            <p:spPr>
              <a:xfrm>
                <a:off x="4542972" y="1727200"/>
                <a:ext cx="1074057" cy="1074057"/>
              </a:xfrm>
              <a:prstGeom prst="ellipse">
                <a:avLst/>
              </a:prstGeom>
              <a:solidFill>
                <a:srgbClr val="3CBD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20" name="组合 19"/>
              <p:cNvGrpSpPr/>
              <p:nvPr/>
            </p:nvGrpSpPr>
            <p:grpSpPr>
              <a:xfrm>
                <a:off x="4843462" y="2046740"/>
                <a:ext cx="473075" cy="434975"/>
                <a:chOff x="2830513" y="3594100"/>
                <a:chExt cx="473075" cy="434975"/>
              </a:xfrm>
              <a:solidFill>
                <a:schemeClr val="bg1"/>
              </a:solidFill>
            </p:grpSpPr>
            <p:sp>
              <p:nvSpPr>
                <p:cNvPr id="21" name="Freeform 42"/>
                <p:cNvSpPr>
                  <a:spLocks noEditPoints="1"/>
                </p:cNvSpPr>
                <p:nvPr/>
              </p:nvSpPr>
              <p:spPr bwMode="auto">
                <a:xfrm>
                  <a:off x="2830513" y="3594100"/>
                  <a:ext cx="473075" cy="434975"/>
                </a:xfrm>
                <a:custGeom>
                  <a:avLst/>
                  <a:gdLst>
                    <a:gd name="T0" fmla="*/ 188 w 192"/>
                    <a:gd name="T1" fmla="*/ 0 h 176"/>
                    <a:gd name="T2" fmla="*/ 4 w 192"/>
                    <a:gd name="T3" fmla="*/ 0 h 176"/>
                    <a:gd name="T4" fmla="*/ 0 w 192"/>
                    <a:gd name="T5" fmla="*/ 4 h 176"/>
                    <a:gd name="T6" fmla="*/ 0 w 192"/>
                    <a:gd name="T7" fmla="*/ 172 h 176"/>
                    <a:gd name="T8" fmla="*/ 4 w 192"/>
                    <a:gd name="T9" fmla="*/ 176 h 176"/>
                    <a:gd name="T10" fmla="*/ 188 w 192"/>
                    <a:gd name="T11" fmla="*/ 176 h 176"/>
                    <a:gd name="T12" fmla="*/ 192 w 192"/>
                    <a:gd name="T13" fmla="*/ 172 h 176"/>
                    <a:gd name="T14" fmla="*/ 192 w 192"/>
                    <a:gd name="T15" fmla="*/ 4 h 176"/>
                    <a:gd name="T16" fmla="*/ 188 w 192"/>
                    <a:gd name="T17" fmla="*/ 0 h 176"/>
                    <a:gd name="T18" fmla="*/ 176 w 192"/>
                    <a:gd name="T19" fmla="*/ 132 h 176"/>
                    <a:gd name="T20" fmla="*/ 172 w 192"/>
                    <a:gd name="T21" fmla="*/ 136 h 176"/>
                    <a:gd name="T22" fmla="*/ 20 w 192"/>
                    <a:gd name="T23" fmla="*/ 136 h 176"/>
                    <a:gd name="T24" fmla="*/ 16 w 192"/>
                    <a:gd name="T25" fmla="*/ 132 h 176"/>
                    <a:gd name="T26" fmla="*/ 16 w 192"/>
                    <a:gd name="T27" fmla="*/ 20 h 176"/>
                    <a:gd name="T28" fmla="*/ 20 w 192"/>
                    <a:gd name="T29" fmla="*/ 16 h 176"/>
                    <a:gd name="T30" fmla="*/ 172 w 192"/>
                    <a:gd name="T31" fmla="*/ 16 h 176"/>
                    <a:gd name="T32" fmla="*/ 176 w 192"/>
                    <a:gd name="T33" fmla="*/ 20 h 176"/>
                    <a:gd name="T34" fmla="*/ 176 w 192"/>
                    <a:gd name="T3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76">
                      <a:moveTo>
                        <a:pt x="188" y="0"/>
                      </a:moveTo>
                      <a:cubicBezTo>
                        <a:pt x="4" y="0"/>
                        <a:pt x="4" y="0"/>
                        <a:pt x="4" y="0"/>
                      </a:cubicBezTo>
                      <a:cubicBezTo>
                        <a:pt x="2" y="0"/>
                        <a:pt x="0" y="2"/>
                        <a:pt x="0" y="4"/>
                      </a:cubicBezTo>
                      <a:cubicBezTo>
                        <a:pt x="0" y="172"/>
                        <a:pt x="0" y="172"/>
                        <a:pt x="0" y="172"/>
                      </a:cubicBezTo>
                      <a:cubicBezTo>
                        <a:pt x="0" y="174"/>
                        <a:pt x="2" y="176"/>
                        <a:pt x="4" y="176"/>
                      </a:cubicBezTo>
                      <a:cubicBezTo>
                        <a:pt x="188" y="176"/>
                        <a:pt x="188" y="176"/>
                        <a:pt x="188" y="176"/>
                      </a:cubicBezTo>
                      <a:cubicBezTo>
                        <a:pt x="190" y="176"/>
                        <a:pt x="192" y="174"/>
                        <a:pt x="192" y="172"/>
                      </a:cubicBezTo>
                      <a:cubicBezTo>
                        <a:pt x="192" y="4"/>
                        <a:pt x="192" y="4"/>
                        <a:pt x="192" y="4"/>
                      </a:cubicBezTo>
                      <a:cubicBezTo>
                        <a:pt x="192" y="2"/>
                        <a:pt x="190" y="0"/>
                        <a:pt x="188" y="0"/>
                      </a:cubicBezTo>
                      <a:close/>
                      <a:moveTo>
                        <a:pt x="176" y="132"/>
                      </a:moveTo>
                      <a:cubicBezTo>
                        <a:pt x="176" y="134"/>
                        <a:pt x="174" y="136"/>
                        <a:pt x="172" y="136"/>
                      </a:cubicBezTo>
                      <a:cubicBezTo>
                        <a:pt x="20" y="136"/>
                        <a:pt x="20" y="136"/>
                        <a:pt x="20" y="136"/>
                      </a:cubicBezTo>
                      <a:cubicBezTo>
                        <a:pt x="18" y="136"/>
                        <a:pt x="16" y="134"/>
                        <a:pt x="16" y="132"/>
                      </a:cubicBezTo>
                      <a:cubicBezTo>
                        <a:pt x="16" y="20"/>
                        <a:pt x="16" y="20"/>
                        <a:pt x="16" y="20"/>
                      </a:cubicBezTo>
                      <a:cubicBezTo>
                        <a:pt x="16" y="18"/>
                        <a:pt x="18" y="16"/>
                        <a:pt x="20" y="16"/>
                      </a:cubicBezTo>
                      <a:cubicBezTo>
                        <a:pt x="172" y="16"/>
                        <a:pt x="172" y="16"/>
                        <a:pt x="172" y="16"/>
                      </a:cubicBezTo>
                      <a:cubicBezTo>
                        <a:pt x="174" y="16"/>
                        <a:pt x="176" y="18"/>
                        <a:pt x="176" y="20"/>
                      </a:cubicBezTo>
                      <a:lnTo>
                        <a:pt x="176" y="132"/>
                      </a:lnTo>
                      <a:close/>
                    </a:path>
                  </a:pathLst>
                </a:custGeom>
                <a:grpFill/>
                <a:ln>
                  <a:noFill/>
                </a:ln>
              </p:spPr>
              <p:txBody>
                <a:bodyPr lIns="80296" tIns="40148" rIns="80296" bIns="40148"/>
                <a:lstStyle/>
                <a:p>
                  <a:pPr>
                    <a:defRPr/>
                  </a:pPr>
                  <a:endParaRPr lang="zh-CN" altLang="en-US" sz="1580">
                    <a:solidFill>
                      <a:prstClr val="black"/>
                    </a:solidFill>
                  </a:endParaRPr>
                </a:p>
              </p:txBody>
            </p:sp>
            <p:sp>
              <p:nvSpPr>
                <p:cNvPr id="22" name="Oval 43"/>
                <p:cNvSpPr>
                  <a:spLocks noChangeArrowheads="1"/>
                </p:cNvSpPr>
                <p:nvPr/>
              </p:nvSpPr>
              <p:spPr bwMode="auto">
                <a:xfrm>
                  <a:off x="2968625" y="3673475"/>
                  <a:ext cx="79375" cy="79375"/>
                </a:xfrm>
                <a:prstGeom prst="ellipse">
                  <a:avLst/>
                </a:prstGeom>
                <a:grpFill/>
                <a:ln>
                  <a:noFill/>
                </a:ln>
              </p:spPr>
              <p:txBody>
                <a:bodyPr lIns="80296" tIns="40148" rIns="80296" bIns="40148"/>
                <a:lstStyle/>
                <a:p>
                  <a:pPr>
                    <a:defRPr/>
                  </a:pPr>
                  <a:endParaRPr lang="zh-CN" altLang="en-US" sz="1580">
                    <a:solidFill>
                      <a:prstClr val="black"/>
                    </a:solidFill>
                  </a:endParaRPr>
                </a:p>
              </p:txBody>
            </p:sp>
            <p:sp>
              <p:nvSpPr>
                <p:cNvPr id="23" name="Freeform 44"/>
                <p:cNvSpPr>
                  <a:spLocks noEditPoints="1"/>
                </p:cNvSpPr>
                <p:nvPr/>
              </p:nvSpPr>
              <p:spPr bwMode="auto">
                <a:xfrm>
                  <a:off x="2889250" y="3727450"/>
                  <a:ext cx="355600" cy="182563"/>
                </a:xfrm>
                <a:custGeom>
                  <a:avLst/>
                  <a:gdLst>
                    <a:gd name="T0" fmla="*/ 77 w 144"/>
                    <a:gd name="T1" fmla="*/ 7 h 74"/>
                    <a:gd name="T2" fmla="*/ 77 w 144"/>
                    <a:gd name="T3" fmla="*/ 8 h 74"/>
                    <a:gd name="T4" fmla="*/ 49 w 144"/>
                    <a:gd name="T5" fmla="*/ 36 h 74"/>
                    <a:gd name="T6" fmla="*/ 43 w 144"/>
                    <a:gd name="T7" fmla="*/ 31 h 74"/>
                    <a:gd name="T8" fmla="*/ 13 w 144"/>
                    <a:gd name="T9" fmla="*/ 32 h 74"/>
                    <a:gd name="T10" fmla="*/ 0 w 144"/>
                    <a:gd name="T11" fmla="*/ 45 h 74"/>
                    <a:gd name="T12" fmla="*/ 0 w 144"/>
                    <a:gd name="T13" fmla="*/ 56 h 74"/>
                    <a:gd name="T14" fmla="*/ 0 w 144"/>
                    <a:gd name="T15" fmla="*/ 74 h 74"/>
                    <a:gd name="T16" fmla="*/ 144 w 144"/>
                    <a:gd name="T17" fmla="*/ 74 h 74"/>
                    <a:gd name="T18" fmla="*/ 144 w 144"/>
                    <a:gd name="T19" fmla="*/ 50 h 74"/>
                    <a:gd name="T20" fmla="*/ 144 w 144"/>
                    <a:gd name="T21" fmla="*/ 40 h 74"/>
                    <a:gd name="T22" fmla="*/ 107 w 144"/>
                    <a:gd name="T23" fmla="*/ 7 h 74"/>
                    <a:gd name="T24" fmla="*/ 77 w 144"/>
                    <a:gd name="T25" fmla="*/ 7 h 74"/>
                    <a:gd name="T26" fmla="*/ 104 w 144"/>
                    <a:gd name="T27" fmla="*/ 33 h 74"/>
                    <a:gd name="T28" fmla="*/ 94 w 144"/>
                    <a:gd name="T29" fmla="*/ 27 h 74"/>
                    <a:gd name="T30" fmla="*/ 90 w 144"/>
                    <a:gd name="T31" fmla="*/ 27 h 74"/>
                    <a:gd name="T32" fmla="*/ 80 w 144"/>
                    <a:gd name="T33" fmla="*/ 33 h 74"/>
                    <a:gd name="T34" fmla="*/ 70 w 144"/>
                    <a:gd name="T35" fmla="*/ 27 h 74"/>
                    <a:gd name="T36" fmla="*/ 70 w 144"/>
                    <a:gd name="T37" fmla="*/ 26 h 74"/>
                    <a:gd name="T38" fmla="*/ 83 w 144"/>
                    <a:gd name="T39" fmla="*/ 13 h 74"/>
                    <a:gd name="T40" fmla="*/ 102 w 144"/>
                    <a:gd name="T41" fmla="*/ 13 h 74"/>
                    <a:gd name="T42" fmla="*/ 118 w 144"/>
                    <a:gd name="T43" fmla="*/ 27 h 74"/>
                    <a:gd name="T44" fmla="*/ 104 w 144"/>
                    <a:gd name="T45" fmla="*/ 3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74">
                      <a:moveTo>
                        <a:pt x="77" y="7"/>
                      </a:moveTo>
                      <a:cubicBezTo>
                        <a:pt x="77" y="7"/>
                        <a:pt x="77" y="7"/>
                        <a:pt x="77" y="8"/>
                      </a:cubicBezTo>
                      <a:cubicBezTo>
                        <a:pt x="49" y="36"/>
                        <a:pt x="49" y="36"/>
                        <a:pt x="49" y="36"/>
                      </a:cubicBezTo>
                      <a:cubicBezTo>
                        <a:pt x="43" y="31"/>
                        <a:pt x="43" y="31"/>
                        <a:pt x="43" y="31"/>
                      </a:cubicBezTo>
                      <a:cubicBezTo>
                        <a:pt x="35" y="24"/>
                        <a:pt x="22" y="24"/>
                        <a:pt x="13" y="32"/>
                      </a:cubicBezTo>
                      <a:cubicBezTo>
                        <a:pt x="0" y="45"/>
                        <a:pt x="0" y="45"/>
                        <a:pt x="0" y="45"/>
                      </a:cubicBezTo>
                      <a:cubicBezTo>
                        <a:pt x="0" y="56"/>
                        <a:pt x="0" y="56"/>
                        <a:pt x="0" y="56"/>
                      </a:cubicBezTo>
                      <a:cubicBezTo>
                        <a:pt x="0" y="74"/>
                        <a:pt x="0" y="74"/>
                        <a:pt x="0" y="74"/>
                      </a:cubicBezTo>
                      <a:cubicBezTo>
                        <a:pt x="144" y="74"/>
                        <a:pt x="144" y="74"/>
                        <a:pt x="144" y="74"/>
                      </a:cubicBezTo>
                      <a:cubicBezTo>
                        <a:pt x="144" y="50"/>
                        <a:pt x="144" y="50"/>
                        <a:pt x="144" y="50"/>
                      </a:cubicBezTo>
                      <a:cubicBezTo>
                        <a:pt x="144" y="40"/>
                        <a:pt x="144" y="40"/>
                        <a:pt x="144" y="40"/>
                      </a:cubicBezTo>
                      <a:cubicBezTo>
                        <a:pt x="107" y="7"/>
                        <a:pt x="107" y="7"/>
                        <a:pt x="107" y="7"/>
                      </a:cubicBezTo>
                      <a:cubicBezTo>
                        <a:pt x="99" y="0"/>
                        <a:pt x="85" y="0"/>
                        <a:pt x="77" y="7"/>
                      </a:cubicBezTo>
                      <a:close/>
                      <a:moveTo>
                        <a:pt x="104" y="33"/>
                      </a:moveTo>
                      <a:cubicBezTo>
                        <a:pt x="94" y="27"/>
                        <a:pt x="94" y="27"/>
                        <a:pt x="94" y="27"/>
                      </a:cubicBezTo>
                      <a:cubicBezTo>
                        <a:pt x="93" y="26"/>
                        <a:pt x="91" y="26"/>
                        <a:pt x="90" y="27"/>
                      </a:cubicBezTo>
                      <a:cubicBezTo>
                        <a:pt x="80" y="33"/>
                        <a:pt x="80" y="33"/>
                        <a:pt x="80" y="33"/>
                      </a:cubicBezTo>
                      <a:cubicBezTo>
                        <a:pt x="70" y="27"/>
                        <a:pt x="70" y="27"/>
                        <a:pt x="70" y="27"/>
                      </a:cubicBezTo>
                      <a:cubicBezTo>
                        <a:pt x="70" y="26"/>
                        <a:pt x="70" y="26"/>
                        <a:pt x="70" y="26"/>
                      </a:cubicBezTo>
                      <a:cubicBezTo>
                        <a:pt x="83" y="13"/>
                        <a:pt x="83" y="13"/>
                        <a:pt x="83" y="13"/>
                      </a:cubicBezTo>
                      <a:cubicBezTo>
                        <a:pt x="88" y="9"/>
                        <a:pt x="97" y="9"/>
                        <a:pt x="102" y="13"/>
                      </a:cubicBezTo>
                      <a:cubicBezTo>
                        <a:pt x="118" y="27"/>
                        <a:pt x="118" y="27"/>
                        <a:pt x="118" y="27"/>
                      </a:cubicBezTo>
                      <a:lnTo>
                        <a:pt x="104" y="33"/>
                      </a:lnTo>
                      <a:close/>
                    </a:path>
                  </a:pathLst>
                </a:custGeom>
                <a:grpFill/>
                <a:ln>
                  <a:noFill/>
                </a:ln>
              </p:spPr>
              <p:txBody>
                <a:bodyPr lIns="80296" tIns="40148" rIns="80296" bIns="40148"/>
                <a:lstStyle/>
                <a:p>
                  <a:pPr>
                    <a:defRPr/>
                  </a:pPr>
                  <a:endParaRPr lang="zh-CN" altLang="en-US" sz="1580">
                    <a:solidFill>
                      <a:prstClr val="black"/>
                    </a:solidFill>
                  </a:endParaRPr>
                </a:p>
              </p:txBody>
            </p:sp>
          </p:grpSp>
        </p:grpSp>
        <p:sp>
          <p:nvSpPr>
            <p:cNvPr id="17" name="矩形 16"/>
            <p:cNvSpPr/>
            <p:nvPr/>
          </p:nvSpPr>
          <p:spPr>
            <a:xfrm>
              <a:off x="1056762" y="4085436"/>
              <a:ext cx="4294483" cy="954107"/>
            </a:xfrm>
            <a:prstGeom prst="rect">
              <a:avLst/>
            </a:prstGeom>
          </p:spPr>
          <p:txBody>
            <a:bodyPr wrap="square">
              <a:spAutoFit/>
            </a:bodyPr>
            <a:lstStyle/>
            <a:p>
              <a:pPr algn="just"/>
              <a:r>
                <a:rPr lang="zh-CN" altLang="en-US" sz="1400" dirty="0" smtClean="0">
                  <a:solidFill>
                    <a:prstClr val="white"/>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单击此处添加您的文字内容。本模板的所有素材和逻辑图表，均可自由编辑替换和移动。。单击此处添加您的文字内容。本模板的所有素材和逻辑图表，均可自由编辑替换和移动。</a:t>
              </a: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056762" y="3646268"/>
              <a:ext cx="2813098" cy="461665"/>
            </a:xfrm>
            <a:prstGeom prst="rect">
              <a:avLst/>
            </a:prstGeom>
            <a:noFill/>
          </p:spPr>
          <p:txBody>
            <a:bodyPr wrap="square" rtlCol="0">
              <a:spAutoFit/>
            </a:bodyPr>
            <a:lstStyle/>
            <a:p>
              <a:r>
                <a:rPr lang="zh-CN" altLang="en-US" sz="2400" b="1" dirty="0" smtClean="0">
                  <a:solidFill>
                    <a:prstClr val="white"/>
                  </a:solidFill>
                  <a:latin typeface="微软雅黑" panose="020B0503020204020204" pitchFamily="34" charset="-122"/>
                  <a:ea typeface="微软雅黑" panose="020B0503020204020204" pitchFamily="34" charset="-122"/>
                </a:rPr>
                <a:t>公司介绍三</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anim calcmode="lin" valueType="num">
                                      <p:cBhvr>
                                        <p:cTn id="10" dur="750" fill="hold"/>
                                        <p:tgtEl>
                                          <p:spTgt spid="12"/>
                                        </p:tgtEl>
                                        <p:attrNameLst>
                                          <p:attrName>ppt_x</p:attrName>
                                        </p:attrNameLst>
                                      </p:cBhvr>
                                      <p:tavLst>
                                        <p:tav tm="0">
                                          <p:val>
                                            <p:fltVal val="0.5"/>
                                          </p:val>
                                        </p:tav>
                                        <p:tav tm="100000">
                                          <p:val>
                                            <p:strVal val="#ppt_x"/>
                                          </p:val>
                                        </p:tav>
                                      </p:tavLst>
                                    </p:anim>
                                    <p:anim calcmode="lin" valueType="num">
                                      <p:cBhvr>
                                        <p:cTn id="11" dur="750" fill="hold"/>
                                        <p:tgtEl>
                                          <p:spTgt spid="12"/>
                                        </p:tgtEl>
                                        <p:attrNameLst>
                                          <p:attrName>ppt_y</p:attrName>
                                        </p:attrNameLst>
                                      </p:cBhvr>
                                      <p:tavLst>
                                        <p:tav tm="0">
                                          <p:val>
                                            <p:fltVal val="0.5"/>
                                          </p:val>
                                        </p:tav>
                                        <p:tav tm="100000">
                                          <p:val>
                                            <p:strVal val="#ppt_y"/>
                                          </p:val>
                                        </p:tav>
                                      </p:tavLst>
                                    </p:anim>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公司简介</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358898" y="1617668"/>
            <a:ext cx="2870202" cy="4307570"/>
            <a:chOff x="1308098" y="1890926"/>
            <a:chExt cx="2603503" cy="3907311"/>
          </a:xfrm>
        </p:grpSpPr>
        <p:pic>
          <p:nvPicPr>
            <p:cNvPr id="13" name="图片 12"/>
            <p:cNvPicPr>
              <a:picLocks noChangeAspect="1"/>
            </p:cNvPicPr>
            <p:nvPr/>
          </p:nvPicPr>
          <p:blipFill rotWithShape="1">
            <a:blip r:embed="rId1" cstate="screen"/>
            <a:srcRect/>
            <a:stretch>
              <a:fillRect/>
            </a:stretch>
          </p:blipFill>
          <p:spPr>
            <a:xfrm>
              <a:off x="1308098" y="3231463"/>
              <a:ext cx="1251637" cy="1251637"/>
            </a:xfrm>
            <a:prstGeom prst="rect">
              <a:avLst/>
            </a:prstGeom>
          </p:spPr>
        </p:pic>
        <p:grpSp>
          <p:nvGrpSpPr>
            <p:cNvPr id="14" name="组合 13"/>
            <p:cNvGrpSpPr/>
            <p:nvPr/>
          </p:nvGrpSpPr>
          <p:grpSpPr>
            <a:xfrm>
              <a:off x="1308100" y="1890926"/>
              <a:ext cx="2603500" cy="2592174"/>
              <a:chOff x="838200" y="1397000"/>
              <a:chExt cx="3777627" cy="3761194"/>
            </a:xfrm>
          </p:grpSpPr>
          <p:sp>
            <p:nvSpPr>
              <p:cNvPr id="18" name="矩形 17"/>
              <p:cNvSpPr/>
              <p:nvPr/>
            </p:nvSpPr>
            <p:spPr>
              <a:xfrm>
                <a:off x="838200" y="1397000"/>
                <a:ext cx="1816100" cy="1816100"/>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799728" y="3342093"/>
                <a:ext cx="1816099" cy="18161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1308099" y="4546600"/>
              <a:ext cx="1251637" cy="1251636"/>
            </a:xfrm>
            <a:prstGeom prst="rect">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2" cstate="screen"/>
            <a:srcRect/>
            <a:stretch>
              <a:fillRect/>
            </a:stretch>
          </p:blipFill>
          <p:spPr>
            <a:xfrm>
              <a:off x="2659964" y="1890926"/>
              <a:ext cx="1251636" cy="1251637"/>
            </a:xfrm>
            <a:prstGeom prst="rect">
              <a:avLst/>
            </a:prstGeom>
          </p:spPr>
        </p:pic>
        <p:pic>
          <p:nvPicPr>
            <p:cNvPr id="17" name="图片 16"/>
            <p:cNvPicPr>
              <a:picLocks noChangeAspect="1"/>
            </p:cNvPicPr>
            <p:nvPr/>
          </p:nvPicPr>
          <p:blipFill>
            <a:blip r:embed="rId3" cstate="screen"/>
            <a:stretch>
              <a:fillRect/>
            </a:stretch>
          </p:blipFill>
          <p:spPr>
            <a:xfrm>
              <a:off x="2659965" y="4572001"/>
              <a:ext cx="1251636" cy="1226236"/>
            </a:xfrm>
            <a:prstGeom prst="rect">
              <a:avLst/>
            </a:prstGeom>
          </p:spPr>
        </p:pic>
      </p:grpSp>
      <p:sp>
        <p:nvSpPr>
          <p:cNvPr id="20" name="矩形 19"/>
          <p:cNvSpPr/>
          <p:nvPr/>
        </p:nvSpPr>
        <p:spPr>
          <a:xfrm>
            <a:off x="5932527" y="4057039"/>
            <a:ext cx="1415772" cy="461665"/>
          </a:xfrm>
          <a:prstGeom prst="rect">
            <a:avLst/>
          </a:prstGeom>
        </p:spPr>
        <p:txBody>
          <a:bodyPr wrap="none">
            <a:spAutoFit/>
          </a:bodyPr>
          <a:lstStyle/>
          <a:p>
            <a:r>
              <a:rPr lang="zh-CN" altLang="en-US" sz="2400" b="1" dirty="0">
                <a:solidFill>
                  <a:srgbClr val="00AFF0"/>
                </a:solidFill>
                <a:latin typeface="微软雅黑" panose="020B0503020204020204" pitchFamily="34" charset="-122"/>
                <a:ea typeface="微软雅黑" panose="020B0503020204020204" pitchFamily="34" charset="-122"/>
              </a:rPr>
              <a:t>公司简介</a:t>
            </a:r>
            <a:endParaRPr lang="zh-CN" altLang="en-US" sz="2400" b="1" dirty="0">
              <a:solidFill>
                <a:srgbClr val="00AFF0"/>
              </a:solidFill>
              <a:latin typeface="微软雅黑" panose="020B0503020204020204" pitchFamily="34" charset="-122"/>
              <a:ea typeface="微软雅黑" panose="020B0503020204020204" pitchFamily="34" charset="-122"/>
            </a:endParaRPr>
          </a:p>
        </p:txBody>
      </p:sp>
      <p:sp>
        <p:nvSpPr>
          <p:cNvPr id="21" name="矩形 20"/>
          <p:cNvSpPr/>
          <p:nvPr/>
        </p:nvSpPr>
        <p:spPr>
          <a:xfrm>
            <a:off x="5932527" y="4547279"/>
            <a:ext cx="4897398" cy="1384995"/>
          </a:xfrm>
          <a:prstGeom prst="rect">
            <a:avLst/>
          </a:prstGeom>
        </p:spPr>
        <p:txBody>
          <a:bodyPr wrap="square">
            <a:spAutoFit/>
          </a:bodyPr>
          <a:lstStyle/>
          <a:p>
            <a:r>
              <a:rPr lang="zh-CN" altLang="en-US" sz="1200" dirty="0">
                <a:solidFill>
                  <a:prstClr val="black"/>
                </a:solidFill>
                <a:latin typeface="微软雅黑" panose="020B0503020204020204" pitchFamily="34" charset="-122"/>
                <a:ea typeface="微软雅黑" panose="020B0503020204020204" pitchFamily="34" charset="-122"/>
              </a:rPr>
              <a:t>我们工作室致力于专业</a:t>
            </a:r>
            <a:r>
              <a:rPr lang="en-US" altLang="zh-CN" sz="1200" dirty="0">
                <a:solidFill>
                  <a:prstClr val="black"/>
                </a:solidFill>
                <a:latin typeface="微软雅黑" panose="020B0503020204020204" pitchFamily="34" charset="-122"/>
                <a:ea typeface="微软雅黑" panose="020B0503020204020204" pitchFamily="34" charset="-122"/>
              </a:rPr>
              <a:t>PPT</a:t>
            </a:r>
            <a:r>
              <a:rPr lang="zh-CN" altLang="en-US" sz="1200"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200" dirty="0">
                <a:solidFill>
                  <a:prstClr val="black"/>
                </a:solidFill>
                <a:latin typeface="微软雅黑" panose="020B0503020204020204" pitchFamily="34" charset="-122"/>
                <a:ea typeface="微软雅黑" panose="020B0503020204020204" pitchFamily="34" charset="-122"/>
              </a:rPr>
              <a:t>PPT</a:t>
            </a:r>
            <a:r>
              <a:rPr lang="zh-CN" altLang="en-US" sz="1200"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200" dirty="0">
                <a:solidFill>
                  <a:prstClr val="black"/>
                </a:solidFill>
                <a:latin typeface="微软雅黑" panose="020B0503020204020204" pitchFamily="34" charset="-122"/>
                <a:ea typeface="微软雅黑" panose="020B0503020204020204" pitchFamily="34" charset="-122"/>
              </a:rPr>
              <a:t>PPT</a:t>
            </a:r>
            <a:r>
              <a:rPr lang="zh-CN" altLang="en-US" sz="1200"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200" dirty="0">
              <a:solidFill>
                <a:prstClr val="black"/>
              </a:solidFill>
              <a:latin typeface="微软雅黑" panose="020B0503020204020204" pitchFamily="34" charset="-122"/>
              <a:ea typeface="微软雅黑" panose="020B0503020204020204" pitchFamily="34" charset="-122"/>
            </a:endParaRPr>
          </a:p>
          <a:p>
            <a:r>
              <a:rPr lang="zh-CN" altLang="en-US" sz="1200" dirty="0" smtClean="0">
                <a:solidFill>
                  <a:prstClr val="black"/>
                </a:solidFill>
                <a:latin typeface="微软雅黑" panose="020B0503020204020204" pitchFamily="34" charset="-122"/>
                <a:ea typeface="微软雅黑" panose="020B0503020204020204" pitchFamily="34" charset="-122"/>
              </a:rPr>
              <a:t>除了</a:t>
            </a:r>
            <a:r>
              <a:rPr lang="zh-CN" altLang="en-US" sz="1200" dirty="0">
                <a:solidFill>
                  <a:prstClr val="black"/>
                </a:solidFill>
                <a:latin typeface="微软雅黑" panose="020B0503020204020204" pitchFamily="34" charset="-122"/>
                <a:ea typeface="微软雅黑" panose="020B0503020204020204" pitchFamily="34" charset="-122"/>
              </a:rPr>
              <a:t>模板的发布与定制，我们还为您准备了使用教程，希望能够能够更好的使用该</a:t>
            </a:r>
            <a:r>
              <a:rPr lang="zh-CN" altLang="en-US" sz="1200" dirty="0" smtClean="0">
                <a:solidFill>
                  <a:prstClr val="black"/>
                </a:solidFill>
                <a:latin typeface="微软雅黑" panose="020B0503020204020204" pitchFamily="34" charset="-122"/>
                <a:ea typeface="微软雅黑" panose="020B0503020204020204" pitchFamily="34" charset="-122"/>
              </a:rPr>
              <a:t>作品</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22" name="矩形 21"/>
          <p:cNvSpPr/>
          <p:nvPr/>
        </p:nvSpPr>
        <p:spPr>
          <a:xfrm>
            <a:off x="4339593" y="1647874"/>
            <a:ext cx="1379853" cy="13798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过程 11"/>
          <p:cNvSpPr/>
          <p:nvPr/>
        </p:nvSpPr>
        <p:spPr>
          <a:xfrm>
            <a:off x="0" y="0"/>
            <a:ext cx="12192000" cy="6858000"/>
          </a:xfrm>
          <a:prstGeom prst="flowChartProcess">
            <a:avLst/>
          </a:prstGeom>
          <a:solidFill>
            <a:srgbClr val="7AC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3" name="图片 12"/>
          <p:cNvPicPr>
            <a:picLocks noChangeAspect="1"/>
          </p:cNvPicPr>
          <p:nvPr/>
        </p:nvPicPr>
        <p:blipFill>
          <a:blip r:embed="rId1" cstate="screen"/>
          <a:stretch>
            <a:fillRect/>
          </a:stretch>
        </p:blipFill>
        <p:spPr>
          <a:xfrm>
            <a:off x="0" y="0"/>
            <a:ext cx="2358097" cy="6858000"/>
          </a:xfrm>
          <a:prstGeom prst="rect">
            <a:avLst/>
          </a:prstGeom>
        </p:spPr>
      </p:pic>
      <p:pic>
        <p:nvPicPr>
          <p:cNvPr id="14" name="图片 13"/>
          <p:cNvPicPr>
            <a:picLocks noChangeAspect="1"/>
          </p:cNvPicPr>
          <p:nvPr/>
        </p:nvPicPr>
        <p:blipFill>
          <a:blip r:embed="rId2" cstate="screen"/>
          <a:stretch>
            <a:fillRect/>
          </a:stretch>
        </p:blipFill>
        <p:spPr>
          <a:xfrm>
            <a:off x="617486" y="0"/>
            <a:ext cx="2616591" cy="6858000"/>
          </a:xfrm>
          <a:prstGeom prst="rect">
            <a:avLst/>
          </a:prstGeom>
        </p:spPr>
      </p:pic>
      <p:pic>
        <p:nvPicPr>
          <p:cNvPr id="15" name="图片 14"/>
          <p:cNvPicPr>
            <a:picLocks noChangeAspect="1"/>
          </p:cNvPicPr>
          <p:nvPr/>
        </p:nvPicPr>
        <p:blipFill rotWithShape="1">
          <a:blip r:embed="rId3" cstate="screen"/>
          <a:srcRect l="30613" t="7284" r="11226"/>
          <a:stretch>
            <a:fillRect/>
          </a:stretch>
        </p:blipFill>
        <p:spPr>
          <a:xfrm>
            <a:off x="4199393" y="777296"/>
            <a:ext cx="1166053" cy="5497371"/>
          </a:xfrm>
          <a:prstGeom prst="rect">
            <a:avLst/>
          </a:prstGeom>
        </p:spPr>
      </p:pic>
      <p:sp>
        <p:nvSpPr>
          <p:cNvPr id="16" name="TextBox 35"/>
          <p:cNvSpPr txBox="1"/>
          <p:nvPr/>
        </p:nvSpPr>
        <p:spPr>
          <a:xfrm>
            <a:off x="6330762" y="1959661"/>
            <a:ext cx="3726240" cy="3970318"/>
          </a:xfrm>
          <a:prstGeom prst="rect">
            <a:avLst/>
          </a:prstGeom>
          <a:noFill/>
        </p:spPr>
        <p:txBody>
          <a:bodyPr wrap="square" rtlCol="0">
            <a:spAutoFit/>
          </a:bodyPr>
          <a:lstStyle/>
          <a:p>
            <a:pPr algn="just">
              <a:lnSpc>
                <a:spcPct val="150000"/>
              </a:lnSpc>
            </a:pPr>
            <a:r>
              <a:rPr lang="zh-CN" altLang="en-US" sz="1400" dirty="0">
                <a:solidFill>
                  <a:prstClr val="white"/>
                </a:solidFill>
                <a:latin typeface="微软雅黑" panose="020B0503020204020204" pitchFamily="34" charset="-122"/>
                <a:ea typeface="微软雅黑" panose="020B0503020204020204" pitchFamily="34" charset="-122"/>
              </a:rPr>
              <a:t>我们工作室致力于专业</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模板的发布，课件及汇报</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的美化，并为您提供专业的</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400" dirty="0">
                <a:solidFill>
                  <a:prstClr val="white"/>
                </a:solidFill>
                <a:latin typeface="微软雅黑" panose="020B0503020204020204" pitchFamily="34" charset="-122"/>
                <a:ea typeface="微软雅黑" panose="020B0503020204020204" pitchFamily="34" charset="-122"/>
              </a:rPr>
              <a:t>,</a:t>
            </a:r>
            <a:r>
              <a:rPr lang="zh-CN" altLang="en-US" sz="1400" dirty="0">
                <a:solidFill>
                  <a:prstClr val="white"/>
                </a:solidFill>
                <a:latin typeface="微软雅黑" panose="020B0503020204020204" pitchFamily="34" charset="-122"/>
                <a:ea typeface="微软雅黑" panose="020B0503020204020204" pitchFamily="34" charset="-122"/>
              </a:rPr>
              <a:t>让您的每一次亮相都信心澎湃</a:t>
            </a:r>
            <a:r>
              <a:rPr lang="zh-CN" altLang="en-US" sz="1400" dirty="0" smtClean="0">
                <a:solidFill>
                  <a:prstClr val="white"/>
                </a:solidFill>
                <a:latin typeface="微软雅黑" panose="020B0503020204020204" pitchFamily="34" charset="-122"/>
                <a:ea typeface="微软雅黑" panose="020B0503020204020204" pitchFamily="34" charset="-122"/>
              </a:rPr>
              <a:t>。</a:t>
            </a:r>
            <a:endParaRPr lang="en-US" altLang="zh-CN" sz="1400" dirty="0" smtClean="0">
              <a:solidFill>
                <a:prstClr val="white"/>
              </a:solidFill>
              <a:latin typeface="微软雅黑" panose="020B0503020204020204" pitchFamily="34" charset="-122"/>
              <a:ea typeface="微软雅黑" panose="020B0503020204020204" pitchFamily="34" charset="-122"/>
            </a:endParaRPr>
          </a:p>
          <a:p>
            <a:pPr algn="just">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endParaRPr>
          </a:p>
          <a:p>
            <a:pPr algn="just">
              <a:lnSpc>
                <a:spcPct val="150000"/>
              </a:lnSpc>
            </a:pPr>
            <a:r>
              <a:rPr lang="zh-CN" altLang="en-US" sz="1400" dirty="0">
                <a:solidFill>
                  <a:prstClr val="white"/>
                </a:solidFill>
                <a:latin typeface="微软雅黑" panose="020B0503020204020204" pitchFamily="34" charset="-122"/>
                <a:ea typeface="微软雅黑" panose="020B0503020204020204" pitchFamily="34" charset="-122"/>
              </a:rPr>
              <a:t>我们工作室致力于专业</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模板的发布，课件及汇报</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的美化，并为您提供专业的</a:t>
            </a:r>
            <a:r>
              <a:rPr lang="en-US" altLang="zh-CN" sz="1400" dirty="0">
                <a:solidFill>
                  <a:prstClr val="white"/>
                </a:solidFill>
                <a:latin typeface="微软雅黑" panose="020B0503020204020204" pitchFamily="34" charset="-122"/>
                <a:ea typeface="微软雅黑" panose="020B0503020204020204" pitchFamily="34" charset="-122"/>
              </a:rPr>
              <a:t>PPT</a:t>
            </a:r>
            <a:r>
              <a:rPr lang="zh-CN" altLang="en-US" sz="1400" dirty="0">
                <a:solidFill>
                  <a:prstClr val="white"/>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400" dirty="0">
                <a:solidFill>
                  <a:prstClr val="white"/>
                </a:solidFill>
                <a:latin typeface="微软雅黑" panose="020B0503020204020204" pitchFamily="34" charset="-122"/>
                <a:ea typeface="微软雅黑" panose="020B0503020204020204" pitchFamily="34" charset="-122"/>
              </a:rPr>
              <a:t>,</a:t>
            </a:r>
            <a:r>
              <a:rPr lang="zh-CN" altLang="en-US" sz="1400" dirty="0">
                <a:solidFill>
                  <a:prstClr val="white"/>
                </a:solidFill>
                <a:latin typeface="微软雅黑" panose="020B0503020204020204" pitchFamily="34" charset="-122"/>
                <a:ea typeface="微软雅黑" panose="020B0503020204020204" pitchFamily="34" charset="-122"/>
              </a:rPr>
              <a:t>让您的每一次亮相都信心澎湃。</a:t>
            </a:r>
            <a:endParaRPr lang="zh-CN" altLang="en-US" sz="1400" dirty="0">
              <a:solidFill>
                <a:prstClr val="white"/>
              </a:solidFill>
              <a:latin typeface="微软雅黑" panose="020B0503020204020204" pitchFamily="34" charset="-122"/>
              <a:ea typeface="微软雅黑" panose="020B0503020204020204" pitchFamily="34" charset="-122"/>
            </a:endParaRPr>
          </a:p>
          <a:p>
            <a:pPr algn="just">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endParaRPr>
          </a:p>
        </p:txBody>
      </p:sp>
      <p:sp>
        <p:nvSpPr>
          <p:cNvPr id="17" name="云形 16"/>
          <p:cNvSpPr/>
          <p:nvPr/>
        </p:nvSpPr>
        <p:spPr>
          <a:xfrm>
            <a:off x="10396958" y="253646"/>
            <a:ext cx="1206907" cy="57972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17"/>
          <p:cNvSpPr/>
          <p:nvPr/>
        </p:nvSpPr>
        <p:spPr>
          <a:xfrm>
            <a:off x="7412355" y="158735"/>
            <a:ext cx="585425" cy="351872"/>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团队组织</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nvPicPr>
        <p:blipFill>
          <a:blip r:embed="rId1" cstate="screen"/>
          <a:stretch>
            <a:fillRect/>
          </a:stretch>
        </p:blipFill>
        <p:spPr>
          <a:xfrm>
            <a:off x="1567655" y="1652409"/>
            <a:ext cx="2940845" cy="4247887"/>
          </a:xfrm>
          <a:prstGeom prst="rect">
            <a:avLst/>
          </a:prstGeom>
        </p:spPr>
      </p:pic>
      <p:sp>
        <p:nvSpPr>
          <p:cNvPr id="13" name="文本框 12"/>
          <p:cNvSpPr txBox="1"/>
          <p:nvPr/>
        </p:nvSpPr>
        <p:spPr>
          <a:xfrm>
            <a:off x="5664200" y="1785496"/>
            <a:ext cx="2247900" cy="461665"/>
          </a:xfrm>
          <a:prstGeom prst="rect">
            <a:avLst/>
          </a:prstGeom>
          <a:noFill/>
        </p:spPr>
        <p:txBody>
          <a:bodyPr wrap="square" rtlCol="0">
            <a:spAutoFit/>
          </a:bodyPr>
          <a:lstStyle/>
          <a:p>
            <a:r>
              <a:rPr lang="zh-CN" altLang="en-US" sz="2400" b="1" dirty="0" smtClean="0">
                <a:solidFill>
                  <a:prstClr val="black"/>
                </a:solidFill>
                <a:latin typeface="微软雅黑" panose="020B0503020204020204" pitchFamily="34" charset="-122"/>
                <a:ea typeface="微软雅黑" panose="020B0503020204020204" pitchFamily="34" charset="-122"/>
              </a:rPr>
              <a:t>董事长：雷军</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14" name="矩形 6"/>
          <p:cNvSpPr/>
          <p:nvPr/>
        </p:nvSpPr>
        <p:spPr>
          <a:xfrm>
            <a:off x="5753098" y="3704639"/>
            <a:ext cx="3797302" cy="457640"/>
          </a:xfrm>
          <a:custGeom>
            <a:avLst/>
            <a:gdLst>
              <a:gd name="connsiteX0" fmla="*/ 0 w 5245100"/>
              <a:gd name="connsiteY0" fmla="*/ 0 h 457640"/>
              <a:gd name="connsiteX1" fmla="*/ 5245100 w 5245100"/>
              <a:gd name="connsiteY1" fmla="*/ 0 h 457640"/>
              <a:gd name="connsiteX2" fmla="*/ 5245100 w 5245100"/>
              <a:gd name="connsiteY2" fmla="*/ 457640 h 457640"/>
              <a:gd name="connsiteX3" fmla="*/ 0 w 5245100"/>
              <a:gd name="connsiteY3" fmla="*/ 457640 h 457640"/>
              <a:gd name="connsiteX4" fmla="*/ 0 w 5245100"/>
              <a:gd name="connsiteY4" fmla="*/ 0 h 457640"/>
              <a:gd name="connsiteX0-1" fmla="*/ 0 w 5245100"/>
              <a:gd name="connsiteY0-2" fmla="*/ 0 h 457640"/>
              <a:gd name="connsiteX1-3" fmla="*/ 4940300 w 5245100"/>
              <a:gd name="connsiteY1-4" fmla="*/ 0 h 457640"/>
              <a:gd name="connsiteX2-5" fmla="*/ 5245100 w 5245100"/>
              <a:gd name="connsiteY2-6" fmla="*/ 457640 h 457640"/>
              <a:gd name="connsiteX3-7" fmla="*/ 0 w 5245100"/>
              <a:gd name="connsiteY3-8" fmla="*/ 457640 h 457640"/>
              <a:gd name="connsiteX4-9" fmla="*/ 0 w 5245100"/>
              <a:gd name="connsiteY4-10" fmla="*/ 0 h 4576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45100" h="457640">
                <a:moveTo>
                  <a:pt x="0" y="0"/>
                </a:moveTo>
                <a:lnTo>
                  <a:pt x="4940300" y="0"/>
                </a:lnTo>
                <a:lnTo>
                  <a:pt x="5245100" y="457640"/>
                </a:lnTo>
                <a:lnTo>
                  <a:pt x="0" y="457640"/>
                </a:lnTo>
                <a:lnTo>
                  <a:pt x="0" y="0"/>
                </a:lnTo>
                <a:close/>
              </a:path>
            </a:pathLst>
          </a:cu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664199" y="2233519"/>
            <a:ext cx="3185487" cy="369332"/>
          </a:xfrm>
          <a:prstGeom prst="rect">
            <a:avLst/>
          </a:prstGeom>
        </p:spPr>
        <p:txBody>
          <a:bodyPr wrap="none">
            <a:spAutoFit/>
          </a:bodyPr>
          <a:lstStyle/>
          <a:p>
            <a:r>
              <a:rPr lang="zh-CN" altLang="en-US" dirty="0">
                <a:solidFill>
                  <a:prstClr val="black"/>
                </a:solidFill>
                <a:latin typeface="微软雅黑" panose="020B0503020204020204" pitchFamily="34" charset="-122"/>
                <a:ea typeface="微软雅黑" panose="020B0503020204020204" pitchFamily="34" charset="-122"/>
              </a:rPr>
              <a:t>金山软件股份有限公司董事长</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6" name="矩形 15"/>
          <p:cNvSpPr/>
          <p:nvPr/>
        </p:nvSpPr>
        <p:spPr>
          <a:xfrm>
            <a:off x="5664198" y="2587738"/>
            <a:ext cx="2492990" cy="369332"/>
          </a:xfrm>
          <a:prstGeom prst="rect">
            <a:avLst/>
          </a:prstGeom>
        </p:spPr>
        <p:txBody>
          <a:bodyPr wrap="none">
            <a:spAutoFit/>
          </a:bodyPr>
          <a:lstStyle/>
          <a:p>
            <a:r>
              <a:rPr lang="zh-CN" altLang="en-US" dirty="0">
                <a:solidFill>
                  <a:prstClr val="black"/>
                </a:solidFill>
                <a:latin typeface="微软雅黑" panose="020B0503020204020204" pitchFamily="34" charset="-122"/>
                <a:ea typeface="微软雅黑" panose="020B0503020204020204" pitchFamily="34" charset="-122"/>
              </a:rPr>
              <a:t>小米科技</a:t>
            </a:r>
            <a:r>
              <a:rPr lang="zh-CN" altLang="en-US" dirty="0" smtClean="0">
                <a:solidFill>
                  <a:prstClr val="black"/>
                </a:solidFill>
                <a:latin typeface="微软雅黑" panose="020B0503020204020204" pitchFamily="34" charset="-122"/>
                <a:ea typeface="微软雅黑" panose="020B0503020204020204" pitchFamily="34" charset="-122"/>
              </a:rPr>
              <a:t>创始人董事长</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7" name="矩形 16"/>
          <p:cNvSpPr/>
          <p:nvPr/>
        </p:nvSpPr>
        <p:spPr>
          <a:xfrm>
            <a:off x="5664199" y="2944370"/>
            <a:ext cx="1800493" cy="369332"/>
          </a:xfrm>
          <a:prstGeom prst="rect">
            <a:avLst/>
          </a:prstGeom>
        </p:spPr>
        <p:txBody>
          <a:bodyPr wrap="none">
            <a:spAutoFit/>
          </a:bodyPr>
          <a:lstStyle/>
          <a:p>
            <a:r>
              <a:rPr lang="zh-CN" altLang="en-US" dirty="0">
                <a:solidFill>
                  <a:prstClr val="black"/>
                </a:solidFill>
                <a:latin typeface="微软雅黑" panose="020B0503020204020204" pitchFamily="34" charset="-122"/>
                <a:ea typeface="微软雅黑" panose="020B0503020204020204" pitchFamily="34" charset="-122"/>
              </a:rPr>
              <a:t>欢聚时代董事长</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8" name="矩形 17"/>
          <p:cNvSpPr/>
          <p:nvPr/>
        </p:nvSpPr>
        <p:spPr>
          <a:xfrm>
            <a:off x="5664199" y="3284947"/>
            <a:ext cx="1800493" cy="369332"/>
          </a:xfrm>
          <a:prstGeom prst="rect">
            <a:avLst/>
          </a:prstGeom>
        </p:spPr>
        <p:txBody>
          <a:bodyPr wrap="none">
            <a:spAutoFit/>
          </a:bodyPr>
          <a:lstStyle/>
          <a:p>
            <a:r>
              <a:rPr lang="zh-CN" altLang="en-US" dirty="0">
                <a:solidFill>
                  <a:srgbClr val="333333"/>
                </a:solidFill>
                <a:latin typeface="微软雅黑" panose="020B0503020204020204" pitchFamily="34" charset="-122"/>
                <a:ea typeface="微软雅黑" panose="020B0503020204020204" pitchFamily="34" charset="-122"/>
              </a:rPr>
              <a:t>顺为基金董事长</a:t>
            </a:r>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9" name="矩形 18"/>
          <p:cNvSpPr/>
          <p:nvPr/>
        </p:nvSpPr>
        <p:spPr>
          <a:xfrm>
            <a:off x="5788290" y="3748793"/>
            <a:ext cx="1107996" cy="369332"/>
          </a:xfrm>
          <a:prstGeom prst="rect">
            <a:avLst/>
          </a:prstGeom>
        </p:spPr>
        <p:txBody>
          <a:bodyPr wrap="none">
            <a:spAutoFit/>
          </a:bodyPr>
          <a:lstStyle/>
          <a:p>
            <a:r>
              <a:rPr lang="zh-CN" altLang="en-US" b="1" dirty="0">
                <a:solidFill>
                  <a:prstClr val="white"/>
                </a:solidFill>
                <a:latin typeface="微软雅黑" panose="020B0503020204020204" pitchFamily="34" charset="-122"/>
                <a:ea typeface="微软雅黑" panose="020B0503020204020204" pitchFamily="34" charset="-122"/>
              </a:rPr>
              <a:t>人物履历</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20" name="矩形 19"/>
          <p:cNvSpPr/>
          <p:nvPr/>
        </p:nvSpPr>
        <p:spPr>
          <a:xfrm>
            <a:off x="5680154" y="4368550"/>
            <a:ext cx="4685898" cy="369332"/>
          </a:xfrm>
          <a:prstGeom prst="rect">
            <a:avLst/>
          </a:prstGeom>
        </p:spPr>
        <p:txBody>
          <a:bodyPr wrap="none">
            <a:spAutoFit/>
          </a:bodyPr>
          <a:lstStyle/>
          <a:p>
            <a:r>
              <a:rPr lang="zh-CN" altLang="en-US" dirty="0">
                <a:solidFill>
                  <a:srgbClr val="333333"/>
                </a:solidFill>
                <a:latin typeface="微软雅黑" panose="020B0503020204020204" pitchFamily="34" charset="-122"/>
                <a:ea typeface="微软雅黑" panose="020B0503020204020204" pitchFamily="34" charset="-122"/>
              </a:rPr>
              <a:t>求学经历</a:t>
            </a:r>
            <a:r>
              <a:rPr lang="en-US" altLang="zh-CN" dirty="0">
                <a:solidFill>
                  <a:srgbClr val="333333"/>
                </a:solidFill>
                <a:latin typeface="微软雅黑" panose="020B0503020204020204" pitchFamily="34" charset="-122"/>
                <a:ea typeface="微软雅黑" panose="020B0503020204020204" pitchFamily="34" charset="-122"/>
              </a:rPr>
              <a:t>——1987</a:t>
            </a:r>
            <a:r>
              <a:rPr lang="zh-CN" altLang="en-US" dirty="0">
                <a:solidFill>
                  <a:srgbClr val="333333"/>
                </a:solidFill>
                <a:latin typeface="微软雅黑" panose="020B0503020204020204" pitchFamily="34" charset="-122"/>
                <a:ea typeface="微软雅黑" panose="020B0503020204020204" pitchFamily="34" charset="-122"/>
              </a:rPr>
              <a:t>年武汉大学计算机系学习</a:t>
            </a:r>
            <a:endParaRPr lang="zh-CN" altLang="en-US" dirty="0">
              <a:solidFill>
                <a:srgbClr val="333333"/>
              </a:solidFill>
              <a:latin typeface="微软雅黑" panose="020B0503020204020204" pitchFamily="34" charset="-122"/>
              <a:ea typeface="微软雅黑" panose="020B0503020204020204" pitchFamily="34" charset="-122"/>
            </a:endParaRPr>
          </a:p>
        </p:txBody>
      </p:sp>
      <p:sp>
        <p:nvSpPr>
          <p:cNvPr id="21" name="矩形 20"/>
          <p:cNvSpPr/>
          <p:nvPr/>
        </p:nvSpPr>
        <p:spPr>
          <a:xfrm>
            <a:off x="5680154" y="4756067"/>
            <a:ext cx="4455066" cy="369332"/>
          </a:xfrm>
          <a:prstGeom prst="rect">
            <a:avLst/>
          </a:prstGeom>
        </p:spPr>
        <p:txBody>
          <a:bodyPr wrap="none">
            <a:spAutoFit/>
          </a:bodyPr>
          <a:lstStyle/>
          <a:p>
            <a:r>
              <a:rPr lang="zh-CN" altLang="en-US" dirty="0">
                <a:solidFill>
                  <a:srgbClr val="333333"/>
                </a:solidFill>
                <a:latin typeface="微软雅黑" panose="020B0503020204020204" pitchFamily="34" charset="-122"/>
                <a:ea typeface="微软雅黑" panose="020B0503020204020204" pitchFamily="34" charset="-122"/>
              </a:rPr>
              <a:t>首次创业</a:t>
            </a:r>
            <a:r>
              <a:rPr lang="en-US" altLang="zh-CN" dirty="0" smtClean="0">
                <a:solidFill>
                  <a:srgbClr val="333333"/>
                </a:solidFill>
                <a:latin typeface="微软雅黑" panose="020B0503020204020204" pitchFamily="34" charset="-122"/>
                <a:ea typeface="微软雅黑" panose="020B0503020204020204" pitchFamily="34" charset="-122"/>
              </a:rPr>
              <a:t>——1991</a:t>
            </a:r>
            <a:r>
              <a:rPr lang="zh-CN" altLang="en-US" dirty="0" smtClean="0">
                <a:solidFill>
                  <a:srgbClr val="333333"/>
                </a:solidFill>
                <a:latin typeface="微软雅黑" panose="020B0503020204020204" pitchFamily="34" charset="-122"/>
                <a:ea typeface="微软雅黑" panose="020B0503020204020204" pitchFamily="34" charset="-122"/>
              </a:rPr>
              <a:t>年</a:t>
            </a:r>
            <a:r>
              <a:rPr lang="zh-CN" altLang="en-US" dirty="0">
                <a:solidFill>
                  <a:srgbClr val="333333"/>
                </a:solidFill>
                <a:latin typeface="微软雅黑" panose="020B0503020204020204" pitchFamily="34" charset="-122"/>
                <a:ea typeface="微软雅黑" panose="020B0503020204020204" pitchFamily="34" charset="-122"/>
              </a:rPr>
              <a:t>和同学创办三色公司</a:t>
            </a:r>
            <a:endParaRPr lang="zh-CN" altLang="en-US" dirty="0">
              <a:solidFill>
                <a:srgbClr val="333333"/>
              </a:solidFill>
              <a:latin typeface="微软雅黑" panose="020B0503020204020204" pitchFamily="34" charset="-122"/>
              <a:ea typeface="微软雅黑" panose="020B0503020204020204" pitchFamily="34" charset="-122"/>
            </a:endParaRPr>
          </a:p>
        </p:txBody>
      </p:sp>
      <p:sp>
        <p:nvSpPr>
          <p:cNvPr id="22" name="矩形 21"/>
          <p:cNvSpPr/>
          <p:nvPr/>
        </p:nvSpPr>
        <p:spPr>
          <a:xfrm>
            <a:off x="5680154" y="5143584"/>
            <a:ext cx="3993401" cy="369332"/>
          </a:xfrm>
          <a:prstGeom prst="rect">
            <a:avLst/>
          </a:prstGeom>
        </p:spPr>
        <p:txBody>
          <a:bodyPr wrap="none">
            <a:spAutoFit/>
          </a:bodyPr>
          <a:lstStyle/>
          <a:p>
            <a:r>
              <a:rPr lang="zh-CN" altLang="en-US" dirty="0">
                <a:solidFill>
                  <a:srgbClr val="333333"/>
                </a:solidFill>
                <a:latin typeface="微软雅黑" panose="020B0503020204020204" pitchFamily="34" charset="-122"/>
                <a:ea typeface="微软雅黑" panose="020B0503020204020204" pitchFamily="34" charset="-122"/>
              </a:rPr>
              <a:t>人在金山</a:t>
            </a:r>
            <a:r>
              <a:rPr lang="en-US" altLang="zh-CN" dirty="0" smtClean="0">
                <a:solidFill>
                  <a:srgbClr val="333333"/>
                </a:solidFill>
                <a:latin typeface="微软雅黑" panose="020B0503020204020204" pitchFamily="34" charset="-122"/>
                <a:ea typeface="微软雅黑" panose="020B0503020204020204" pitchFamily="34" charset="-122"/>
              </a:rPr>
              <a:t>——1992</a:t>
            </a:r>
            <a:r>
              <a:rPr lang="zh-CN" altLang="en-US" dirty="0" smtClean="0">
                <a:solidFill>
                  <a:srgbClr val="333333"/>
                </a:solidFill>
                <a:latin typeface="微软雅黑" panose="020B0503020204020204" pitchFamily="34" charset="-122"/>
                <a:ea typeface="微软雅黑" panose="020B0503020204020204" pitchFamily="34" charset="-122"/>
              </a:rPr>
              <a:t>雷</a:t>
            </a:r>
            <a:r>
              <a:rPr lang="zh-CN" altLang="en-US" dirty="0">
                <a:solidFill>
                  <a:srgbClr val="333333"/>
                </a:solidFill>
                <a:latin typeface="微软雅黑" panose="020B0503020204020204" pitchFamily="34" charset="-122"/>
                <a:ea typeface="微软雅黑" panose="020B0503020204020204" pitchFamily="34" charset="-122"/>
              </a:rPr>
              <a:t>军加盟金山公司</a:t>
            </a:r>
            <a:endParaRPr lang="zh-CN" altLang="en-US" dirty="0">
              <a:solidFill>
                <a:srgbClr val="333333"/>
              </a:solidFill>
              <a:latin typeface="微软雅黑" panose="020B0503020204020204" pitchFamily="34" charset="-122"/>
              <a:ea typeface="微软雅黑" panose="020B0503020204020204" pitchFamily="34" charset="-122"/>
            </a:endParaRPr>
          </a:p>
        </p:txBody>
      </p:sp>
      <p:sp>
        <p:nvSpPr>
          <p:cNvPr id="23" name="矩形 22"/>
          <p:cNvSpPr/>
          <p:nvPr/>
        </p:nvSpPr>
        <p:spPr>
          <a:xfrm>
            <a:off x="5680154" y="5531101"/>
            <a:ext cx="4128053" cy="369332"/>
          </a:xfrm>
          <a:prstGeom prst="rect">
            <a:avLst/>
          </a:prstGeom>
        </p:spPr>
        <p:txBody>
          <a:bodyPr wrap="none">
            <a:spAutoFit/>
          </a:bodyPr>
          <a:lstStyle/>
          <a:p>
            <a:r>
              <a:rPr lang="zh-CN" altLang="en-US" dirty="0">
                <a:solidFill>
                  <a:srgbClr val="333333"/>
                </a:solidFill>
                <a:latin typeface="微软雅黑" panose="020B0503020204020204" pitchFamily="34" charset="-122"/>
                <a:ea typeface="微软雅黑" panose="020B0503020204020204" pitchFamily="34" charset="-122"/>
              </a:rPr>
              <a:t>创办小米</a:t>
            </a:r>
            <a:r>
              <a:rPr lang="en-US" altLang="zh-CN" dirty="0" smtClean="0">
                <a:solidFill>
                  <a:srgbClr val="333333"/>
                </a:solidFill>
                <a:latin typeface="微软雅黑" panose="020B0503020204020204" pitchFamily="34" charset="-122"/>
                <a:ea typeface="微软雅黑" panose="020B0503020204020204" pitchFamily="34" charset="-122"/>
              </a:rPr>
              <a:t>——2011</a:t>
            </a:r>
            <a:r>
              <a:rPr lang="zh-CN" altLang="en-US" dirty="0">
                <a:solidFill>
                  <a:srgbClr val="333333"/>
                </a:solidFill>
                <a:latin typeface="微软雅黑" panose="020B0503020204020204" pitchFamily="34" charset="-122"/>
                <a:ea typeface="微软雅黑" panose="020B0503020204020204" pitchFamily="34" charset="-122"/>
              </a:rPr>
              <a:t>年</a:t>
            </a:r>
            <a:r>
              <a:rPr lang="en-US" altLang="zh-CN" dirty="0">
                <a:solidFill>
                  <a:srgbClr val="333333"/>
                </a:solidFill>
                <a:latin typeface="微软雅黑" panose="020B0503020204020204" pitchFamily="34" charset="-122"/>
                <a:ea typeface="微软雅黑" panose="020B0503020204020204" pitchFamily="34" charset="-122"/>
              </a:rPr>
              <a:t>8</a:t>
            </a:r>
            <a:r>
              <a:rPr lang="zh-CN" altLang="en-US" dirty="0">
                <a:solidFill>
                  <a:srgbClr val="333333"/>
                </a:solidFill>
                <a:latin typeface="微软雅黑" panose="020B0503020204020204" pitchFamily="34" charset="-122"/>
                <a:ea typeface="微软雅黑" panose="020B0503020204020204" pitchFamily="34" charset="-122"/>
              </a:rPr>
              <a:t>月</a:t>
            </a:r>
            <a:r>
              <a:rPr lang="zh-CN" altLang="en-US" dirty="0" smtClean="0">
                <a:solidFill>
                  <a:srgbClr val="333333"/>
                </a:solidFill>
                <a:latin typeface="微软雅黑" panose="020B0503020204020204" pitchFamily="34" charset="-122"/>
                <a:ea typeface="微软雅黑" panose="020B0503020204020204" pitchFamily="34" charset="-122"/>
              </a:rPr>
              <a:t>公布小米</a:t>
            </a:r>
            <a:r>
              <a:rPr lang="zh-CN" altLang="en-US" dirty="0">
                <a:solidFill>
                  <a:srgbClr val="333333"/>
                </a:solidFill>
                <a:latin typeface="微软雅黑" panose="020B0503020204020204" pitchFamily="34" charset="-122"/>
                <a:ea typeface="微软雅黑" panose="020B0503020204020204" pitchFamily="34" charset="-122"/>
              </a:rPr>
              <a:t>手机</a:t>
            </a:r>
            <a:endParaRPr lang="zh-CN" altLang="en-US" dirty="0">
              <a:solidFill>
                <a:srgbClr val="333333"/>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历程荣誉</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12" name="稻壳儿小白白(http://dwz.cn/Wu2UP)"/>
          <p:cNvSpPr/>
          <p:nvPr/>
        </p:nvSpPr>
        <p:spPr bwMode="auto">
          <a:xfrm>
            <a:off x="2608873" y="1489005"/>
            <a:ext cx="1949450" cy="3223683"/>
          </a:xfrm>
          <a:custGeom>
            <a:avLst/>
            <a:gdLst>
              <a:gd name="T0" fmla="*/ 966 w 1077"/>
              <a:gd name="T1" fmla="*/ 315 h 1781"/>
              <a:gd name="T2" fmla="*/ 793 w 1077"/>
              <a:gd name="T3" fmla="*/ 486 h 1781"/>
              <a:gd name="T4" fmla="*/ 650 w 1077"/>
              <a:gd name="T5" fmla="*/ 297 h 1781"/>
              <a:gd name="T6" fmla="*/ 625 w 1077"/>
              <a:gd name="T7" fmla="*/ 266 h 1781"/>
              <a:gd name="T8" fmla="*/ 632 w 1077"/>
              <a:gd name="T9" fmla="*/ 236 h 1781"/>
              <a:gd name="T10" fmla="*/ 682 w 1077"/>
              <a:gd name="T11" fmla="*/ 187 h 1781"/>
              <a:gd name="T12" fmla="*/ 698 w 1077"/>
              <a:gd name="T13" fmla="*/ 150 h 1781"/>
              <a:gd name="T14" fmla="*/ 665 w 1077"/>
              <a:gd name="T15" fmla="*/ 82 h 1781"/>
              <a:gd name="T16" fmla="*/ 661 w 1077"/>
              <a:gd name="T17" fmla="*/ 50 h 1781"/>
              <a:gd name="T18" fmla="*/ 627 w 1077"/>
              <a:gd name="T19" fmla="*/ 24 h 1781"/>
              <a:gd name="T20" fmla="*/ 576 w 1077"/>
              <a:gd name="T21" fmla="*/ 3 h 1781"/>
              <a:gd name="T22" fmla="*/ 492 w 1077"/>
              <a:gd name="T23" fmla="*/ 48 h 1781"/>
              <a:gd name="T24" fmla="*/ 471 w 1077"/>
              <a:gd name="T25" fmla="*/ 119 h 1781"/>
              <a:gd name="T26" fmla="*/ 513 w 1077"/>
              <a:gd name="T27" fmla="*/ 199 h 1781"/>
              <a:gd name="T28" fmla="*/ 495 w 1077"/>
              <a:gd name="T29" fmla="*/ 223 h 1781"/>
              <a:gd name="T30" fmla="*/ 386 w 1077"/>
              <a:gd name="T31" fmla="*/ 230 h 1781"/>
              <a:gd name="T32" fmla="*/ 106 w 1077"/>
              <a:gd name="T33" fmla="*/ 313 h 1781"/>
              <a:gd name="T34" fmla="*/ 60 w 1077"/>
              <a:gd name="T35" fmla="*/ 630 h 1781"/>
              <a:gd name="T36" fmla="*/ 138 w 1077"/>
              <a:gd name="T37" fmla="*/ 599 h 1781"/>
              <a:gd name="T38" fmla="*/ 169 w 1077"/>
              <a:gd name="T39" fmla="*/ 527 h 1781"/>
              <a:gd name="T40" fmla="*/ 176 w 1077"/>
              <a:gd name="T41" fmla="*/ 406 h 1781"/>
              <a:gd name="T42" fmla="*/ 220 w 1077"/>
              <a:gd name="T43" fmla="*/ 373 h 1781"/>
              <a:gd name="T44" fmla="*/ 308 w 1077"/>
              <a:gd name="T45" fmla="*/ 360 h 1781"/>
              <a:gd name="T46" fmla="*/ 317 w 1077"/>
              <a:gd name="T47" fmla="*/ 358 h 1781"/>
              <a:gd name="T48" fmla="*/ 256 w 1077"/>
              <a:gd name="T49" fmla="*/ 760 h 1781"/>
              <a:gd name="T50" fmla="*/ 254 w 1077"/>
              <a:gd name="T51" fmla="*/ 794 h 1781"/>
              <a:gd name="T52" fmla="*/ 261 w 1077"/>
              <a:gd name="T53" fmla="*/ 896 h 1781"/>
              <a:gd name="T54" fmla="*/ 123 w 1077"/>
              <a:gd name="T55" fmla="*/ 1406 h 1781"/>
              <a:gd name="T56" fmla="*/ 47 w 1077"/>
              <a:gd name="T57" fmla="*/ 1578 h 1781"/>
              <a:gd name="T58" fmla="*/ 4 w 1077"/>
              <a:gd name="T59" fmla="*/ 1633 h 1781"/>
              <a:gd name="T60" fmla="*/ 56 w 1077"/>
              <a:gd name="T61" fmla="*/ 1688 h 1781"/>
              <a:gd name="T62" fmla="*/ 104 w 1077"/>
              <a:gd name="T63" fmla="*/ 1714 h 1781"/>
              <a:gd name="T64" fmla="*/ 122 w 1077"/>
              <a:gd name="T65" fmla="*/ 1741 h 1781"/>
              <a:gd name="T66" fmla="*/ 174 w 1077"/>
              <a:gd name="T67" fmla="*/ 1703 h 1781"/>
              <a:gd name="T68" fmla="*/ 161 w 1077"/>
              <a:gd name="T69" fmla="*/ 1636 h 1781"/>
              <a:gd name="T70" fmla="*/ 323 w 1077"/>
              <a:gd name="T71" fmla="*/ 1294 h 1781"/>
              <a:gd name="T72" fmla="*/ 385 w 1077"/>
              <a:gd name="T73" fmla="*/ 1152 h 1781"/>
              <a:gd name="T74" fmla="*/ 481 w 1077"/>
              <a:gd name="T75" fmla="*/ 943 h 1781"/>
              <a:gd name="T76" fmla="*/ 699 w 1077"/>
              <a:gd name="T77" fmla="*/ 879 h 1781"/>
              <a:gd name="T78" fmla="*/ 682 w 1077"/>
              <a:gd name="T79" fmla="*/ 976 h 1781"/>
              <a:gd name="T80" fmla="*/ 632 w 1077"/>
              <a:gd name="T81" fmla="*/ 1141 h 1781"/>
              <a:gd name="T82" fmla="*/ 618 w 1077"/>
              <a:gd name="T83" fmla="*/ 1225 h 1781"/>
              <a:gd name="T84" fmla="*/ 670 w 1077"/>
              <a:gd name="T85" fmla="*/ 1269 h 1781"/>
              <a:gd name="T86" fmla="*/ 728 w 1077"/>
              <a:gd name="T87" fmla="*/ 1274 h 1781"/>
              <a:gd name="T88" fmla="*/ 867 w 1077"/>
              <a:gd name="T89" fmla="*/ 1226 h 1781"/>
              <a:gd name="T90" fmla="*/ 753 w 1077"/>
              <a:gd name="T91" fmla="*/ 1179 h 1781"/>
              <a:gd name="T92" fmla="*/ 766 w 1077"/>
              <a:gd name="T93" fmla="*/ 1180 h 1781"/>
              <a:gd name="T94" fmla="*/ 840 w 1077"/>
              <a:gd name="T95" fmla="*/ 864 h 1781"/>
              <a:gd name="T96" fmla="*/ 521 w 1077"/>
              <a:gd name="T97" fmla="*/ 760 h 1781"/>
              <a:gd name="T98" fmla="*/ 508 w 1077"/>
              <a:gd name="T99" fmla="*/ 757 h 1781"/>
              <a:gd name="T100" fmla="*/ 536 w 1077"/>
              <a:gd name="T101" fmla="*/ 738 h 1781"/>
              <a:gd name="T102" fmla="*/ 607 w 1077"/>
              <a:gd name="T103" fmla="*/ 511 h 1781"/>
              <a:gd name="T104" fmla="*/ 620 w 1077"/>
              <a:gd name="T105" fmla="*/ 491 h 1781"/>
              <a:gd name="T106" fmla="*/ 715 w 1077"/>
              <a:gd name="T107" fmla="*/ 529 h 1781"/>
              <a:gd name="T108" fmla="*/ 836 w 1077"/>
              <a:gd name="T109" fmla="*/ 566 h 1781"/>
              <a:gd name="T110" fmla="*/ 1013 w 1077"/>
              <a:gd name="T111" fmla="*/ 425 h 1781"/>
              <a:gd name="T112" fmla="*/ 1001 w 1077"/>
              <a:gd name="T113" fmla="*/ 401 h 1781"/>
              <a:gd name="T114" fmla="*/ 1072 w 1077"/>
              <a:gd name="T115" fmla="*/ 296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7" h="1781">
                <a:moveTo>
                  <a:pt x="1033" y="280"/>
                </a:moveTo>
                <a:cubicBezTo>
                  <a:pt x="1018" y="287"/>
                  <a:pt x="970" y="303"/>
                  <a:pt x="966" y="315"/>
                </a:cubicBezTo>
                <a:cubicBezTo>
                  <a:pt x="962" y="326"/>
                  <a:pt x="967" y="350"/>
                  <a:pt x="951" y="359"/>
                </a:cubicBezTo>
                <a:cubicBezTo>
                  <a:pt x="936" y="368"/>
                  <a:pt x="803" y="466"/>
                  <a:pt x="793" y="486"/>
                </a:cubicBezTo>
                <a:cubicBezTo>
                  <a:pt x="793" y="486"/>
                  <a:pt x="745" y="390"/>
                  <a:pt x="717" y="375"/>
                </a:cubicBezTo>
                <a:cubicBezTo>
                  <a:pt x="717" y="375"/>
                  <a:pt x="708" y="301"/>
                  <a:pt x="650" y="297"/>
                </a:cubicBezTo>
                <a:cubicBezTo>
                  <a:pt x="629" y="296"/>
                  <a:pt x="617" y="294"/>
                  <a:pt x="609" y="291"/>
                </a:cubicBezTo>
                <a:cubicBezTo>
                  <a:pt x="625" y="266"/>
                  <a:pt x="625" y="266"/>
                  <a:pt x="625" y="266"/>
                </a:cubicBezTo>
                <a:cubicBezTo>
                  <a:pt x="609" y="266"/>
                  <a:pt x="609" y="266"/>
                  <a:pt x="609" y="266"/>
                </a:cubicBezTo>
                <a:cubicBezTo>
                  <a:pt x="617" y="253"/>
                  <a:pt x="628" y="236"/>
                  <a:pt x="632" y="236"/>
                </a:cubicBezTo>
                <a:cubicBezTo>
                  <a:pt x="637" y="235"/>
                  <a:pt x="674" y="230"/>
                  <a:pt x="679" y="228"/>
                </a:cubicBezTo>
                <a:cubicBezTo>
                  <a:pt x="683" y="225"/>
                  <a:pt x="687" y="201"/>
                  <a:pt x="682" y="187"/>
                </a:cubicBezTo>
                <a:cubicBezTo>
                  <a:pt x="677" y="173"/>
                  <a:pt x="687" y="159"/>
                  <a:pt x="687" y="159"/>
                </a:cubicBezTo>
                <a:cubicBezTo>
                  <a:pt x="698" y="150"/>
                  <a:pt x="698" y="150"/>
                  <a:pt x="698" y="150"/>
                </a:cubicBezTo>
                <a:cubicBezTo>
                  <a:pt x="698" y="150"/>
                  <a:pt x="684" y="128"/>
                  <a:pt x="676" y="117"/>
                </a:cubicBezTo>
                <a:cubicBezTo>
                  <a:pt x="667" y="106"/>
                  <a:pt x="669" y="92"/>
                  <a:pt x="665" y="82"/>
                </a:cubicBezTo>
                <a:cubicBezTo>
                  <a:pt x="661" y="72"/>
                  <a:pt x="672" y="65"/>
                  <a:pt x="672" y="65"/>
                </a:cubicBezTo>
                <a:cubicBezTo>
                  <a:pt x="672" y="65"/>
                  <a:pt x="668" y="55"/>
                  <a:pt x="661" y="50"/>
                </a:cubicBezTo>
                <a:cubicBezTo>
                  <a:pt x="653" y="46"/>
                  <a:pt x="666" y="44"/>
                  <a:pt x="649" y="36"/>
                </a:cubicBezTo>
                <a:cubicBezTo>
                  <a:pt x="632" y="28"/>
                  <a:pt x="641" y="32"/>
                  <a:pt x="627" y="24"/>
                </a:cubicBezTo>
                <a:cubicBezTo>
                  <a:pt x="612" y="16"/>
                  <a:pt x="634" y="21"/>
                  <a:pt x="612" y="16"/>
                </a:cubicBezTo>
                <a:cubicBezTo>
                  <a:pt x="591" y="11"/>
                  <a:pt x="579" y="3"/>
                  <a:pt x="576" y="3"/>
                </a:cubicBezTo>
                <a:cubicBezTo>
                  <a:pt x="573" y="3"/>
                  <a:pt x="582" y="6"/>
                  <a:pt x="573" y="3"/>
                </a:cubicBezTo>
                <a:cubicBezTo>
                  <a:pt x="563" y="0"/>
                  <a:pt x="498" y="33"/>
                  <a:pt x="492" y="48"/>
                </a:cubicBezTo>
                <a:cubicBezTo>
                  <a:pt x="485" y="64"/>
                  <a:pt x="475" y="83"/>
                  <a:pt x="475" y="83"/>
                </a:cubicBezTo>
                <a:cubicBezTo>
                  <a:pt x="475" y="83"/>
                  <a:pt x="469" y="104"/>
                  <a:pt x="471" y="119"/>
                </a:cubicBezTo>
                <a:cubicBezTo>
                  <a:pt x="474" y="134"/>
                  <a:pt x="484" y="147"/>
                  <a:pt x="488" y="152"/>
                </a:cubicBezTo>
                <a:cubicBezTo>
                  <a:pt x="491" y="156"/>
                  <a:pt x="508" y="184"/>
                  <a:pt x="513" y="199"/>
                </a:cubicBezTo>
                <a:cubicBezTo>
                  <a:pt x="517" y="212"/>
                  <a:pt x="521" y="228"/>
                  <a:pt x="506" y="235"/>
                </a:cubicBezTo>
                <a:cubicBezTo>
                  <a:pt x="495" y="223"/>
                  <a:pt x="495" y="223"/>
                  <a:pt x="495" y="223"/>
                </a:cubicBezTo>
                <a:cubicBezTo>
                  <a:pt x="476" y="237"/>
                  <a:pt x="476" y="237"/>
                  <a:pt x="476" y="237"/>
                </a:cubicBezTo>
                <a:cubicBezTo>
                  <a:pt x="454" y="233"/>
                  <a:pt x="427" y="222"/>
                  <a:pt x="386" y="230"/>
                </a:cubicBezTo>
                <a:cubicBezTo>
                  <a:pt x="333" y="241"/>
                  <a:pt x="313" y="257"/>
                  <a:pt x="281" y="265"/>
                </a:cubicBezTo>
                <a:cubicBezTo>
                  <a:pt x="249" y="272"/>
                  <a:pt x="128" y="293"/>
                  <a:pt x="106" y="313"/>
                </a:cubicBezTo>
                <a:cubicBezTo>
                  <a:pt x="84" y="332"/>
                  <a:pt x="76" y="418"/>
                  <a:pt x="82" y="553"/>
                </a:cubicBezTo>
                <a:cubicBezTo>
                  <a:pt x="82" y="553"/>
                  <a:pt x="62" y="616"/>
                  <a:pt x="60" y="630"/>
                </a:cubicBezTo>
                <a:cubicBezTo>
                  <a:pt x="59" y="644"/>
                  <a:pt x="67" y="703"/>
                  <a:pt x="139" y="690"/>
                </a:cubicBezTo>
                <a:cubicBezTo>
                  <a:pt x="203" y="679"/>
                  <a:pt x="151" y="622"/>
                  <a:pt x="138" y="599"/>
                </a:cubicBezTo>
                <a:cubicBezTo>
                  <a:pt x="146" y="594"/>
                  <a:pt x="154" y="590"/>
                  <a:pt x="154" y="590"/>
                </a:cubicBezTo>
                <a:cubicBezTo>
                  <a:pt x="154" y="590"/>
                  <a:pt x="168" y="554"/>
                  <a:pt x="169" y="527"/>
                </a:cubicBezTo>
                <a:cubicBezTo>
                  <a:pt x="169" y="510"/>
                  <a:pt x="174" y="454"/>
                  <a:pt x="176" y="409"/>
                </a:cubicBezTo>
                <a:cubicBezTo>
                  <a:pt x="176" y="408"/>
                  <a:pt x="176" y="407"/>
                  <a:pt x="176" y="406"/>
                </a:cubicBezTo>
                <a:cubicBezTo>
                  <a:pt x="178" y="394"/>
                  <a:pt x="179" y="384"/>
                  <a:pt x="180" y="378"/>
                </a:cubicBezTo>
                <a:cubicBezTo>
                  <a:pt x="190" y="376"/>
                  <a:pt x="204" y="375"/>
                  <a:pt x="220" y="373"/>
                </a:cubicBezTo>
                <a:cubicBezTo>
                  <a:pt x="224" y="373"/>
                  <a:pt x="229" y="373"/>
                  <a:pt x="234" y="372"/>
                </a:cubicBezTo>
                <a:cubicBezTo>
                  <a:pt x="265" y="370"/>
                  <a:pt x="294" y="364"/>
                  <a:pt x="308" y="360"/>
                </a:cubicBezTo>
                <a:cubicBezTo>
                  <a:pt x="308" y="360"/>
                  <a:pt x="308" y="360"/>
                  <a:pt x="308" y="360"/>
                </a:cubicBezTo>
                <a:cubicBezTo>
                  <a:pt x="311" y="360"/>
                  <a:pt x="314" y="359"/>
                  <a:pt x="317" y="358"/>
                </a:cubicBezTo>
                <a:cubicBezTo>
                  <a:pt x="317" y="360"/>
                  <a:pt x="319" y="371"/>
                  <a:pt x="322" y="385"/>
                </a:cubicBezTo>
                <a:cubicBezTo>
                  <a:pt x="310" y="466"/>
                  <a:pt x="270" y="740"/>
                  <a:pt x="256" y="760"/>
                </a:cubicBezTo>
                <a:cubicBezTo>
                  <a:pt x="240" y="784"/>
                  <a:pt x="232" y="799"/>
                  <a:pt x="232" y="799"/>
                </a:cubicBezTo>
                <a:cubicBezTo>
                  <a:pt x="232" y="799"/>
                  <a:pt x="242" y="797"/>
                  <a:pt x="254" y="794"/>
                </a:cubicBezTo>
                <a:cubicBezTo>
                  <a:pt x="250" y="811"/>
                  <a:pt x="249" y="832"/>
                  <a:pt x="252" y="861"/>
                </a:cubicBezTo>
                <a:cubicBezTo>
                  <a:pt x="252" y="861"/>
                  <a:pt x="254" y="876"/>
                  <a:pt x="261" y="896"/>
                </a:cubicBezTo>
                <a:cubicBezTo>
                  <a:pt x="247" y="979"/>
                  <a:pt x="227" y="1177"/>
                  <a:pt x="200" y="1256"/>
                </a:cubicBezTo>
                <a:cubicBezTo>
                  <a:pt x="174" y="1282"/>
                  <a:pt x="141" y="1326"/>
                  <a:pt x="123" y="1406"/>
                </a:cubicBezTo>
                <a:cubicBezTo>
                  <a:pt x="123" y="1406"/>
                  <a:pt x="123" y="1406"/>
                  <a:pt x="123" y="1406"/>
                </a:cubicBezTo>
                <a:cubicBezTo>
                  <a:pt x="86" y="1483"/>
                  <a:pt x="47" y="1577"/>
                  <a:pt x="47" y="1578"/>
                </a:cubicBezTo>
                <a:cubicBezTo>
                  <a:pt x="25" y="1596"/>
                  <a:pt x="10" y="1604"/>
                  <a:pt x="5" y="1627"/>
                </a:cubicBezTo>
                <a:cubicBezTo>
                  <a:pt x="4" y="1630"/>
                  <a:pt x="4" y="1631"/>
                  <a:pt x="4" y="1633"/>
                </a:cubicBezTo>
                <a:cubicBezTo>
                  <a:pt x="0" y="1665"/>
                  <a:pt x="0" y="1665"/>
                  <a:pt x="0" y="1665"/>
                </a:cubicBezTo>
                <a:cubicBezTo>
                  <a:pt x="0" y="1665"/>
                  <a:pt x="44" y="1698"/>
                  <a:pt x="56" y="1688"/>
                </a:cubicBezTo>
                <a:cubicBezTo>
                  <a:pt x="64" y="1682"/>
                  <a:pt x="74" y="1683"/>
                  <a:pt x="85" y="1692"/>
                </a:cubicBezTo>
                <a:cubicBezTo>
                  <a:pt x="91" y="1698"/>
                  <a:pt x="97" y="1705"/>
                  <a:pt x="104" y="1714"/>
                </a:cubicBezTo>
                <a:cubicBezTo>
                  <a:pt x="105" y="1715"/>
                  <a:pt x="105" y="1716"/>
                  <a:pt x="106" y="1717"/>
                </a:cubicBezTo>
                <a:cubicBezTo>
                  <a:pt x="111" y="1724"/>
                  <a:pt x="116" y="1731"/>
                  <a:pt x="122" y="1741"/>
                </a:cubicBezTo>
                <a:cubicBezTo>
                  <a:pt x="122" y="1741"/>
                  <a:pt x="153" y="1781"/>
                  <a:pt x="193" y="1765"/>
                </a:cubicBezTo>
                <a:cubicBezTo>
                  <a:pt x="193" y="1765"/>
                  <a:pt x="208" y="1732"/>
                  <a:pt x="174" y="1703"/>
                </a:cubicBezTo>
                <a:cubicBezTo>
                  <a:pt x="147" y="1680"/>
                  <a:pt x="145" y="1650"/>
                  <a:pt x="148" y="1630"/>
                </a:cubicBezTo>
                <a:cubicBezTo>
                  <a:pt x="161" y="1636"/>
                  <a:pt x="161" y="1636"/>
                  <a:pt x="161" y="1636"/>
                </a:cubicBezTo>
                <a:cubicBezTo>
                  <a:pt x="161" y="1636"/>
                  <a:pt x="161" y="1636"/>
                  <a:pt x="170" y="1587"/>
                </a:cubicBezTo>
                <a:cubicBezTo>
                  <a:pt x="179" y="1539"/>
                  <a:pt x="301" y="1314"/>
                  <a:pt x="323" y="1294"/>
                </a:cubicBezTo>
                <a:cubicBezTo>
                  <a:pt x="336" y="1282"/>
                  <a:pt x="352" y="1230"/>
                  <a:pt x="365" y="1185"/>
                </a:cubicBezTo>
                <a:cubicBezTo>
                  <a:pt x="372" y="1176"/>
                  <a:pt x="379" y="1165"/>
                  <a:pt x="385" y="1152"/>
                </a:cubicBezTo>
                <a:cubicBezTo>
                  <a:pt x="404" y="1111"/>
                  <a:pt x="437" y="960"/>
                  <a:pt x="437" y="960"/>
                </a:cubicBezTo>
                <a:cubicBezTo>
                  <a:pt x="437" y="960"/>
                  <a:pt x="470" y="949"/>
                  <a:pt x="481" y="943"/>
                </a:cubicBezTo>
                <a:cubicBezTo>
                  <a:pt x="492" y="938"/>
                  <a:pt x="508" y="937"/>
                  <a:pt x="573" y="923"/>
                </a:cubicBezTo>
                <a:cubicBezTo>
                  <a:pt x="637" y="908"/>
                  <a:pt x="699" y="879"/>
                  <a:pt x="699" y="879"/>
                </a:cubicBezTo>
                <a:cubicBezTo>
                  <a:pt x="699" y="879"/>
                  <a:pt x="679" y="928"/>
                  <a:pt x="681" y="965"/>
                </a:cubicBezTo>
                <a:cubicBezTo>
                  <a:pt x="681" y="969"/>
                  <a:pt x="682" y="972"/>
                  <a:pt x="682" y="976"/>
                </a:cubicBezTo>
                <a:cubicBezTo>
                  <a:pt x="673" y="1023"/>
                  <a:pt x="663" y="1072"/>
                  <a:pt x="657" y="1085"/>
                </a:cubicBezTo>
                <a:cubicBezTo>
                  <a:pt x="645" y="1110"/>
                  <a:pt x="632" y="1141"/>
                  <a:pt x="632" y="1141"/>
                </a:cubicBezTo>
                <a:cubicBezTo>
                  <a:pt x="632" y="1141"/>
                  <a:pt x="639" y="1142"/>
                  <a:pt x="649" y="1143"/>
                </a:cubicBezTo>
                <a:cubicBezTo>
                  <a:pt x="633" y="1177"/>
                  <a:pt x="615" y="1211"/>
                  <a:pt x="618" y="1225"/>
                </a:cubicBezTo>
                <a:cubicBezTo>
                  <a:pt x="614" y="1247"/>
                  <a:pt x="614" y="1247"/>
                  <a:pt x="614" y="1247"/>
                </a:cubicBezTo>
                <a:cubicBezTo>
                  <a:pt x="670" y="1269"/>
                  <a:pt x="670" y="1269"/>
                  <a:pt x="670" y="1269"/>
                </a:cubicBezTo>
                <a:cubicBezTo>
                  <a:pt x="670" y="1269"/>
                  <a:pt x="694" y="1263"/>
                  <a:pt x="728" y="1274"/>
                </a:cubicBezTo>
                <a:cubicBezTo>
                  <a:pt x="728" y="1274"/>
                  <a:pt x="728" y="1274"/>
                  <a:pt x="728" y="1274"/>
                </a:cubicBezTo>
                <a:cubicBezTo>
                  <a:pt x="752" y="1285"/>
                  <a:pt x="777" y="1293"/>
                  <a:pt x="795" y="1285"/>
                </a:cubicBezTo>
                <a:cubicBezTo>
                  <a:pt x="825" y="1273"/>
                  <a:pt x="867" y="1244"/>
                  <a:pt x="867" y="1226"/>
                </a:cubicBezTo>
                <a:cubicBezTo>
                  <a:pt x="867" y="1208"/>
                  <a:pt x="855" y="1215"/>
                  <a:pt x="830" y="1219"/>
                </a:cubicBezTo>
                <a:cubicBezTo>
                  <a:pt x="806" y="1223"/>
                  <a:pt x="766" y="1195"/>
                  <a:pt x="753" y="1179"/>
                </a:cubicBezTo>
                <a:cubicBezTo>
                  <a:pt x="750" y="1176"/>
                  <a:pt x="748" y="1171"/>
                  <a:pt x="746" y="1165"/>
                </a:cubicBezTo>
                <a:cubicBezTo>
                  <a:pt x="753" y="1179"/>
                  <a:pt x="766" y="1180"/>
                  <a:pt x="766" y="1180"/>
                </a:cubicBezTo>
                <a:cubicBezTo>
                  <a:pt x="766" y="1180"/>
                  <a:pt x="817" y="952"/>
                  <a:pt x="840" y="864"/>
                </a:cubicBezTo>
                <a:cubicBezTo>
                  <a:pt x="840" y="864"/>
                  <a:pt x="840" y="864"/>
                  <a:pt x="840" y="864"/>
                </a:cubicBezTo>
                <a:cubicBezTo>
                  <a:pt x="856" y="847"/>
                  <a:pt x="886" y="780"/>
                  <a:pt x="831" y="762"/>
                </a:cubicBezTo>
                <a:cubicBezTo>
                  <a:pt x="777" y="744"/>
                  <a:pt x="577" y="746"/>
                  <a:pt x="521" y="760"/>
                </a:cubicBezTo>
                <a:cubicBezTo>
                  <a:pt x="514" y="762"/>
                  <a:pt x="510" y="761"/>
                  <a:pt x="507" y="757"/>
                </a:cubicBezTo>
                <a:cubicBezTo>
                  <a:pt x="508" y="757"/>
                  <a:pt x="508" y="757"/>
                  <a:pt x="508" y="757"/>
                </a:cubicBezTo>
                <a:cubicBezTo>
                  <a:pt x="508" y="758"/>
                  <a:pt x="508" y="758"/>
                  <a:pt x="508" y="758"/>
                </a:cubicBezTo>
                <a:cubicBezTo>
                  <a:pt x="536" y="738"/>
                  <a:pt x="536" y="738"/>
                  <a:pt x="536" y="738"/>
                </a:cubicBezTo>
                <a:cubicBezTo>
                  <a:pt x="536" y="738"/>
                  <a:pt x="543" y="691"/>
                  <a:pt x="560" y="658"/>
                </a:cubicBezTo>
                <a:cubicBezTo>
                  <a:pt x="576" y="625"/>
                  <a:pt x="599" y="520"/>
                  <a:pt x="607" y="511"/>
                </a:cubicBezTo>
                <a:cubicBezTo>
                  <a:pt x="607" y="511"/>
                  <a:pt x="607" y="511"/>
                  <a:pt x="607" y="511"/>
                </a:cubicBezTo>
                <a:cubicBezTo>
                  <a:pt x="611" y="506"/>
                  <a:pt x="615" y="500"/>
                  <a:pt x="620" y="491"/>
                </a:cubicBezTo>
                <a:cubicBezTo>
                  <a:pt x="634" y="465"/>
                  <a:pt x="643" y="449"/>
                  <a:pt x="643" y="449"/>
                </a:cubicBezTo>
                <a:cubicBezTo>
                  <a:pt x="643" y="449"/>
                  <a:pt x="695" y="520"/>
                  <a:pt x="715" y="529"/>
                </a:cubicBezTo>
                <a:cubicBezTo>
                  <a:pt x="734" y="537"/>
                  <a:pt x="767" y="599"/>
                  <a:pt x="784" y="596"/>
                </a:cubicBezTo>
                <a:cubicBezTo>
                  <a:pt x="795" y="594"/>
                  <a:pt x="812" y="585"/>
                  <a:pt x="836" y="566"/>
                </a:cubicBezTo>
                <a:cubicBezTo>
                  <a:pt x="836" y="566"/>
                  <a:pt x="836" y="566"/>
                  <a:pt x="836" y="566"/>
                </a:cubicBezTo>
                <a:cubicBezTo>
                  <a:pt x="872" y="554"/>
                  <a:pt x="1000" y="429"/>
                  <a:pt x="1013" y="425"/>
                </a:cubicBezTo>
                <a:cubicBezTo>
                  <a:pt x="1019" y="423"/>
                  <a:pt x="1010" y="412"/>
                  <a:pt x="999" y="402"/>
                </a:cubicBezTo>
                <a:cubicBezTo>
                  <a:pt x="1000" y="401"/>
                  <a:pt x="1000" y="401"/>
                  <a:pt x="1001" y="401"/>
                </a:cubicBezTo>
                <a:cubicBezTo>
                  <a:pt x="1016" y="396"/>
                  <a:pt x="1030" y="394"/>
                  <a:pt x="1042" y="374"/>
                </a:cubicBezTo>
                <a:cubicBezTo>
                  <a:pt x="1054" y="355"/>
                  <a:pt x="1077" y="306"/>
                  <a:pt x="1072" y="296"/>
                </a:cubicBezTo>
                <a:cubicBezTo>
                  <a:pt x="1067" y="287"/>
                  <a:pt x="1047" y="274"/>
                  <a:pt x="1033" y="280"/>
                </a:cubicBezTo>
                <a:close/>
              </a:path>
            </a:pathLst>
          </a:custGeom>
          <a:solidFill>
            <a:schemeClr val="tx1">
              <a:lumMod val="50000"/>
              <a:lumOff val="50000"/>
            </a:schemeClr>
          </a:solidFill>
          <a:ln>
            <a:noFill/>
          </a:ln>
        </p:spPr>
        <p:txBody>
          <a:bodyPr/>
          <a:lstStyle/>
          <a:p>
            <a:pPr>
              <a:defRPr/>
            </a:pPr>
            <a:r>
              <a:rPr lang="en-US" sz="1200" dirty="0">
                <a:latin typeface="Arial" panose="020B0604020202020204" pitchFamily="34" charset="0"/>
                <a:ea typeface="微软雅黑" panose="020B0503020204020204" pitchFamily="34" charset="-122"/>
                <a:sym typeface="Arial" panose="020B0604020202020204" pitchFamily="34" charset="0"/>
              </a:rPr>
              <a:t> </a:t>
            </a:r>
            <a:endParaRPr 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稻壳儿小白白(http://dwz.cn/Wu2UP)"/>
          <p:cNvSpPr/>
          <p:nvPr/>
        </p:nvSpPr>
        <p:spPr>
          <a:xfrm rot="5400000">
            <a:off x="1986417" y="4309965"/>
            <a:ext cx="1265436" cy="2105657"/>
          </a:xfrm>
          <a:prstGeom prst="corner">
            <a:avLst>
              <a:gd name="adj1" fmla="val 16120"/>
              <a:gd name="adj2" fmla="val 16110"/>
            </a:avLst>
          </a:prstGeom>
          <a:solidFill>
            <a:srgbClr val="00AF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稻壳儿小白白(http://dwz.cn/Wu2UP)"/>
          <p:cNvSpPr/>
          <p:nvPr/>
        </p:nvSpPr>
        <p:spPr>
          <a:xfrm>
            <a:off x="3317504" y="4154945"/>
            <a:ext cx="358678" cy="358678"/>
          </a:xfrm>
          <a:prstGeom prst="triangle">
            <a:avLst>
              <a:gd name="adj" fmla="val 100000"/>
            </a:avLst>
          </a:prstGeom>
          <a:solidFill>
            <a:srgbClr val="00AF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稻壳儿小白白(http://dwz.cn/Wu2UP)"/>
          <p:cNvSpPr/>
          <p:nvPr/>
        </p:nvSpPr>
        <p:spPr>
          <a:xfrm rot="5400000">
            <a:off x="4313612" y="3734099"/>
            <a:ext cx="1265436" cy="2105657"/>
          </a:xfrm>
          <a:prstGeom prst="corner">
            <a:avLst>
              <a:gd name="adj1" fmla="val 16120"/>
              <a:gd name="adj2" fmla="val 16110"/>
            </a:avLst>
          </a:prstGeom>
          <a:solidFill>
            <a:srgbClr val="7ACDE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稻壳儿小白白(http://dwz.cn/Wu2UP)"/>
          <p:cNvSpPr/>
          <p:nvPr/>
        </p:nvSpPr>
        <p:spPr>
          <a:xfrm>
            <a:off x="5644700" y="3579077"/>
            <a:ext cx="358678" cy="358678"/>
          </a:xfrm>
          <a:prstGeom prst="triangle">
            <a:avLst>
              <a:gd name="adj" fmla="val 100000"/>
            </a:avLst>
          </a:prstGeom>
          <a:solidFill>
            <a:srgbClr val="7ACDE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稻壳儿小白白(http://dwz.cn/Wu2UP)"/>
          <p:cNvSpPr/>
          <p:nvPr/>
        </p:nvSpPr>
        <p:spPr>
          <a:xfrm rot="5400000">
            <a:off x="6640808" y="3158231"/>
            <a:ext cx="1265436" cy="2105657"/>
          </a:xfrm>
          <a:prstGeom prst="corner">
            <a:avLst>
              <a:gd name="adj1" fmla="val 16120"/>
              <a:gd name="adj2" fmla="val 16110"/>
            </a:avLst>
          </a:prstGeom>
          <a:solidFill>
            <a:srgbClr val="00AF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稻壳儿小白白(http://dwz.cn/Wu2UP)"/>
          <p:cNvSpPr/>
          <p:nvPr/>
        </p:nvSpPr>
        <p:spPr>
          <a:xfrm>
            <a:off x="7971895" y="3003211"/>
            <a:ext cx="358678" cy="358678"/>
          </a:xfrm>
          <a:prstGeom prst="triangle">
            <a:avLst>
              <a:gd name="adj" fmla="val 100000"/>
            </a:avLst>
          </a:prstGeom>
          <a:solidFill>
            <a:srgbClr val="00AFF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稻壳儿小白白(http://dwz.cn/Wu2UP)"/>
          <p:cNvSpPr/>
          <p:nvPr/>
        </p:nvSpPr>
        <p:spPr>
          <a:xfrm rot="5400000">
            <a:off x="8968003" y="2582366"/>
            <a:ext cx="1265436" cy="2105657"/>
          </a:xfrm>
          <a:prstGeom prst="corner">
            <a:avLst>
              <a:gd name="adj1" fmla="val 16120"/>
              <a:gd name="adj2" fmla="val 16110"/>
            </a:avLst>
          </a:prstGeom>
          <a:solidFill>
            <a:srgbClr val="7ACDE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稻壳儿小白白(http://dwz.cn/Wu2UP)"/>
          <p:cNvSpPr txBox="1"/>
          <p:nvPr/>
        </p:nvSpPr>
        <p:spPr>
          <a:xfrm>
            <a:off x="1976118" y="5082841"/>
            <a:ext cx="2338080" cy="307777"/>
          </a:xfrm>
          <a:prstGeom prst="rect">
            <a:avLst/>
          </a:prstGeom>
          <a:noFill/>
        </p:spPr>
        <p:txBody>
          <a:bodyPr wrap="square" lIns="0" tIns="0" rIns="0" bIns="0" rtlCol="0" anchor="t" anchorCtr="0">
            <a:spAutoFit/>
          </a:bodyPr>
          <a:lstStyle/>
          <a:p>
            <a:pPr defTabSz="1216660">
              <a:spcBef>
                <a:spcPct val="20000"/>
              </a:spcBef>
              <a:defRPr/>
            </a:pPr>
            <a:r>
              <a:rPr lang="zh-CN" altLang="en-US" sz="2000" b="1"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行业前景</a:t>
            </a:r>
            <a:endParaRPr lang="en-US" sz="20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稻壳儿小白白(http://dwz.cn/Wu2UP)"/>
          <p:cNvSpPr txBox="1"/>
          <p:nvPr/>
        </p:nvSpPr>
        <p:spPr>
          <a:xfrm>
            <a:off x="1976118" y="5432182"/>
            <a:ext cx="1695846" cy="646331"/>
          </a:xfrm>
          <a:prstGeom prst="rect">
            <a:avLst/>
          </a:prstGeom>
          <a:noFill/>
        </p:spPr>
        <p:txBody>
          <a:bodyPr wrap="square" lIns="0" tIns="0" rIns="0" bIns="0" rtlCol="0" anchor="t" anchorCtr="0">
            <a:spAutoFit/>
          </a:bodyPr>
          <a:lstStyle/>
          <a:p>
            <a:pPr defTabSz="1216660">
              <a:spcBef>
                <a:spcPct val="20000"/>
              </a:spcBef>
              <a:defRPr/>
            </a:pPr>
            <a:r>
              <a:rPr lang="zh-CN" altLang="en-US" sz="14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4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稻壳儿小白白(http://dwz.cn/Wu2UP)"/>
          <p:cNvSpPr txBox="1"/>
          <p:nvPr/>
        </p:nvSpPr>
        <p:spPr>
          <a:xfrm>
            <a:off x="4314198" y="4513623"/>
            <a:ext cx="1813076" cy="307777"/>
          </a:xfrm>
          <a:prstGeom prst="rect">
            <a:avLst/>
          </a:prstGeom>
          <a:noFill/>
        </p:spPr>
        <p:txBody>
          <a:bodyPr wrap="square" lIns="0" tIns="0" rIns="0" bIns="0" rtlCol="0" anchor="t" anchorCtr="0">
            <a:spAutoFit/>
          </a:bodyPr>
          <a:lstStyle/>
          <a:p>
            <a:pPr defTabSz="1216660">
              <a:spcBef>
                <a:spcPct val="20000"/>
              </a:spcBef>
              <a:defRPr/>
            </a:pPr>
            <a:r>
              <a:rPr lang="zh-CN" altLang="en-US" sz="2000" b="1" dirty="0">
                <a:solidFill>
                  <a:srgbClr val="445469"/>
                </a:solidFill>
                <a:latin typeface="Arial" panose="020B0604020202020204" pitchFamily="34" charset="0"/>
                <a:ea typeface="微软雅黑" panose="020B0503020204020204" pitchFamily="34" charset="-122"/>
                <a:sym typeface="Arial" panose="020B0604020202020204" pitchFamily="34" charset="0"/>
              </a:rPr>
              <a:t>行业前景</a:t>
            </a:r>
            <a:endParaRPr lang="en-US" altLang="zh-CN" sz="20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稻壳儿小白白(http://dwz.cn/Wu2UP)"/>
          <p:cNvSpPr txBox="1"/>
          <p:nvPr/>
        </p:nvSpPr>
        <p:spPr>
          <a:xfrm>
            <a:off x="4314198" y="4862964"/>
            <a:ext cx="1695846" cy="646331"/>
          </a:xfrm>
          <a:prstGeom prst="rect">
            <a:avLst/>
          </a:prstGeom>
          <a:noFill/>
        </p:spPr>
        <p:txBody>
          <a:bodyPr wrap="square" lIns="0" tIns="0" rIns="0" bIns="0" rtlCol="0" anchor="t" anchorCtr="0">
            <a:spAutoFit/>
          </a:bodyPr>
          <a:lstStyle/>
          <a:p>
            <a:pPr defTabSz="1216660">
              <a:spcBef>
                <a:spcPct val="20000"/>
              </a:spcBef>
              <a:defRPr/>
            </a:pPr>
            <a:r>
              <a:rPr lang="zh-CN" altLang="en-US" sz="14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4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稻壳儿小白白(http://dwz.cn/Wu2UP)"/>
          <p:cNvSpPr txBox="1"/>
          <p:nvPr/>
        </p:nvSpPr>
        <p:spPr>
          <a:xfrm>
            <a:off x="6596493" y="3937755"/>
            <a:ext cx="1813076" cy="307777"/>
          </a:xfrm>
          <a:prstGeom prst="rect">
            <a:avLst/>
          </a:prstGeom>
          <a:noFill/>
        </p:spPr>
        <p:txBody>
          <a:bodyPr wrap="square" lIns="0" tIns="0" rIns="0" bIns="0" rtlCol="0" anchor="t" anchorCtr="0">
            <a:spAutoFit/>
          </a:bodyPr>
          <a:lstStyle/>
          <a:p>
            <a:pPr defTabSz="1216660">
              <a:spcBef>
                <a:spcPct val="20000"/>
              </a:spcBef>
              <a:defRPr/>
            </a:pPr>
            <a:r>
              <a:rPr lang="zh-CN" altLang="en-US" sz="2000" b="1" dirty="0">
                <a:solidFill>
                  <a:srgbClr val="445469"/>
                </a:solidFill>
                <a:latin typeface="Arial" panose="020B0604020202020204" pitchFamily="34" charset="0"/>
                <a:ea typeface="微软雅黑" panose="020B0503020204020204" pitchFamily="34" charset="-122"/>
                <a:sym typeface="Arial" panose="020B0604020202020204" pitchFamily="34" charset="0"/>
              </a:rPr>
              <a:t>行业前景</a:t>
            </a:r>
            <a:endParaRPr lang="en-US" altLang="zh-CN" sz="20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稻壳儿小白白(http://dwz.cn/Wu2UP)"/>
          <p:cNvSpPr txBox="1"/>
          <p:nvPr/>
        </p:nvSpPr>
        <p:spPr>
          <a:xfrm>
            <a:off x="6596493" y="4287096"/>
            <a:ext cx="1695846" cy="646331"/>
          </a:xfrm>
          <a:prstGeom prst="rect">
            <a:avLst/>
          </a:prstGeom>
          <a:noFill/>
        </p:spPr>
        <p:txBody>
          <a:bodyPr wrap="square" lIns="0" tIns="0" rIns="0" bIns="0" rtlCol="0" anchor="t" anchorCtr="0">
            <a:spAutoFit/>
          </a:bodyPr>
          <a:lstStyle/>
          <a:p>
            <a:pPr defTabSz="1216660">
              <a:spcBef>
                <a:spcPct val="20000"/>
              </a:spcBef>
              <a:defRPr/>
            </a:pPr>
            <a:r>
              <a:rPr lang="zh-CN" altLang="en-US" sz="14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4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稻壳儿小白白(http://dwz.cn/Wu2UP)"/>
          <p:cNvSpPr txBox="1"/>
          <p:nvPr/>
        </p:nvSpPr>
        <p:spPr>
          <a:xfrm>
            <a:off x="8940397" y="3361889"/>
            <a:ext cx="1813076" cy="307777"/>
          </a:xfrm>
          <a:prstGeom prst="rect">
            <a:avLst/>
          </a:prstGeom>
          <a:noFill/>
        </p:spPr>
        <p:txBody>
          <a:bodyPr wrap="square" lIns="0" tIns="0" rIns="0" bIns="0" rtlCol="0" anchor="t" anchorCtr="0">
            <a:spAutoFit/>
          </a:bodyPr>
          <a:lstStyle/>
          <a:p>
            <a:pPr defTabSz="1216660">
              <a:spcBef>
                <a:spcPct val="20000"/>
              </a:spcBef>
              <a:defRPr/>
            </a:pPr>
            <a:r>
              <a:rPr lang="zh-CN" altLang="en-US" sz="2000" b="1" dirty="0">
                <a:solidFill>
                  <a:srgbClr val="445469"/>
                </a:solidFill>
                <a:latin typeface="Arial" panose="020B0604020202020204" pitchFamily="34" charset="0"/>
                <a:ea typeface="微软雅黑" panose="020B0503020204020204" pitchFamily="34" charset="-122"/>
                <a:sym typeface="Arial" panose="020B0604020202020204" pitchFamily="34" charset="0"/>
              </a:rPr>
              <a:t>行业前景</a:t>
            </a:r>
            <a:endParaRPr lang="en-US" altLang="zh-CN" sz="20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稻壳儿小白白(http://dwz.cn/Wu2UP)"/>
          <p:cNvSpPr txBox="1"/>
          <p:nvPr/>
        </p:nvSpPr>
        <p:spPr>
          <a:xfrm>
            <a:off x="8940397" y="3711230"/>
            <a:ext cx="1695846" cy="646331"/>
          </a:xfrm>
          <a:prstGeom prst="rect">
            <a:avLst/>
          </a:prstGeom>
          <a:noFill/>
        </p:spPr>
        <p:txBody>
          <a:bodyPr wrap="square" lIns="0" tIns="0" rIns="0" bIns="0" rtlCol="0" anchor="t" anchorCtr="0">
            <a:spAutoFit/>
          </a:bodyPr>
          <a:lstStyle/>
          <a:p>
            <a:pPr defTabSz="1216660">
              <a:spcBef>
                <a:spcPct val="20000"/>
              </a:spcBef>
              <a:defRPr/>
            </a:pPr>
            <a:r>
              <a:rPr lang="zh-CN" altLang="en-US" sz="1400" dirty="0" smtClean="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4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21250" y="313161"/>
            <a:ext cx="2349500" cy="527050"/>
            <a:chOff x="5181600" y="275061"/>
            <a:chExt cx="2349500" cy="527050"/>
          </a:xfrm>
        </p:grpSpPr>
        <p:grpSp>
          <p:nvGrpSpPr>
            <p:cNvPr id="10" name="组合 9"/>
            <p:cNvGrpSpPr/>
            <p:nvPr/>
          </p:nvGrpSpPr>
          <p:grpSpPr>
            <a:xfrm>
              <a:off x="5181600" y="275061"/>
              <a:ext cx="501650" cy="501650"/>
              <a:chOff x="2927898" y="1265661"/>
              <a:chExt cx="4688628" cy="4688628"/>
            </a:xfrm>
          </p:grpSpPr>
          <p:grpSp>
            <p:nvGrpSpPr>
              <p:cNvPr id="6" name="组合 5"/>
              <p:cNvGrpSpPr/>
              <p:nvPr/>
            </p:nvGrpSpPr>
            <p:grpSpPr>
              <a:xfrm>
                <a:off x="2927898" y="1265661"/>
                <a:ext cx="4688628" cy="2344314"/>
                <a:chOff x="51348" y="4427961"/>
                <a:chExt cx="1232360" cy="616180"/>
              </a:xfrm>
            </p:grpSpPr>
            <p:sp>
              <p:nvSpPr>
                <p:cNvPr id="4" name="直角三角形 3"/>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rot="10800000">
                <a:off x="2927898" y="3609975"/>
                <a:ext cx="4688628" cy="2344314"/>
                <a:chOff x="51348" y="4427961"/>
                <a:chExt cx="1232360" cy="616180"/>
              </a:xfrm>
            </p:grpSpPr>
            <p:sp>
              <p:nvSpPr>
                <p:cNvPr id="8" name="直角三角形 7"/>
                <p:cNvSpPr/>
                <p:nvPr/>
              </p:nvSpPr>
              <p:spPr>
                <a:xfrm>
                  <a:off x="667528" y="4427961"/>
                  <a:ext cx="616180" cy="616180"/>
                </a:xfrm>
                <a:prstGeom prst="rtTriangle">
                  <a:avLst/>
                </a:prstGeom>
                <a:solidFill>
                  <a:srgbClr val="20C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51348" y="4427961"/>
                  <a:ext cx="616180" cy="616180"/>
                </a:xfrm>
                <a:prstGeom prst="rtTriangle">
                  <a:avLst/>
                </a:prstGeom>
                <a:solidFill>
                  <a:srgbClr val="019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1" name="文本框 10"/>
            <p:cNvSpPr txBox="1"/>
            <p:nvPr/>
          </p:nvSpPr>
          <p:spPr>
            <a:xfrm>
              <a:off x="5827685" y="278891"/>
              <a:ext cx="170341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800" b="1" kern="0" noProof="0" dirty="0" smtClean="0">
                  <a:solidFill>
                    <a:srgbClr val="41454E"/>
                  </a:solidFill>
                  <a:latin typeface="微软雅黑" panose="020B0503020204020204" pitchFamily="34" charset="-122"/>
                  <a:ea typeface="微软雅黑" panose="020B0503020204020204" pitchFamily="34" charset="-122"/>
                </a:rPr>
                <a:t>历程荣誉</a:t>
              </a:r>
              <a:endParaRPr kumimoji="0" lang="en-US" altLang="zh-CN" sz="2800" b="1" i="0" u="none" strike="noStrike" kern="0" cap="none" spc="0" normalizeH="0" baseline="0" noProof="0" dirty="0">
                <a:ln>
                  <a:noFill/>
                </a:ln>
                <a:solidFill>
                  <a:srgbClr val="41454E"/>
                </a:solidFill>
                <a:effectLst/>
                <a:uLnTx/>
                <a:uFillTx/>
                <a:latin typeface="微软雅黑" panose="020B0503020204020204" pitchFamily="34" charset="-122"/>
                <a:ea typeface="微软雅黑" panose="020B0503020204020204" pitchFamily="34" charset="-122"/>
              </a:endParaRPr>
            </a:p>
          </p:txBody>
        </p:sp>
      </p:grpSp>
      <p:sp>
        <p:nvSpPr>
          <p:cNvPr id="99" name="八边形 2"/>
          <p:cNvSpPr/>
          <p:nvPr/>
        </p:nvSpPr>
        <p:spPr>
          <a:xfrm>
            <a:off x="0" y="268852"/>
            <a:ext cx="12192000" cy="6600723"/>
          </a:xfrm>
          <a:custGeom>
            <a:avLst/>
            <a:gdLst>
              <a:gd name="connsiteX0" fmla="*/ 0 w 2280213"/>
              <a:gd name="connsiteY0" fmla="*/ 466140 h 1591519"/>
              <a:gd name="connsiteX1" fmla="*/ 466140 w 2280213"/>
              <a:gd name="connsiteY1" fmla="*/ 0 h 1591519"/>
              <a:gd name="connsiteX2" fmla="*/ 1814073 w 2280213"/>
              <a:gd name="connsiteY2" fmla="*/ 0 h 1591519"/>
              <a:gd name="connsiteX3" fmla="*/ 2280213 w 2280213"/>
              <a:gd name="connsiteY3" fmla="*/ 466140 h 1591519"/>
              <a:gd name="connsiteX4" fmla="*/ 2280213 w 2280213"/>
              <a:gd name="connsiteY4" fmla="*/ 1125379 h 1591519"/>
              <a:gd name="connsiteX5" fmla="*/ 1814073 w 2280213"/>
              <a:gd name="connsiteY5" fmla="*/ 1591519 h 1591519"/>
              <a:gd name="connsiteX6" fmla="*/ 466140 w 2280213"/>
              <a:gd name="connsiteY6" fmla="*/ 1591519 h 1591519"/>
              <a:gd name="connsiteX7" fmla="*/ 0 w 2280213"/>
              <a:gd name="connsiteY7" fmla="*/ 1125379 h 1591519"/>
              <a:gd name="connsiteX8" fmla="*/ 0 w 2280213"/>
              <a:gd name="connsiteY8" fmla="*/ 466140 h 1591519"/>
              <a:gd name="connsiteX0-1" fmla="*/ 3226185 w 5506398"/>
              <a:gd name="connsiteY0-2" fmla="*/ 466140 h 2679539"/>
              <a:gd name="connsiteX1-3" fmla="*/ 3692325 w 5506398"/>
              <a:gd name="connsiteY1-4" fmla="*/ 0 h 2679539"/>
              <a:gd name="connsiteX2-5" fmla="*/ 5040258 w 5506398"/>
              <a:gd name="connsiteY2-6" fmla="*/ 0 h 2679539"/>
              <a:gd name="connsiteX3-7" fmla="*/ 5506398 w 5506398"/>
              <a:gd name="connsiteY3-8" fmla="*/ 466140 h 2679539"/>
              <a:gd name="connsiteX4-9" fmla="*/ 5506398 w 5506398"/>
              <a:gd name="connsiteY4-10" fmla="*/ 1125379 h 2679539"/>
              <a:gd name="connsiteX5-11" fmla="*/ 5040258 w 5506398"/>
              <a:gd name="connsiteY5-12" fmla="*/ 1591519 h 2679539"/>
              <a:gd name="connsiteX6-13" fmla="*/ 0 w 5506398"/>
              <a:gd name="connsiteY6-14" fmla="*/ 2679539 h 2679539"/>
              <a:gd name="connsiteX7-15" fmla="*/ 3226185 w 5506398"/>
              <a:gd name="connsiteY7-16" fmla="*/ 1125379 h 2679539"/>
              <a:gd name="connsiteX8-17" fmla="*/ 3226185 w 5506398"/>
              <a:gd name="connsiteY8-18" fmla="*/ 466140 h 2679539"/>
              <a:gd name="connsiteX0-19" fmla="*/ 3226185 w 11660977"/>
              <a:gd name="connsiteY0-20" fmla="*/ 466140 h 2679539"/>
              <a:gd name="connsiteX1-21" fmla="*/ 3692325 w 11660977"/>
              <a:gd name="connsiteY1-22" fmla="*/ 0 h 2679539"/>
              <a:gd name="connsiteX2-23" fmla="*/ 5040258 w 11660977"/>
              <a:gd name="connsiteY2-24" fmla="*/ 0 h 2679539"/>
              <a:gd name="connsiteX3-25" fmla="*/ 5506398 w 11660977"/>
              <a:gd name="connsiteY3-26" fmla="*/ 466140 h 2679539"/>
              <a:gd name="connsiteX4-27" fmla="*/ 5506398 w 11660977"/>
              <a:gd name="connsiteY4-28" fmla="*/ 1125379 h 2679539"/>
              <a:gd name="connsiteX5-29" fmla="*/ 11660977 w 11660977"/>
              <a:gd name="connsiteY5-30" fmla="*/ 2679539 h 2679539"/>
              <a:gd name="connsiteX6-31" fmla="*/ 0 w 11660977"/>
              <a:gd name="connsiteY6-32" fmla="*/ 2679539 h 2679539"/>
              <a:gd name="connsiteX7-33" fmla="*/ 3226185 w 11660977"/>
              <a:gd name="connsiteY7-34" fmla="*/ 1125379 h 2679539"/>
              <a:gd name="connsiteX8-35" fmla="*/ 3226185 w 11660977"/>
              <a:gd name="connsiteY8-36" fmla="*/ 466140 h 2679539"/>
              <a:gd name="connsiteX0-37" fmla="*/ 3226185 w 11675705"/>
              <a:gd name="connsiteY0-38" fmla="*/ 4375749 h 6589148"/>
              <a:gd name="connsiteX1-39" fmla="*/ 3692325 w 11675705"/>
              <a:gd name="connsiteY1-40" fmla="*/ 3909609 h 6589148"/>
              <a:gd name="connsiteX2-41" fmla="*/ 5040258 w 11675705"/>
              <a:gd name="connsiteY2-42" fmla="*/ 3909609 h 6589148"/>
              <a:gd name="connsiteX3-43" fmla="*/ 5506398 w 11675705"/>
              <a:gd name="connsiteY3-44" fmla="*/ 4375749 h 6589148"/>
              <a:gd name="connsiteX4-45" fmla="*/ 11675705 w 11675705"/>
              <a:gd name="connsiteY4-46" fmla="*/ 0 h 6589148"/>
              <a:gd name="connsiteX5-47" fmla="*/ 11660977 w 11675705"/>
              <a:gd name="connsiteY5-48" fmla="*/ 6589148 h 6589148"/>
              <a:gd name="connsiteX6-49" fmla="*/ 0 w 11675705"/>
              <a:gd name="connsiteY6-50" fmla="*/ 6589148 h 6589148"/>
              <a:gd name="connsiteX7-51" fmla="*/ 3226185 w 11675705"/>
              <a:gd name="connsiteY7-52" fmla="*/ 5034988 h 6589148"/>
              <a:gd name="connsiteX8-53" fmla="*/ 3226185 w 11675705"/>
              <a:gd name="connsiteY8-54" fmla="*/ 4375749 h 6589148"/>
              <a:gd name="connsiteX0-55" fmla="*/ 3226185 w 11675705"/>
              <a:gd name="connsiteY0-56" fmla="*/ 4375749 h 6589148"/>
              <a:gd name="connsiteX1-57" fmla="*/ 3692325 w 11675705"/>
              <a:gd name="connsiteY1-58" fmla="*/ 3909609 h 6589148"/>
              <a:gd name="connsiteX2-59" fmla="*/ 5040258 w 11675705"/>
              <a:gd name="connsiteY2-60" fmla="*/ 3909609 h 6589148"/>
              <a:gd name="connsiteX3-61" fmla="*/ 9302895 w 11675705"/>
              <a:gd name="connsiteY3-62" fmla="*/ 2153410 h 6589148"/>
              <a:gd name="connsiteX4-63" fmla="*/ 11675705 w 11675705"/>
              <a:gd name="connsiteY4-64" fmla="*/ 0 h 6589148"/>
              <a:gd name="connsiteX5-65" fmla="*/ 11660977 w 11675705"/>
              <a:gd name="connsiteY5-66" fmla="*/ 6589148 h 6589148"/>
              <a:gd name="connsiteX6-67" fmla="*/ 0 w 11675705"/>
              <a:gd name="connsiteY6-68" fmla="*/ 6589148 h 6589148"/>
              <a:gd name="connsiteX7-69" fmla="*/ 3226185 w 11675705"/>
              <a:gd name="connsiteY7-70" fmla="*/ 5034988 h 6589148"/>
              <a:gd name="connsiteX8-71" fmla="*/ 3226185 w 11675705"/>
              <a:gd name="connsiteY8-72" fmla="*/ 4375749 h 6589148"/>
              <a:gd name="connsiteX0-73" fmla="*/ 3226185 w 11675705"/>
              <a:gd name="connsiteY0-74" fmla="*/ 4375749 h 6589148"/>
              <a:gd name="connsiteX1-75" fmla="*/ 3692325 w 11675705"/>
              <a:gd name="connsiteY1-76" fmla="*/ 3909609 h 6589148"/>
              <a:gd name="connsiteX2-77" fmla="*/ 7019529 w 11675705"/>
              <a:gd name="connsiteY2-78" fmla="*/ 3157255 h 6589148"/>
              <a:gd name="connsiteX3-79" fmla="*/ 9302895 w 11675705"/>
              <a:gd name="connsiteY3-80" fmla="*/ 2153410 h 6589148"/>
              <a:gd name="connsiteX4-81" fmla="*/ 11675705 w 11675705"/>
              <a:gd name="connsiteY4-82" fmla="*/ 0 h 6589148"/>
              <a:gd name="connsiteX5-83" fmla="*/ 11660977 w 11675705"/>
              <a:gd name="connsiteY5-84" fmla="*/ 6589148 h 6589148"/>
              <a:gd name="connsiteX6-85" fmla="*/ 0 w 11675705"/>
              <a:gd name="connsiteY6-86" fmla="*/ 6589148 h 6589148"/>
              <a:gd name="connsiteX7-87" fmla="*/ 3226185 w 11675705"/>
              <a:gd name="connsiteY7-88" fmla="*/ 5034988 h 6589148"/>
              <a:gd name="connsiteX8-89" fmla="*/ 3226185 w 11675705"/>
              <a:gd name="connsiteY8-90" fmla="*/ 4375749 h 6589148"/>
              <a:gd name="connsiteX0-91" fmla="*/ 3226185 w 11675705"/>
              <a:gd name="connsiteY0-92" fmla="*/ 4375749 h 6589148"/>
              <a:gd name="connsiteX1-93" fmla="*/ 4734047 w 11675705"/>
              <a:gd name="connsiteY1-94" fmla="*/ 2983634 h 6589148"/>
              <a:gd name="connsiteX2-95" fmla="*/ 7019529 w 11675705"/>
              <a:gd name="connsiteY2-96" fmla="*/ 3157255 h 6589148"/>
              <a:gd name="connsiteX3-97" fmla="*/ 9302895 w 11675705"/>
              <a:gd name="connsiteY3-98" fmla="*/ 2153410 h 6589148"/>
              <a:gd name="connsiteX4-99" fmla="*/ 11675705 w 11675705"/>
              <a:gd name="connsiteY4-100" fmla="*/ 0 h 6589148"/>
              <a:gd name="connsiteX5-101" fmla="*/ 11660977 w 11675705"/>
              <a:gd name="connsiteY5-102" fmla="*/ 6589148 h 6589148"/>
              <a:gd name="connsiteX6-103" fmla="*/ 0 w 11675705"/>
              <a:gd name="connsiteY6-104" fmla="*/ 6589148 h 6589148"/>
              <a:gd name="connsiteX7-105" fmla="*/ 3226185 w 11675705"/>
              <a:gd name="connsiteY7-106" fmla="*/ 5034988 h 6589148"/>
              <a:gd name="connsiteX8-107" fmla="*/ 3226185 w 11675705"/>
              <a:gd name="connsiteY8-108" fmla="*/ 4375749 h 6589148"/>
              <a:gd name="connsiteX0-109" fmla="*/ 2230762 w 11675705"/>
              <a:gd name="connsiteY0-110" fmla="*/ 3646544 h 6589148"/>
              <a:gd name="connsiteX1-111" fmla="*/ 4734047 w 11675705"/>
              <a:gd name="connsiteY1-112" fmla="*/ 2983634 h 6589148"/>
              <a:gd name="connsiteX2-113" fmla="*/ 7019529 w 11675705"/>
              <a:gd name="connsiteY2-114" fmla="*/ 3157255 h 6589148"/>
              <a:gd name="connsiteX3-115" fmla="*/ 9302895 w 11675705"/>
              <a:gd name="connsiteY3-116" fmla="*/ 2153410 h 6589148"/>
              <a:gd name="connsiteX4-117" fmla="*/ 11675705 w 11675705"/>
              <a:gd name="connsiteY4-118" fmla="*/ 0 h 6589148"/>
              <a:gd name="connsiteX5-119" fmla="*/ 11660977 w 11675705"/>
              <a:gd name="connsiteY5-120" fmla="*/ 6589148 h 6589148"/>
              <a:gd name="connsiteX6-121" fmla="*/ 0 w 11675705"/>
              <a:gd name="connsiteY6-122" fmla="*/ 6589148 h 6589148"/>
              <a:gd name="connsiteX7-123" fmla="*/ 3226185 w 11675705"/>
              <a:gd name="connsiteY7-124" fmla="*/ 5034988 h 6589148"/>
              <a:gd name="connsiteX8-125" fmla="*/ 2230762 w 11675705"/>
              <a:gd name="connsiteY8-126" fmla="*/ 3646544 h 6589148"/>
              <a:gd name="connsiteX0-127" fmla="*/ 2268637 w 11713580"/>
              <a:gd name="connsiteY0-128" fmla="*/ 3646544 h 6589148"/>
              <a:gd name="connsiteX1-129" fmla="*/ 4771922 w 11713580"/>
              <a:gd name="connsiteY1-130" fmla="*/ 2983634 h 6589148"/>
              <a:gd name="connsiteX2-131" fmla="*/ 7057404 w 11713580"/>
              <a:gd name="connsiteY2-132" fmla="*/ 3157255 h 6589148"/>
              <a:gd name="connsiteX3-133" fmla="*/ 9340770 w 11713580"/>
              <a:gd name="connsiteY3-134" fmla="*/ 2153410 h 6589148"/>
              <a:gd name="connsiteX4-135" fmla="*/ 11713580 w 11713580"/>
              <a:gd name="connsiteY4-136" fmla="*/ 0 h 6589148"/>
              <a:gd name="connsiteX5-137" fmla="*/ 11698852 w 11713580"/>
              <a:gd name="connsiteY5-138" fmla="*/ 6589148 h 6589148"/>
              <a:gd name="connsiteX6-139" fmla="*/ 37875 w 11713580"/>
              <a:gd name="connsiteY6-140" fmla="*/ 6589148 h 6589148"/>
              <a:gd name="connsiteX7-141" fmla="*/ 0 w 11713580"/>
              <a:gd name="connsiteY7-142" fmla="*/ 4398380 h 6589148"/>
              <a:gd name="connsiteX8-143" fmla="*/ 2268637 w 11713580"/>
              <a:gd name="connsiteY8-144" fmla="*/ 3646544 h 6589148"/>
              <a:gd name="connsiteX0-145" fmla="*/ 2268637 w 11713580"/>
              <a:gd name="connsiteY0-146" fmla="*/ 3646544 h 6600723"/>
              <a:gd name="connsiteX1-147" fmla="*/ 4771922 w 11713580"/>
              <a:gd name="connsiteY1-148" fmla="*/ 2983634 h 6600723"/>
              <a:gd name="connsiteX2-149" fmla="*/ 7057404 w 11713580"/>
              <a:gd name="connsiteY2-150" fmla="*/ 3157255 h 6600723"/>
              <a:gd name="connsiteX3-151" fmla="*/ 9340770 w 11713580"/>
              <a:gd name="connsiteY3-152" fmla="*/ 2153410 h 6600723"/>
              <a:gd name="connsiteX4-153" fmla="*/ 11713580 w 11713580"/>
              <a:gd name="connsiteY4-154" fmla="*/ 0 h 6600723"/>
              <a:gd name="connsiteX5-155" fmla="*/ 11709971 w 11713580"/>
              <a:gd name="connsiteY5-156" fmla="*/ 6600723 h 6600723"/>
              <a:gd name="connsiteX6-157" fmla="*/ 37875 w 11713580"/>
              <a:gd name="connsiteY6-158" fmla="*/ 6589148 h 6600723"/>
              <a:gd name="connsiteX7-159" fmla="*/ 0 w 11713580"/>
              <a:gd name="connsiteY7-160" fmla="*/ 4398380 h 6600723"/>
              <a:gd name="connsiteX8-161" fmla="*/ 2268637 w 11713580"/>
              <a:gd name="connsiteY8-162" fmla="*/ 3646544 h 6600723"/>
              <a:gd name="connsiteX0-163" fmla="*/ 2268637 w 11713580"/>
              <a:gd name="connsiteY0-164" fmla="*/ 3646544 h 6600723"/>
              <a:gd name="connsiteX1-165" fmla="*/ 4771922 w 11713580"/>
              <a:gd name="connsiteY1-166" fmla="*/ 2983634 h 6600723"/>
              <a:gd name="connsiteX2-167" fmla="*/ 7057404 w 11713580"/>
              <a:gd name="connsiteY2-168" fmla="*/ 3157255 h 6600723"/>
              <a:gd name="connsiteX3-169" fmla="*/ 9340770 w 11713580"/>
              <a:gd name="connsiteY3-170" fmla="*/ 2153410 h 6600723"/>
              <a:gd name="connsiteX4-171" fmla="*/ 11713580 w 11713580"/>
              <a:gd name="connsiteY4-172" fmla="*/ 0 h 6600723"/>
              <a:gd name="connsiteX5-173" fmla="*/ 11709971 w 11713580"/>
              <a:gd name="connsiteY5-174" fmla="*/ 6600723 h 6600723"/>
              <a:gd name="connsiteX6-175" fmla="*/ 15634 w 11713580"/>
              <a:gd name="connsiteY6-176" fmla="*/ 6589148 h 6600723"/>
              <a:gd name="connsiteX7-177" fmla="*/ 0 w 11713580"/>
              <a:gd name="connsiteY7-178" fmla="*/ 4398380 h 6600723"/>
              <a:gd name="connsiteX8-179" fmla="*/ 2268637 w 11713580"/>
              <a:gd name="connsiteY8-180" fmla="*/ 3646544 h 6600723"/>
              <a:gd name="connsiteX0-181" fmla="*/ 2268637 w 11713580"/>
              <a:gd name="connsiteY0-182" fmla="*/ 3646544 h 6600723"/>
              <a:gd name="connsiteX1-183" fmla="*/ 4771922 w 11713580"/>
              <a:gd name="connsiteY1-184" fmla="*/ 2983634 h 6600723"/>
              <a:gd name="connsiteX2-185" fmla="*/ 7057404 w 11713580"/>
              <a:gd name="connsiteY2-186" fmla="*/ 3157255 h 6600723"/>
              <a:gd name="connsiteX3-187" fmla="*/ 9340770 w 11713580"/>
              <a:gd name="connsiteY3-188" fmla="*/ 2153410 h 6600723"/>
              <a:gd name="connsiteX4-189" fmla="*/ 11713580 w 11713580"/>
              <a:gd name="connsiteY4-190" fmla="*/ 0 h 6600723"/>
              <a:gd name="connsiteX5-191" fmla="*/ 11709971 w 11713580"/>
              <a:gd name="connsiteY5-192" fmla="*/ 6600723 h 6600723"/>
              <a:gd name="connsiteX6-193" fmla="*/ 4514 w 11713580"/>
              <a:gd name="connsiteY6-194" fmla="*/ 6589148 h 6600723"/>
              <a:gd name="connsiteX7-195" fmla="*/ 0 w 11713580"/>
              <a:gd name="connsiteY7-196" fmla="*/ 4398380 h 6600723"/>
              <a:gd name="connsiteX8-197" fmla="*/ 2268637 w 11713580"/>
              <a:gd name="connsiteY8-198" fmla="*/ 3646544 h 66007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713580" h="6600723">
                <a:moveTo>
                  <a:pt x="2268637" y="3646544"/>
                </a:moveTo>
                <a:lnTo>
                  <a:pt x="4771922" y="2983634"/>
                </a:lnTo>
                <a:lnTo>
                  <a:pt x="7057404" y="3157255"/>
                </a:lnTo>
                <a:lnTo>
                  <a:pt x="9340770" y="2153410"/>
                </a:lnTo>
                <a:lnTo>
                  <a:pt x="11713580" y="0"/>
                </a:lnTo>
                <a:cubicBezTo>
                  <a:pt x="11708671" y="2196383"/>
                  <a:pt x="11714880" y="4404340"/>
                  <a:pt x="11709971" y="6600723"/>
                </a:cubicBezTo>
                <a:lnTo>
                  <a:pt x="4514" y="6589148"/>
                </a:lnTo>
                <a:cubicBezTo>
                  <a:pt x="3009" y="5858892"/>
                  <a:pt x="1505" y="5128636"/>
                  <a:pt x="0" y="4398380"/>
                </a:cubicBezTo>
                <a:lnTo>
                  <a:pt x="2268637" y="3646544"/>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9479666" y="2158989"/>
            <a:ext cx="486137" cy="486137"/>
          </a:xfrm>
          <a:prstGeom prst="ellipse">
            <a:avLst/>
          </a:prstGeom>
          <a:solidFill>
            <a:srgbClr val="7ACDE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1" name="椭圆 100"/>
          <p:cNvSpPr/>
          <p:nvPr/>
        </p:nvSpPr>
        <p:spPr>
          <a:xfrm>
            <a:off x="7062486" y="3110041"/>
            <a:ext cx="486137" cy="486137"/>
          </a:xfrm>
          <a:prstGeom prst="ellipse">
            <a:avLst/>
          </a:prstGeom>
          <a:solidFill>
            <a:srgbClr val="7ACDE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2" name="椭圆 101"/>
          <p:cNvSpPr/>
          <p:nvPr/>
        </p:nvSpPr>
        <p:spPr>
          <a:xfrm>
            <a:off x="4610582" y="3021653"/>
            <a:ext cx="486137" cy="486137"/>
          </a:xfrm>
          <a:prstGeom prst="ellipse">
            <a:avLst/>
          </a:prstGeom>
          <a:solidFill>
            <a:srgbClr val="7ACDE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3" name="椭圆 102"/>
          <p:cNvSpPr/>
          <p:nvPr/>
        </p:nvSpPr>
        <p:spPr>
          <a:xfrm>
            <a:off x="1765139" y="3799086"/>
            <a:ext cx="486137" cy="486137"/>
          </a:xfrm>
          <a:prstGeom prst="ellipse">
            <a:avLst/>
          </a:prstGeom>
          <a:solidFill>
            <a:srgbClr val="7ACDE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4" name="文本框 103"/>
          <p:cNvSpPr txBox="1"/>
          <p:nvPr/>
        </p:nvSpPr>
        <p:spPr>
          <a:xfrm>
            <a:off x="9248171" y="1697324"/>
            <a:ext cx="1122745" cy="461665"/>
          </a:xfrm>
          <a:prstGeom prst="rect">
            <a:avLst/>
          </a:prstGeom>
          <a:noFill/>
        </p:spPr>
        <p:txBody>
          <a:bodyPr wrap="square" rtlCol="0">
            <a:spAutoFit/>
          </a:bodyPr>
          <a:lstStyle/>
          <a:p>
            <a:r>
              <a:rPr lang="en-US" altLang="zh-CN" sz="2400" b="1" dirty="0" smtClean="0">
                <a:solidFill>
                  <a:prstClr val="black"/>
                </a:solidFill>
                <a:latin typeface="微软雅黑" panose="020B0503020204020204" pitchFamily="34" charset="-122"/>
                <a:ea typeface="微软雅黑" panose="020B0503020204020204" pitchFamily="34" charset="-122"/>
              </a:rPr>
              <a:t>2015</a:t>
            </a:r>
            <a:endParaRPr lang="zh-CN" altLang="en-US" sz="2400" b="1" dirty="0" smtClean="0">
              <a:solidFill>
                <a:prstClr val="black"/>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6830991" y="2635253"/>
            <a:ext cx="1122745" cy="461665"/>
          </a:xfrm>
          <a:prstGeom prst="rect">
            <a:avLst/>
          </a:prstGeom>
          <a:noFill/>
        </p:spPr>
        <p:txBody>
          <a:bodyPr wrap="square" rtlCol="0">
            <a:spAutoFit/>
          </a:bodyPr>
          <a:lstStyle/>
          <a:p>
            <a:r>
              <a:rPr lang="en-US" altLang="zh-CN" sz="2400" b="1" dirty="0" smtClean="0">
                <a:solidFill>
                  <a:prstClr val="black"/>
                </a:solidFill>
                <a:latin typeface="微软雅黑" panose="020B0503020204020204" pitchFamily="34" charset="-122"/>
                <a:ea typeface="微软雅黑" panose="020B0503020204020204" pitchFamily="34" charset="-122"/>
              </a:rPr>
              <a:t>2014</a:t>
            </a:r>
            <a:endParaRPr lang="zh-CN" altLang="en-US" sz="2400" b="1" dirty="0" smtClean="0">
              <a:solidFill>
                <a:prstClr val="black"/>
              </a:solidFill>
              <a:latin typeface="微软雅黑" panose="020B0503020204020204" pitchFamily="34" charset="-122"/>
              <a:ea typeface="微软雅黑" panose="020B0503020204020204" pitchFamily="34" charset="-122"/>
            </a:endParaRPr>
          </a:p>
        </p:txBody>
      </p:sp>
      <p:sp>
        <p:nvSpPr>
          <p:cNvPr id="106" name="文本框 105"/>
          <p:cNvSpPr txBox="1"/>
          <p:nvPr/>
        </p:nvSpPr>
        <p:spPr>
          <a:xfrm>
            <a:off x="4383909" y="2535290"/>
            <a:ext cx="1122745" cy="461665"/>
          </a:xfrm>
          <a:prstGeom prst="rect">
            <a:avLst/>
          </a:prstGeom>
          <a:noFill/>
        </p:spPr>
        <p:txBody>
          <a:bodyPr wrap="square" rtlCol="0">
            <a:spAutoFit/>
          </a:bodyPr>
          <a:lstStyle/>
          <a:p>
            <a:r>
              <a:rPr lang="en-US" altLang="zh-CN" sz="2400" b="1" dirty="0" smtClean="0">
                <a:solidFill>
                  <a:prstClr val="black"/>
                </a:solidFill>
                <a:latin typeface="微软雅黑" panose="020B0503020204020204" pitchFamily="34" charset="-122"/>
                <a:ea typeface="微软雅黑" panose="020B0503020204020204" pitchFamily="34" charset="-122"/>
              </a:rPr>
              <a:t>2013</a:t>
            </a:r>
            <a:endParaRPr lang="zh-CN" altLang="en-US" sz="2400" b="1" dirty="0" smtClean="0">
              <a:solidFill>
                <a:prstClr val="black"/>
              </a:solidFill>
              <a:latin typeface="微软雅黑" panose="020B0503020204020204" pitchFamily="34" charset="-122"/>
              <a:ea typeface="微软雅黑" panose="020B0503020204020204" pitchFamily="34" charset="-122"/>
            </a:endParaRPr>
          </a:p>
        </p:txBody>
      </p:sp>
      <p:sp>
        <p:nvSpPr>
          <p:cNvPr id="107" name="文本框 106"/>
          <p:cNvSpPr txBox="1"/>
          <p:nvPr/>
        </p:nvSpPr>
        <p:spPr>
          <a:xfrm>
            <a:off x="1533644" y="3353109"/>
            <a:ext cx="1122745" cy="461665"/>
          </a:xfrm>
          <a:prstGeom prst="rect">
            <a:avLst/>
          </a:prstGeom>
          <a:noFill/>
        </p:spPr>
        <p:txBody>
          <a:bodyPr wrap="square" rtlCol="0">
            <a:spAutoFit/>
          </a:bodyPr>
          <a:lstStyle/>
          <a:p>
            <a:r>
              <a:rPr lang="en-US" altLang="zh-CN" sz="2400" b="1" dirty="0" smtClean="0">
                <a:solidFill>
                  <a:prstClr val="black"/>
                </a:solidFill>
                <a:latin typeface="微软雅黑" panose="020B0503020204020204" pitchFamily="34" charset="-122"/>
                <a:ea typeface="微软雅黑" panose="020B0503020204020204" pitchFamily="34" charset="-122"/>
              </a:rPr>
              <a:t>2012</a:t>
            </a:r>
            <a:endParaRPr lang="zh-CN" altLang="en-US" sz="2400" b="1" dirty="0" smtClean="0">
              <a:solidFill>
                <a:prstClr val="black"/>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2712018" y="4425751"/>
            <a:ext cx="8908964" cy="2432250"/>
            <a:chOff x="2712018" y="4425751"/>
            <a:chExt cx="8908964" cy="2432250"/>
          </a:xfrm>
        </p:grpSpPr>
        <p:sp>
          <p:nvSpPr>
            <p:cNvPr id="109" name="文本框 108"/>
            <p:cNvSpPr txBox="1"/>
            <p:nvPr/>
          </p:nvSpPr>
          <p:spPr>
            <a:xfrm>
              <a:off x="4853650" y="4724655"/>
              <a:ext cx="6767332" cy="1477328"/>
            </a:xfrm>
            <a:prstGeom prst="rect">
              <a:avLst/>
            </a:prstGeom>
            <a:noFill/>
          </p:spPr>
          <p:txBody>
            <a:bodyPr wrap="square" rtlCol="0">
              <a:spAutoFit/>
            </a:bodyPr>
            <a:lstStyle/>
            <a:p>
              <a:r>
                <a:rPr lang="zh-CN" altLang="en-US" dirty="0">
                  <a:solidFill>
                    <a:prstClr val="white"/>
                  </a:solidFill>
                  <a:latin typeface="微软雅黑" panose="020B0503020204020204" pitchFamily="34" charset="-122"/>
                  <a:ea typeface="微软雅黑" panose="020B0503020204020204" pitchFamily="34" charset="-122"/>
                </a:rPr>
                <a:t>我们工作室致力于专业</a:t>
              </a:r>
              <a:r>
                <a:rPr lang="en-US" altLang="zh-CN" dirty="0">
                  <a:solidFill>
                    <a:prstClr val="white"/>
                  </a:solidFill>
                  <a:latin typeface="微软雅黑" panose="020B0503020204020204" pitchFamily="34" charset="-122"/>
                  <a:ea typeface="微软雅黑" panose="020B0503020204020204" pitchFamily="34" charset="-122"/>
                </a:rPr>
                <a:t>PPT</a:t>
              </a:r>
              <a:r>
                <a:rPr lang="zh-CN" altLang="en-US" dirty="0">
                  <a:solidFill>
                    <a:prstClr val="white"/>
                  </a:solidFill>
                  <a:latin typeface="微软雅黑" panose="020B0503020204020204" pitchFamily="34" charset="-122"/>
                  <a:ea typeface="微软雅黑" panose="020B0503020204020204" pitchFamily="34" charset="-122"/>
                </a:rPr>
                <a:t>模板的发布，课件及汇报</a:t>
              </a:r>
              <a:r>
                <a:rPr lang="en-US" altLang="zh-CN" dirty="0">
                  <a:solidFill>
                    <a:prstClr val="white"/>
                  </a:solidFill>
                  <a:latin typeface="微软雅黑" panose="020B0503020204020204" pitchFamily="34" charset="-122"/>
                  <a:ea typeface="微软雅黑" panose="020B0503020204020204" pitchFamily="34" charset="-122"/>
                </a:rPr>
                <a:t>PPT</a:t>
              </a:r>
              <a:r>
                <a:rPr lang="zh-CN" altLang="en-US" dirty="0">
                  <a:solidFill>
                    <a:prstClr val="white"/>
                  </a:solidFill>
                  <a:latin typeface="微软雅黑" panose="020B0503020204020204" pitchFamily="34" charset="-122"/>
                  <a:ea typeface="微软雅黑" panose="020B0503020204020204" pitchFamily="34" charset="-122"/>
                </a:rPr>
                <a:t>的美化，并为您提供专业的</a:t>
              </a:r>
              <a:r>
                <a:rPr lang="en-US" altLang="zh-CN" dirty="0">
                  <a:solidFill>
                    <a:prstClr val="white"/>
                  </a:solidFill>
                  <a:latin typeface="微软雅黑" panose="020B0503020204020204" pitchFamily="34" charset="-122"/>
                  <a:ea typeface="微软雅黑" panose="020B0503020204020204" pitchFamily="34" charset="-122"/>
                </a:rPr>
                <a:t>PPT</a:t>
              </a:r>
              <a:r>
                <a:rPr lang="zh-CN" altLang="en-US" dirty="0">
                  <a:solidFill>
                    <a:prstClr val="white"/>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dirty="0">
                  <a:solidFill>
                    <a:prstClr val="white"/>
                  </a:solidFill>
                  <a:latin typeface="微软雅黑" panose="020B0503020204020204" pitchFamily="34" charset="-122"/>
                  <a:ea typeface="微软雅黑" panose="020B0503020204020204" pitchFamily="34" charset="-122"/>
                </a:rPr>
                <a:t>,</a:t>
              </a:r>
              <a:r>
                <a:rPr lang="zh-CN" altLang="en-US" dirty="0">
                  <a:solidFill>
                    <a:prstClr val="white"/>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r>
                <a:rPr lang="zh-CN" altLang="en-US" dirty="0" smtClean="0">
                  <a:solidFill>
                    <a:prstClr val="white"/>
                  </a:solidFill>
                  <a:latin typeface="微软雅黑" panose="020B0503020204020204" pitchFamily="34" charset="-122"/>
                  <a:ea typeface="微软雅黑" panose="020B0503020204020204" pitchFamily="34" charset="-122"/>
                </a:rPr>
                <a:t>！</a:t>
              </a:r>
              <a:endParaRPr lang="en-US" altLang="zh-CN" dirty="0">
                <a:solidFill>
                  <a:prstClr val="white"/>
                </a:solidFill>
                <a:latin typeface="微软雅黑" panose="020B0503020204020204" pitchFamily="34" charset="-122"/>
                <a:ea typeface="微软雅黑" panose="020B0503020204020204" pitchFamily="34" charset="-122"/>
              </a:endParaRPr>
            </a:p>
          </p:txBody>
        </p:sp>
        <p:pic>
          <p:nvPicPr>
            <p:cNvPr id="110" name="图片 109"/>
            <p:cNvPicPr>
              <a:picLocks noChangeAspect="1"/>
            </p:cNvPicPr>
            <p:nvPr/>
          </p:nvPicPr>
          <p:blipFill>
            <a:blip r:embed="rId1" cstate="email"/>
            <a:stretch>
              <a:fillRect/>
            </a:stretch>
          </p:blipFill>
          <p:spPr>
            <a:xfrm>
              <a:off x="2712018" y="4425751"/>
              <a:ext cx="1898563" cy="2432250"/>
            </a:xfrm>
            <a:prstGeom prst="rect">
              <a:avLst/>
            </a:prstGeom>
          </p:spPr>
        </p:pic>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3959</Words>
  <Application>WPS 演示</Application>
  <PresentationFormat>宽屏</PresentationFormat>
  <Paragraphs>384</Paragraphs>
  <Slides>30</Slides>
  <Notes>3</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30</vt:i4>
      </vt:variant>
    </vt:vector>
  </HeadingPairs>
  <TitlesOfParts>
    <vt:vector size="48" baseType="lpstr">
      <vt:lpstr>Arial</vt:lpstr>
      <vt:lpstr>宋体</vt:lpstr>
      <vt:lpstr>Wingdings</vt:lpstr>
      <vt:lpstr>Agency FB</vt:lpstr>
      <vt:lpstr>微软雅黑</vt:lpstr>
      <vt:lpstr>Calibri</vt:lpstr>
      <vt:lpstr>Calibri Light</vt:lpstr>
      <vt:lpstr>Source Sans Pro Light</vt:lpstr>
      <vt:lpstr>Gill Sans</vt:lpstr>
      <vt:lpstr>Calibri</vt:lpstr>
      <vt:lpstr>Open Sans Light</vt:lpstr>
      <vt:lpstr>Microsoft Himalaya</vt:lpstr>
      <vt:lpstr>Segoe Print</vt:lpstr>
      <vt:lpstr>Gill Sans MT</vt:lpstr>
      <vt:lpstr>Open Sans</vt:lpstr>
      <vt:lpstr>Office 主题</vt:lpstr>
      <vt:lpstr>2_Office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ZhuLong</dc:creator>
  <cp:lastModifiedBy>Administrator</cp:lastModifiedBy>
  <cp:revision>58</cp:revision>
  <dcterms:created xsi:type="dcterms:W3CDTF">2016-01-14T11:43:00Z</dcterms:created>
  <dcterms:modified xsi:type="dcterms:W3CDTF">2017-06-03T06:16:35Z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