
<file path=[Content_Types].xml><?xml version="1.0" encoding="utf-8"?>
<Types xmlns="http://schemas.openxmlformats.org/package/2006/content-types">
  <Default Extension="xlsx" ContentType="application/vnd.openxmlformats-officedocument.spreadsheetml.sheet"/>
  <Default Extension="png" ContentType="image/png"/>
  <Default Extension="jpeg" ContentType="image/jpe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46"/>
  </p:handoutMasterIdLst>
  <p:sldIdLst>
    <p:sldId id="303" r:id="rId3"/>
    <p:sldId id="304" r:id="rId5"/>
    <p:sldId id="305" r:id="rId6"/>
    <p:sldId id="265" r:id="rId7"/>
    <p:sldId id="274" r:id="rId8"/>
    <p:sldId id="336" r:id="rId9"/>
    <p:sldId id="338" r:id="rId10"/>
    <p:sldId id="312" r:id="rId11"/>
    <p:sldId id="276" r:id="rId12"/>
    <p:sldId id="313" r:id="rId13"/>
    <p:sldId id="268" r:id="rId14"/>
    <p:sldId id="314" r:id="rId15"/>
    <p:sldId id="350" r:id="rId16"/>
    <p:sldId id="324" r:id="rId17"/>
    <p:sldId id="325" r:id="rId18"/>
    <p:sldId id="326" r:id="rId19"/>
    <p:sldId id="327" r:id="rId20"/>
    <p:sldId id="351" r:id="rId21"/>
    <p:sldId id="315" r:id="rId22"/>
    <p:sldId id="316" r:id="rId23"/>
    <p:sldId id="317" r:id="rId24"/>
    <p:sldId id="279" r:id="rId25"/>
    <p:sldId id="319" r:id="rId26"/>
    <p:sldId id="352" r:id="rId27"/>
    <p:sldId id="320" r:id="rId28"/>
    <p:sldId id="286" r:id="rId29"/>
    <p:sldId id="288" r:id="rId30"/>
    <p:sldId id="321" r:id="rId31"/>
    <p:sldId id="292" r:id="rId32"/>
    <p:sldId id="294" r:id="rId33"/>
    <p:sldId id="353" r:id="rId34"/>
    <p:sldId id="283" r:id="rId35"/>
    <p:sldId id="329" r:id="rId36"/>
    <p:sldId id="328" r:id="rId37"/>
    <p:sldId id="331" r:id="rId38"/>
    <p:sldId id="354" r:id="rId39"/>
    <p:sldId id="339" r:id="rId40"/>
    <p:sldId id="297" r:id="rId41"/>
    <p:sldId id="333" r:id="rId42"/>
    <p:sldId id="335" r:id="rId43"/>
    <p:sldId id="332" r:id="rId44"/>
    <p:sldId id="302" r:id="rId45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FCFC"/>
    <a:srgbClr val="FFFFFF"/>
    <a:srgbClr val="222A35"/>
    <a:srgbClr val="333F50"/>
    <a:srgbClr val="64C8B4"/>
    <a:srgbClr val="82AAD2"/>
    <a:srgbClr val="3C4146"/>
    <a:srgbClr val="78828C"/>
    <a:srgbClr val="000000"/>
    <a:srgbClr val="4454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860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384" y="1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8" d="100"/>
          <a:sy n="58" d="100"/>
        </p:scale>
        <p:origin x="-2580" y="-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9" Type="http://schemas.openxmlformats.org/officeDocument/2006/relationships/tableStyles" Target="tableStyles.xml"/><Relationship Id="rId48" Type="http://schemas.openxmlformats.org/officeDocument/2006/relationships/viewProps" Target="viewProps.xml"/><Relationship Id="rId47" Type="http://schemas.openxmlformats.org/officeDocument/2006/relationships/presProps" Target="presProps.xml"/><Relationship Id="rId46" Type="http://schemas.openxmlformats.org/officeDocument/2006/relationships/handoutMaster" Target="handoutMasters/handoutMaster1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notesMaster" Target="notesMasters/notesMaster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Workbook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Workbook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1"/>
      <c:tx>
        <c:rich>
          <a:bodyPr/>
          <a:lstStyle/>
          <a:p>
            <a:pPr>
              <a:defRPr/>
            </a:pPr>
          </a:p>
        </c:rich>
      </c:tx>
    </c:title>
    <c:autoTitleDeleted val="0"/>
    <c:plotArea>
      <c:layout>
        <c:manualLayout>
          <c:layoutTarget val="inner"/>
          <c:xMode val="edge"/>
          <c:yMode val="edge"/>
          <c:x val="0.0658384"/>
          <c:y val="0.0351699"/>
          <c:w val="0.901876"/>
          <c:h val="0.894278"/>
        </c:manualLayout>
      </c:layout>
      <c:scatterChart>
        <c:scatterStyle val="smoothMarker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标题</c:v>
                </c:pt>
              </c:strCache>
            </c:strRef>
          </c:tx>
          <c:spPr>
            <a:ln w="28575" cap="flat" cmpd="sng" algn="ctr">
              <a:solidFill>
                <a:schemeClr val="tx2"/>
              </a:solidFill>
              <a:prstDash val="solid"/>
              <a:round/>
            </a:ln>
            <a:effectLst/>
          </c:spPr>
          <c:marker>
            <c:symbol val="circle"/>
            <c:size val="6"/>
            <c:spPr>
              <a:solidFill>
                <a:srgbClr val="3A5063"/>
              </a:solidFill>
              <a:ln w="9525" cap="flat" cmpd="sng" algn="ctr">
                <a:solidFill>
                  <a:schemeClr val="tx2"/>
                </a:solidFill>
                <a:prstDash val="solid"/>
                <a:round/>
              </a:ln>
              <a:effectLst/>
            </c:spPr>
          </c:marker>
          <c:dLbls>
            <c:delete val="1"/>
          </c:dLbls>
          <c:xVal>
            <c:numRef>
              <c:f>Sheet1!$B$2:$F$2</c:f>
              <c:numCache>
                <c:formatCode>General</c:formatCode>
                <c:ptCount val="5"/>
                <c:pt idx="0">
                  <c:v>37377</c:v>
                </c:pt>
                <c:pt idx="1">
                  <c:v>37408</c:v>
                </c:pt>
                <c:pt idx="2">
                  <c:v>37438</c:v>
                </c:pt>
                <c:pt idx="3">
                  <c:v>37469</c:v>
                </c:pt>
                <c:pt idx="4">
                  <c:v>37500</c:v>
                </c:pt>
              </c:numCache>
            </c:numRef>
          </c:xVal>
          <c:yVal>
            <c:numRef>
              <c:f>Sheet1!$B$3:$F$3</c:f>
              <c:numCache>
                <c:formatCode>General</c:formatCode>
                <c:ptCount val="5"/>
                <c:pt idx="0">
                  <c:v>32</c:v>
                </c:pt>
                <c:pt idx="1">
                  <c:v>32</c:v>
                </c:pt>
                <c:pt idx="2">
                  <c:v>28</c:v>
                </c:pt>
                <c:pt idx="3">
                  <c:v>27</c:v>
                </c:pt>
                <c:pt idx="4">
                  <c:v>32</c:v>
                </c:pt>
              </c:numCache>
            </c:numRef>
          </c:yVal>
          <c:smooth val="1"/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标题</c:v>
                </c:pt>
              </c:strCache>
            </c:strRef>
          </c:tx>
          <c:spPr>
            <a:ln w="28575" cap="flat" cmpd="sng" algn="ctr">
              <a:solidFill>
                <a:schemeClr val="bg2"/>
              </a:solidFill>
              <a:prstDash val="solid"/>
              <a:round/>
            </a:ln>
            <a:effectLst/>
          </c:spPr>
          <c:marker>
            <c:symbol val="circle"/>
            <c:size val="6"/>
            <c:spPr>
              <a:solidFill>
                <a:srgbClr val="3194C6"/>
              </a:solidFill>
              <a:ln w="9525" cap="flat" cmpd="sng" algn="ctr">
                <a:solidFill>
                  <a:schemeClr val="bg2"/>
                </a:solidFill>
                <a:prstDash val="solid"/>
                <a:round/>
              </a:ln>
              <a:effectLst/>
            </c:spPr>
          </c:marker>
          <c:dLbls>
            <c:delete val="1"/>
          </c:dLbls>
          <c:xVal>
            <c:numRef>
              <c:f>Sheet1!$B$4:$F$4</c:f>
              <c:numCache>
                <c:formatCode>General</c:formatCode>
                <c:ptCount val="5"/>
                <c:pt idx="0">
                  <c:v>37377</c:v>
                </c:pt>
                <c:pt idx="1">
                  <c:v>37408</c:v>
                </c:pt>
                <c:pt idx="2">
                  <c:v>37438</c:v>
                </c:pt>
                <c:pt idx="3">
                  <c:v>37469</c:v>
                </c:pt>
                <c:pt idx="4">
                  <c:v>37500</c:v>
                </c:pt>
              </c:numCache>
            </c:numRef>
          </c:xVal>
          <c:yVal>
            <c:numRef>
              <c:f>Sheet1!$B$5:$F$5</c:f>
              <c:numCache>
                <c:formatCode>General</c:formatCode>
                <c:ptCount val="5"/>
                <c:pt idx="0">
                  <c:v>25</c:v>
                </c:pt>
                <c:pt idx="1">
                  <c:v>45</c:v>
                </c:pt>
                <c:pt idx="2">
                  <c:v>20</c:v>
                </c:pt>
                <c:pt idx="3">
                  <c:v>24</c:v>
                </c:pt>
                <c:pt idx="4">
                  <c:v>26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13092736"/>
        <c:axId val="313111296"/>
      </c:scatterChart>
      <c:valAx>
        <c:axId val="31309273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 w="12700" cap="flat" cmpd="sng" algn="ctr">
            <a:solidFill>
              <a:srgbClr val="000000"/>
            </a:solidFill>
            <a:prstDash val="solid"/>
            <a:miter lim="400000"/>
          </a:ln>
        </c:spPr>
        <c:txPr>
          <a:bodyPr rot="0" spcFirstLastPara="0" vertOverflow="ellipsis" vert="horz" wrap="square" anchor="ctr" anchorCtr="1"/>
          <a:lstStyle/>
          <a:p>
            <a:pPr>
              <a:defRPr lang="zh-CN" sz="1000" b="0" i="0" u="none" strike="noStrike" kern="1200" baseline="0">
                <a:solidFill>
                  <a:schemeClr val="tx1"/>
                </a:solidFill>
                <a:latin typeface="+mn-ea"/>
                <a:ea typeface="+mn-ea"/>
                <a:cs typeface="+mn-cs"/>
              </a:defRPr>
            </a:pPr>
          </a:p>
        </c:txPr>
        <c:crossAx val="313111296"/>
        <c:crosses val="autoZero"/>
        <c:crossBetween val="midCat"/>
        <c:majorUnit val="50"/>
        <c:minorUnit val="25"/>
      </c:valAx>
      <c:valAx>
        <c:axId val="313111296"/>
        <c:scaling>
          <c:orientation val="minMax"/>
          <c:max val="50"/>
        </c:scaling>
        <c:delete val="0"/>
        <c:axPos val="l"/>
        <c:majorGridlines>
          <c:spPr>
            <a:ln w="12700" cap="flat" cmpd="sng" algn="ctr">
              <a:solidFill>
                <a:srgbClr val="D9D9D9"/>
              </a:solidFill>
              <a:prstDash val="solid"/>
              <a:round/>
            </a:ln>
          </c:spPr>
        </c:majorGridlines>
        <c:numFmt formatCode="0" sourceLinked="0"/>
        <c:majorTickMark val="out"/>
        <c:minorTickMark val="none"/>
        <c:tickLblPos val="nextTo"/>
        <c:spPr>
          <a:ln w="12700" cap="flat" cmpd="sng" algn="ctr">
            <a:solidFill>
              <a:srgbClr val="000000"/>
            </a:solidFill>
            <a:prstDash val="solid"/>
            <a:miter lim="400000"/>
          </a:ln>
        </c:spPr>
        <c:txPr>
          <a:bodyPr rot="0" spcFirstLastPara="0" vertOverflow="ellipsis" vert="horz" wrap="square" anchor="ctr" anchorCtr="1"/>
          <a:lstStyle/>
          <a:p>
            <a:pPr>
              <a:defRPr lang="zh-CN" sz="1000" b="0" i="0" u="none" strike="noStrike" kern="1200" baseline="0">
                <a:solidFill>
                  <a:schemeClr val="tx1"/>
                </a:solidFill>
                <a:latin typeface="+mn-ea"/>
                <a:ea typeface="+mn-ea"/>
                <a:cs typeface="+mn-cs"/>
              </a:defRPr>
            </a:pPr>
          </a:p>
        </c:txPr>
        <c:crossAx val="313092736"/>
        <c:crosses val="autoZero"/>
        <c:crossBetween val="midCat"/>
        <c:majorUnit val="12.5"/>
        <c:minorUnit val="6.25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txPr>
    <a:bodyPr/>
    <a:lstStyle/>
    <a:p>
      <a:pPr>
        <a:defRPr lang="zh-CN">
          <a:solidFill>
            <a:schemeClr val="tx1"/>
          </a:solidFill>
          <a:latin typeface="+mn-ea"/>
          <a:ea typeface="+mn-ea"/>
        </a:defRPr>
      </a:pPr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1"/>
      <c:tx>
        <c:rich>
          <a:bodyPr/>
          <a:lstStyle/>
          <a:p>
            <a:pPr>
              <a:defRPr/>
            </a:pPr>
          </a:p>
        </c:rich>
      </c:tx>
    </c:title>
    <c:autoTitleDeleted val="0"/>
    <c:plotArea>
      <c:layout>
        <c:manualLayout>
          <c:layoutTarget val="inner"/>
          <c:xMode val="edge"/>
          <c:yMode val="edge"/>
          <c:x val="0.0515059"/>
          <c:y val="0.0590532"/>
          <c:w val="0.901726"/>
          <c:h val="0.847971"/>
        </c:manualLayout>
      </c:layout>
      <c:barChart>
        <c:barDir val="col"/>
        <c:grouping val="clustered"/>
        <c:varyColors val="0"/>
        <c:ser>
          <c:idx val="2"/>
          <c:order val="2"/>
          <c:tx>
            <c:strRef>
              <c:f>Sheet1!$A$4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6"/>
            </a:solidFill>
            <a:ln w="12700" cap="flat">
              <a:noFill/>
              <a:miter lim="400000"/>
            </a:ln>
            <a:effectLst/>
          </c:spPr>
          <c:invertIfNegative val="0"/>
          <c:dLbls>
            <c:numFmt formatCode="0" sourceLinked="0"/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zh-CN" sz="1600" b="0" i="0" u="none" strike="noStrike" kern="1200" baseline="0">
                    <a:solidFill>
                      <a:schemeClr val="accent5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defRPr>
                </a:pPr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  <c15:leaderLines/>
              </c:ext>
            </c:extLst>
          </c:dLbls>
          <c:cat>
            <c:numRef>
              <c:f>Sheet1!$B$1:$H$1</c:f>
              <c:numCache>
                <c:formatCode>General</c:formatCode>
                <c:ptCount val="7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</c:numCache>
            </c:numRef>
          </c:cat>
          <c:val>
            <c:numRef>
              <c:f>Sheet1!$B$4:$H$4</c:f>
              <c:numCache>
                <c:formatCode>General</c:formatCode>
                <c:ptCount val="7"/>
                <c:pt idx="0">
                  <c:v>124</c:v>
                </c:pt>
                <c:pt idx="1">
                  <c:v>129</c:v>
                </c:pt>
                <c:pt idx="2">
                  <c:v>138</c:v>
                </c:pt>
                <c:pt idx="3">
                  <c:v>148</c:v>
                </c:pt>
                <c:pt idx="4">
                  <c:v>159</c:v>
                </c:pt>
                <c:pt idx="5">
                  <c:v>170</c:v>
                </c:pt>
                <c:pt idx="6">
                  <c:v>185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5"/>
        <c:axId val="313669120"/>
        <c:axId val="313670656"/>
      </c:barChart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Sales</c:v>
                </c:pt>
              </c:strCache>
            </c:strRef>
          </c:tx>
          <c:spPr>
            <a:ln w="15875" cap="flat" cmpd="sng" algn="ctr">
              <a:solidFill>
                <a:srgbClr val="A5C067"/>
              </a:solidFill>
              <a:prstDash val="solid"/>
              <a:round/>
            </a:ln>
            <a:effectLst/>
          </c:spPr>
          <c:marker>
            <c:symbol val="circle"/>
            <c:size val="9"/>
            <c:spPr>
              <a:solidFill>
                <a:schemeClr val="bg2"/>
              </a:solidFill>
              <a:ln w="38100" cap="flat" cmpd="sng" algn="ctr">
                <a:solidFill>
                  <a:srgbClr val="A5C067"/>
                </a:solidFill>
                <a:prstDash val="solid"/>
                <a:round/>
              </a:ln>
              <a:effectLst/>
            </c:spPr>
          </c:marker>
          <c:dLbls>
            <c:delete val="1"/>
          </c:dLbls>
          <c:cat>
            <c:numRef>
              <c:f>Sheet1!$B$1:$H$1</c:f>
              <c:numCache>
                <c:formatCode>General</c:formatCode>
                <c:ptCount val="7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</c:numCache>
            </c:numRef>
          </c:cat>
          <c:val>
            <c:numRef>
              <c:f>Sheet1!$B$2:$H$2</c:f>
              <c:numCache>
                <c:formatCode>General</c:formatCode>
                <c:ptCount val="7"/>
                <c:pt idx="0">
                  <c:v>3.1</c:v>
                </c:pt>
                <c:pt idx="1">
                  <c:v>3.8</c:v>
                </c:pt>
                <c:pt idx="2">
                  <c:v>4</c:v>
                </c:pt>
                <c:pt idx="3">
                  <c:v>4.1</c:v>
                </c:pt>
                <c:pt idx="4">
                  <c:v>5.5</c:v>
                </c:pt>
                <c:pt idx="5">
                  <c:v>6.9</c:v>
                </c:pt>
                <c:pt idx="6">
                  <c:v>9.4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Growth</c:v>
                </c:pt>
              </c:strCache>
            </c:strRef>
          </c:tx>
          <c:spPr>
            <a:ln w="15875" cap="flat" cmpd="sng" algn="ctr">
              <a:solidFill>
                <a:srgbClr val="F7AC12"/>
              </a:solidFill>
              <a:prstDash val="solid"/>
              <a:round/>
            </a:ln>
            <a:effectLst/>
          </c:spPr>
          <c:marker>
            <c:symbol val="circle"/>
            <c:size val="9"/>
            <c:spPr>
              <a:solidFill>
                <a:schemeClr val="tx2"/>
              </a:solidFill>
              <a:ln w="38100" cap="flat" cmpd="sng" algn="ctr">
                <a:solidFill>
                  <a:srgbClr val="F7AC12"/>
                </a:solidFill>
                <a:prstDash val="solid"/>
                <a:round/>
              </a:ln>
              <a:effectLst/>
            </c:spPr>
          </c:marker>
          <c:dLbls>
            <c:delete val="1"/>
          </c:dLbls>
          <c:cat>
            <c:numRef>
              <c:f>Sheet1!$B$1:$H$1</c:f>
              <c:numCache>
                <c:formatCode>General</c:formatCode>
                <c:ptCount val="7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</c:numCache>
            </c:numRef>
          </c:cat>
          <c:val>
            <c:numRef>
              <c:f>Sheet1!$B$3:$H$3</c:f>
              <c:numCache>
                <c:formatCode>General</c:formatCode>
                <c:ptCount val="7"/>
                <c:pt idx="0">
                  <c:v>2.4</c:v>
                </c:pt>
                <c:pt idx="1">
                  <c:v>2.6</c:v>
                </c:pt>
                <c:pt idx="2">
                  <c:v>2.9</c:v>
                </c:pt>
                <c:pt idx="3">
                  <c:v>3.5</c:v>
                </c:pt>
                <c:pt idx="4">
                  <c:v>4</c:v>
                </c:pt>
                <c:pt idx="5">
                  <c:v>5</c:v>
                </c:pt>
                <c:pt idx="6">
                  <c:v>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13649024"/>
        <c:axId val="313667584"/>
      </c:lineChart>
      <c:catAx>
        <c:axId val="3136490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ln w="9525" cap="flat" cmpd="sng" algn="ctr">
            <a:noFill/>
            <a:prstDash val="solid"/>
            <a:round/>
          </a:ln>
        </c:spPr>
        <c:txPr>
          <a:bodyPr rot="0" spcFirstLastPara="0" vertOverflow="ellipsis" vert="horz" wrap="square" anchor="ctr" anchorCtr="1"/>
          <a:lstStyle/>
          <a:p>
            <a:pPr>
              <a:defRPr lang="zh-CN" sz="1600" b="0" i="0" u="none" strike="noStrike" kern="1200" baseline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pPr>
          </a:p>
        </c:txPr>
        <c:crossAx val="313667584"/>
        <c:crosses val="autoZero"/>
        <c:auto val="1"/>
        <c:lblAlgn val="ctr"/>
        <c:lblOffset val="100"/>
        <c:noMultiLvlLbl val="1"/>
      </c:catAx>
      <c:valAx>
        <c:axId val="313667584"/>
        <c:scaling>
          <c:orientation val="minMax"/>
        </c:scaling>
        <c:delete val="0"/>
        <c:axPos val="l"/>
        <c:majorGridlines>
          <c:spPr>
            <a:ln w="12700" cap="flat" cmpd="sng" algn="ctr">
              <a:solidFill>
                <a:srgbClr val="BFBFBF"/>
              </a:solidFill>
              <a:prstDash val="solid"/>
              <a:round/>
            </a:ln>
          </c:spPr>
        </c:majorGridlines>
        <c:numFmt formatCode="0.0" sourceLinked="0"/>
        <c:majorTickMark val="none"/>
        <c:minorTickMark val="none"/>
        <c:tickLblPos val="nextTo"/>
        <c:spPr>
          <a:ln w="9525" cap="flat" cmpd="sng" algn="ctr">
            <a:noFill/>
            <a:prstDash val="solid"/>
            <a:round/>
          </a:ln>
        </c:spPr>
        <c:txPr>
          <a:bodyPr rot="0" spcFirstLastPara="0" vertOverflow="ellipsis" vert="horz" wrap="square" anchor="ctr" anchorCtr="1"/>
          <a:lstStyle/>
          <a:p>
            <a:pPr>
              <a:defRPr lang="zh-CN" sz="1600" b="0" i="0" u="none" strike="noStrike" kern="1200" baseline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pPr>
          </a:p>
        </c:txPr>
        <c:crossAx val="313649024"/>
        <c:crosses val="autoZero"/>
        <c:crossBetween val="between"/>
        <c:majorUnit val="2.5"/>
        <c:minorUnit val="1.25"/>
      </c:valAx>
      <c:catAx>
        <c:axId val="31366912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one"/>
        <c:spPr>
          <a:ln w="9525" cap="flat" cmpd="sng" algn="ctr">
            <a:noFill/>
            <a:prstDash val="solid"/>
            <a:round/>
          </a:ln>
        </c:spPr>
        <c:txPr>
          <a:bodyPr rot="0" spcFirstLastPara="0" vertOverflow="ellipsis" vert="horz" wrap="square" anchor="ctr" anchorCtr="1"/>
          <a:lstStyle/>
          <a:p>
            <a:pPr>
              <a:defRPr lang="zh-CN" sz="1600" b="0" i="0" u="none" strike="noStrike" kern="1200" baseline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pPr>
          </a:p>
        </c:txPr>
        <c:crossAx val="313670656"/>
        <c:crosses val="autoZero"/>
        <c:auto val="1"/>
        <c:lblAlgn val="ctr"/>
        <c:lblOffset val="100"/>
        <c:noMultiLvlLbl val="1"/>
      </c:catAx>
      <c:valAx>
        <c:axId val="313670656"/>
        <c:scaling>
          <c:orientation val="minMax"/>
        </c:scaling>
        <c:delete val="0"/>
        <c:axPos val="r"/>
        <c:numFmt formatCode="0" sourceLinked="0"/>
        <c:majorTickMark val="none"/>
        <c:minorTickMark val="none"/>
        <c:tickLblPos val="nextTo"/>
        <c:spPr>
          <a:ln w="9525" cap="flat" cmpd="sng" algn="ctr">
            <a:noFill/>
            <a:prstDash val="solid"/>
            <a:round/>
          </a:ln>
        </c:spPr>
        <c:txPr>
          <a:bodyPr rot="0" spcFirstLastPara="0" vertOverflow="ellipsis" vert="horz" wrap="square" anchor="ctr" anchorCtr="1"/>
          <a:lstStyle/>
          <a:p>
            <a:pPr>
              <a:defRPr lang="zh-CN" sz="1600" b="0" i="0" u="none" strike="noStrike" kern="1200" baseline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pPr>
          </a:p>
        </c:txPr>
        <c:crossAx val="313669120"/>
        <c:crosses val="max"/>
        <c:crossBetween val="between"/>
        <c:majorUnit val="47.5"/>
        <c:minorUnit val="23.75"/>
      </c:valAx>
      <c:spPr>
        <a:noFill/>
        <a:ln w="9525" cap="flat">
          <a:solidFill>
            <a:srgbClr val="BFBFBF"/>
          </a:solidFill>
          <a:prstDash val="solid"/>
          <a:round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txPr>
    <a:bodyPr/>
    <a:lstStyle/>
    <a:p>
      <a:pPr>
        <a:defRPr lang="zh-CN" sz="1600">
          <a:solidFill>
            <a:schemeClr val="tx2"/>
          </a:solidFill>
          <a:latin typeface="微软雅黑" panose="020B0503020204020204" pitchFamily="34" charset="-122"/>
          <a:ea typeface="微软雅黑" panose="020B0503020204020204" pitchFamily="34" charset="-122"/>
        </a:defRPr>
      </a:pPr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50E7D3-F217-4BC9-9726-56652415AEB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E0E2C6-9347-4179-9292-F21F53260A4A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AB4D69-1EC8-4259-BBBE-36F0CFF5CC0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432CAF-49F6-421F-9490-E47DD0DF80AB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2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432CAF-49F6-421F-9490-E47DD0DF80A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432CAF-49F6-421F-9490-E47DD0DF80A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432CAF-49F6-421F-9490-E47DD0DF80A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432CAF-49F6-421F-9490-E47DD0DF80A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432CAF-49F6-421F-9490-E47DD0DF80A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432CAF-49F6-421F-9490-E47DD0DF80A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432CAF-49F6-421F-9490-E47DD0DF80A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432CAF-49F6-421F-9490-E47DD0DF80A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432CAF-49F6-421F-9490-E47DD0DF80A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432CAF-49F6-421F-9490-E47DD0DF80A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432CAF-49F6-421F-9490-E47DD0DF80A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DAD74B-4254-4A15-B920-236F271C9A39}" type="slidenum">
              <a:rPr lang="id-ID" smtClean="0"/>
            </a:fld>
            <a:endParaRPr lang="id-ID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432CAF-49F6-421F-9490-E47DD0DF80A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432CAF-49F6-421F-9490-E47DD0DF80A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432CAF-49F6-421F-9490-E47DD0DF80A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432CAF-49F6-421F-9490-E47DD0DF80A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432CAF-49F6-421F-9490-E47DD0DF80A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432CAF-49F6-421F-9490-E47DD0DF80A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432CAF-49F6-421F-9490-E47DD0DF80A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432CAF-49F6-421F-9490-E47DD0DF80A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432CAF-49F6-421F-9490-E47DD0DF80A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432CAF-49F6-421F-9490-E47DD0DF80A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432CAF-49F6-421F-9490-E47DD0DF80A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432CAF-49F6-421F-9490-E47DD0DF80A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432CAF-49F6-421F-9490-E47DD0DF80A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432CAF-49F6-421F-9490-E47DD0DF80A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432CAF-49F6-421F-9490-E47DD0DF80A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432CAF-49F6-421F-9490-E47DD0DF80A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432CAF-49F6-421F-9490-E47DD0DF80A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432CAF-49F6-421F-9490-E47DD0DF80A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432CAF-49F6-421F-9490-E47DD0DF80A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432CAF-49F6-421F-9490-E47DD0DF80A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432CAF-49F6-421F-9490-E47DD0DF80A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432CAF-49F6-421F-9490-E47DD0DF80A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432CAF-49F6-421F-9490-E47DD0DF80A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432CAF-49F6-421F-9490-E47DD0DF80A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432CAF-49F6-421F-9490-E47DD0DF80A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432CAF-49F6-421F-9490-E47DD0DF80A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432CAF-49F6-421F-9490-E47DD0DF80A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432CAF-49F6-421F-9490-E47DD0DF80A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432CAF-49F6-421F-9490-E47DD0DF80A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432CAF-49F6-421F-9490-E47DD0DF80A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Default - 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Default - 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fault - Business pla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Default - 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fault - 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fault - 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Default - 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Default - 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Default - 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fault -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F668F-848C-4CC0-8143-F2E483CC778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Default - 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efault -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efault -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F668F-848C-4CC0-8143-F2E483CC778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efault - 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efault - 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fault - Sample clea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Default - 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3" Type="http://schemas.openxmlformats.org/officeDocument/2006/relationships/theme" Target="../theme/theme1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rgbClr val="333F50"/>
            </a:gs>
            <a:gs pos="100000">
              <a:srgbClr val="222A35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516000" y="365125"/>
            <a:ext cx="11160000" cy="6445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516000" y="1209675"/>
            <a:ext cx="11160000" cy="49672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11201867" y="6356350"/>
            <a:ext cx="4741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18AF668F-848C-4CC0-8143-F2E483CC7783}" type="slidenum">
              <a:rPr lang="zh-CN" altLang="en-US" smtClean="0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</p:sldLayoutIdLst>
  <p:hf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microsoft.com/office/2007/relationships/media" Target="../media/media2.mp3"/><Relationship Id="rId4" Type="http://schemas.openxmlformats.org/officeDocument/2006/relationships/audio" Target="../media/media2.mp3"/><Relationship Id="rId3" Type="http://schemas.openxmlformats.org/officeDocument/2006/relationships/image" Target="../media/image1.png"/><Relationship Id="rId2" Type="http://schemas.microsoft.com/office/2007/relationships/media" Target="../media/media1.mp3"/><Relationship Id="rId1" Type="http://schemas.openxmlformats.org/officeDocument/2006/relationships/audio" Target="../media/media1.mp3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4.xml"/><Relationship Id="rId5" Type="http://schemas.openxmlformats.org/officeDocument/2006/relationships/slideLayout" Target="../slideLayouts/slideLayout14.xml"/><Relationship Id="rId4" Type="http://schemas.openxmlformats.org/officeDocument/2006/relationships/image" Target="../media/image8.png"/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5.xml"/><Relationship Id="rId1" Type="http://schemas.openxmlformats.org/officeDocument/2006/relationships/image" Target="../media/image9.jpe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image" Target="../media/image18.jpeg"/><Relationship Id="rId8" Type="http://schemas.openxmlformats.org/officeDocument/2006/relationships/image" Target="../media/image17.jpeg"/><Relationship Id="rId7" Type="http://schemas.openxmlformats.org/officeDocument/2006/relationships/image" Target="../media/image16.jpeg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1" Type="http://schemas.openxmlformats.org/officeDocument/2006/relationships/notesSlide" Target="../notesSlides/notesSlide16.xml"/><Relationship Id="rId10" Type="http://schemas.openxmlformats.org/officeDocument/2006/relationships/slideLayout" Target="../slideLayouts/slideLayout15.xml"/><Relationship Id="rId1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5.xml"/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image" Target="../media/image19.jpeg"/></Relationships>
</file>

<file path=ppt/slides/_rels/slide2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6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6.xml"/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image" Target="../media/image2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19.xml"/><Relationship Id="rId1" Type="http://schemas.openxmlformats.org/officeDocument/2006/relationships/chart" Target="../charts/chart1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4.xml"/><Relationship Id="rId2" Type="http://schemas.openxmlformats.org/officeDocument/2006/relationships/tags" Target="../tags/tag1.xml"/><Relationship Id="rId1" Type="http://schemas.openxmlformats.org/officeDocument/2006/relationships/image" Target="../media/image3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20.xml"/><Relationship Id="rId1" Type="http://schemas.openxmlformats.org/officeDocument/2006/relationships/chart" Target="../charts/char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2.xml"/><Relationship Id="rId1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1860003" y="2384210"/>
            <a:ext cx="8406627" cy="1737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4400" b="1" spc="300">
                <a:gradFill flip="none" rotWithShape="1">
                  <a:gsLst>
                    <a:gs pos="100000">
                      <a:srgbClr val="B7A974">
                        <a:lumMod val="56000"/>
                      </a:srgbClr>
                    </a:gs>
                    <a:gs pos="0">
                      <a:srgbClr val="84703F"/>
                    </a:gs>
                    <a:gs pos="43000">
                      <a:srgbClr val="E1D8A0"/>
                    </a:gs>
                  </a:gsLst>
                  <a:lin ang="4800000" scaled="0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粗宋简体" panose="03000509000000000000" pitchFamily="65" charset="-122"/>
                <a:ea typeface="方正粗宋简体" panose="03000509000000000000" pitchFamily="65" charset="-122"/>
              </a:defRPr>
            </a:lvl1pPr>
          </a:lstStyle>
          <a:p>
            <a:r>
              <a:rPr lang="zh-CN" altLang="en-US" sz="5400" b="0" dirty="0">
                <a:latin typeface="造字工房朗倩（非商用）粗体" pitchFamily="2" charset="-122"/>
                <a:ea typeface="造字工房朗倩（非商用）粗体" pitchFamily="2" charset="-122"/>
              </a:rPr>
              <a:t>招商加盟通用</a:t>
            </a:r>
            <a:r>
              <a:rPr lang="en-US" altLang="zh-CN" sz="5400" b="0" dirty="0">
                <a:latin typeface="造字工房朗倩（非商用）粗体" pitchFamily="2" charset="-122"/>
                <a:ea typeface="造字工房朗倩（非商用）粗体" pitchFamily="2" charset="-122"/>
              </a:rPr>
              <a:t>PPT</a:t>
            </a:r>
            <a:r>
              <a:rPr lang="zh-CN" altLang="en-US" sz="5400" b="0" dirty="0">
                <a:latin typeface="造字工房朗倩（非商用）粗体" pitchFamily="2" charset="-122"/>
                <a:ea typeface="造字工房朗倩（非商用）粗体" pitchFamily="2" charset="-122"/>
              </a:rPr>
              <a:t>模板</a:t>
            </a:r>
            <a:br>
              <a:rPr lang="zh-CN" altLang="en-US" sz="5400" b="0" dirty="0">
                <a:latin typeface="造字工房朗倩（非商用）粗体" pitchFamily="2" charset="-122"/>
                <a:ea typeface="造字工房朗倩（非商用）粗体" pitchFamily="2" charset="-122"/>
              </a:rPr>
            </a:br>
            <a:endParaRPr lang="en-US" altLang="zh-CN" sz="5400" b="0" dirty="0">
              <a:latin typeface="造字工房朗倩（非商用）粗体" pitchFamily="2" charset="-122"/>
              <a:ea typeface="造字工房朗倩（非商用）粗体" pitchFamily="2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748947" y="3518488"/>
            <a:ext cx="66287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spc="300" dirty="0">
                <a:gradFill flip="none" rotWithShape="1">
                  <a:gsLst>
                    <a:gs pos="100000">
                      <a:srgbClr val="B7A974">
                        <a:lumMod val="56000"/>
                      </a:srgbClr>
                    </a:gs>
                    <a:gs pos="0">
                      <a:srgbClr val="84703F"/>
                    </a:gs>
                    <a:gs pos="43000">
                      <a:srgbClr val="E1D8A0"/>
                    </a:gs>
                  </a:gsLst>
                  <a:lin ang="4800000" scaled="0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造字工房朗倩（非商用）粗体" pitchFamily="2" charset="-122"/>
                <a:ea typeface="造字工房朗倩（非商用）粗体" pitchFamily="2" charset="-122"/>
              </a:rPr>
              <a:t>POWERPOINT TEMPLATE </a:t>
            </a:r>
            <a:endParaRPr lang="en-US" altLang="zh-CN" sz="2800" spc="300" dirty="0">
              <a:gradFill flip="none" rotWithShape="1">
                <a:gsLst>
                  <a:gs pos="100000">
                    <a:srgbClr val="B7A974">
                      <a:lumMod val="56000"/>
                    </a:srgbClr>
                  </a:gs>
                  <a:gs pos="0">
                    <a:srgbClr val="84703F"/>
                  </a:gs>
                  <a:gs pos="43000">
                    <a:srgbClr val="E1D8A0"/>
                  </a:gs>
                </a:gsLst>
                <a:lin ang="4800000" scaled="0"/>
                <a:tileRect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造字工房朗倩（非商用）粗体" pitchFamily="2" charset="-122"/>
              <a:ea typeface="造字工房朗倩（非商用）粗体" pitchFamily="2" charset="-122"/>
            </a:endParaRPr>
          </a:p>
        </p:txBody>
      </p:sp>
      <p:pic>
        <p:nvPicPr>
          <p:cNvPr id="11" name="16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-1098331" y="-990600"/>
            <a:ext cx="609600" cy="609600"/>
          </a:xfrm>
          <a:prstGeom prst="rect">
            <a:avLst/>
          </a:prstGeom>
        </p:spPr>
      </p:pic>
      <p:pic>
        <p:nvPicPr>
          <p:cNvPr id="4" name="Audio Machine - Guardians at the Gate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609600" y="-381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lash/>
      </p:transition>
    </mc:Choice>
    <mc:Fallback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0" dur="225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35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375E-6 -2.96296E-6 L -0.48373 -2.96296E-6 " pathEditMode="relative" rAng="0" ptsTypes="AA">
                                          <p:cBhvr>
                                            <p:cTn id="12" dur="2250" spd="-100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4193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4" presetID="2" presetClass="entr" presetSubtype="4" accel="64000" fill="hold" grpId="0" nodeType="after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16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1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 showWhenStopped="0">
                    <p:cTn id="18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"/>
                    </p:tgtEl>
                  </p:cMediaNode>
                </p:audio>
                <p:audio>
                  <p:cMediaNode vol="80000">
                    <p:cTn id="19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</p:childTnLst>
            </p:cTn>
          </p:par>
        </p:tnLst>
        <p:bldLst>
          <p:bldP spid="18" grpId="0"/>
          <p:bldP spid="18" grpId="1"/>
          <p:bldP spid="7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0" dur="225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35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375E-6 -2.96296E-6 L -0.48373 -2.96296E-6 " pathEditMode="relative" rAng="0" ptsTypes="AA">
                                          <p:cBhvr>
                                            <p:cTn id="12" dur="2250" spd="-100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4193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4" presetID="2" presetClass="entr" presetSubtype="4" accel="64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 showWhenStopped="0">
                    <p:cTn id="18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"/>
                    </p:tgtEl>
                  </p:cMediaNode>
                </p:audio>
                <p:audio>
                  <p:cMediaNode vol="80000">
                    <p:cTn id="19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</p:childTnLst>
            </p:cTn>
          </p:par>
        </p:tnLst>
        <p:bldLst>
          <p:bldP spid="18" grpId="0"/>
          <p:bldP spid="18" grpId="1"/>
          <p:bldP spid="7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矩形 108"/>
          <p:cNvSpPr/>
          <p:nvPr/>
        </p:nvSpPr>
        <p:spPr>
          <a:xfrm>
            <a:off x="299897" y="312285"/>
            <a:ext cx="11592206" cy="6233431"/>
          </a:xfrm>
          <a:prstGeom prst="rect">
            <a:avLst/>
          </a:prstGeom>
          <a:solidFill>
            <a:schemeClr val="accent5">
              <a:lumMod val="9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0" name="组合 9"/>
          <p:cNvGrpSpPr/>
          <p:nvPr/>
        </p:nvGrpSpPr>
        <p:grpSpPr>
          <a:xfrm>
            <a:off x="499536" y="3247541"/>
            <a:ext cx="11192933" cy="647046"/>
            <a:chOff x="499534" y="3247541"/>
            <a:chExt cx="11192933" cy="647046"/>
          </a:xfrm>
          <a:solidFill>
            <a:srgbClr val="00B0F0"/>
          </a:solidFill>
        </p:grpSpPr>
        <p:sp>
          <p:nvSpPr>
            <p:cNvPr id="8829" name="Shape 8829"/>
            <p:cNvSpPr/>
            <p:nvPr/>
          </p:nvSpPr>
          <p:spPr>
            <a:xfrm>
              <a:off x="499534" y="3589786"/>
              <a:ext cx="2048933" cy="143935"/>
            </a:xfrm>
            <a:prstGeom prst="roundRect">
              <a:avLst>
                <a:gd name="adj" fmla="val 50000"/>
              </a:avLst>
            </a:prstGeom>
            <a:solidFill>
              <a:schemeClr val="accent6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 algn="ctr"/>
              <a:endParaRPr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830" name="Shape 8830"/>
            <p:cNvSpPr/>
            <p:nvPr/>
          </p:nvSpPr>
          <p:spPr>
            <a:xfrm>
              <a:off x="2277534" y="3589786"/>
              <a:ext cx="8792802" cy="143935"/>
            </a:xfrm>
            <a:prstGeom prst="roundRect">
              <a:avLst>
                <a:gd name="adj" fmla="val 50000"/>
              </a:avLst>
            </a:prstGeom>
            <a:solidFill>
              <a:schemeClr val="accent6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 algn="ctr"/>
              <a:endParaRPr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831" name="Shape 8831"/>
            <p:cNvSpPr/>
            <p:nvPr/>
          </p:nvSpPr>
          <p:spPr>
            <a:xfrm>
              <a:off x="4106334" y="3589786"/>
              <a:ext cx="2074333" cy="143935"/>
            </a:xfrm>
            <a:prstGeom prst="roundRect">
              <a:avLst>
                <a:gd name="adj" fmla="val 50000"/>
              </a:avLst>
            </a:prstGeom>
            <a:solidFill>
              <a:schemeClr val="accent6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 algn="ctr"/>
              <a:endParaRPr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832" name="Shape 8832"/>
            <p:cNvSpPr/>
            <p:nvPr/>
          </p:nvSpPr>
          <p:spPr>
            <a:xfrm>
              <a:off x="5943600" y="3589786"/>
              <a:ext cx="2573867" cy="143935"/>
            </a:xfrm>
            <a:prstGeom prst="roundRect">
              <a:avLst>
                <a:gd name="adj" fmla="val 50000"/>
              </a:avLst>
            </a:prstGeom>
            <a:solidFill>
              <a:schemeClr val="accent6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 algn="ctr"/>
              <a:endParaRPr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833" name="Shape 8833"/>
            <p:cNvSpPr/>
            <p:nvPr/>
          </p:nvSpPr>
          <p:spPr>
            <a:xfrm>
              <a:off x="8390467" y="3589786"/>
              <a:ext cx="3268133" cy="143935"/>
            </a:xfrm>
            <a:prstGeom prst="roundRect">
              <a:avLst>
                <a:gd name="adj" fmla="val 50000"/>
              </a:avLst>
            </a:prstGeom>
            <a:solidFill>
              <a:schemeClr val="accent6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 algn="ctr"/>
              <a:endParaRPr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834" name="Shape 8834"/>
            <p:cNvSpPr/>
            <p:nvPr/>
          </p:nvSpPr>
          <p:spPr>
            <a:xfrm rot="2700000">
              <a:off x="11176000" y="3433807"/>
              <a:ext cx="516467" cy="143935"/>
            </a:xfrm>
            <a:prstGeom prst="roundRect">
              <a:avLst>
                <a:gd name="adj" fmla="val 50000"/>
              </a:avLst>
            </a:prstGeom>
            <a:solidFill>
              <a:schemeClr val="accent6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 algn="ctr"/>
              <a:endParaRPr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835" name="Shape 8835"/>
            <p:cNvSpPr/>
            <p:nvPr/>
          </p:nvSpPr>
          <p:spPr>
            <a:xfrm rot="18900000">
              <a:off x="11176000" y="3750652"/>
              <a:ext cx="516467" cy="143935"/>
            </a:xfrm>
            <a:prstGeom prst="roundRect">
              <a:avLst>
                <a:gd name="adj" fmla="val 50000"/>
              </a:avLst>
            </a:prstGeom>
            <a:solidFill>
              <a:schemeClr val="accent6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 algn="ctr"/>
              <a:endParaRPr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5789065" y="2405506"/>
            <a:ext cx="470287" cy="1401643"/>
            <a:chOff x="5786419" y="2405502"/>
            <a:chExt cx="470286" cy="1401643"/>
          </a:xfrm>
        </p:grpSpPr>
        <p:grpSp>
          <p:nvGrpSpPr>
            <p:cNvPr id="8844" name="Group 8844"/>
            <p:cNvGrpSpPr/>
            <p:nvPr/>
          </p:nvGrpSpPr>
          <p:grpSpPr>
            <a:xfrm>
              <a:off x="5874846" y="3505120"/>
              <a:ext cx="302025" cy="302025"/>
              <a:chOff x="0" y="0"/>
              <a:chExt cx="226518" cy="226518"/>
            </a:xfrm>
          </p:grpSpPr>
          <p:sp>
            <p:nvSpPr>
              <p:cNvPr id="8842" name="Shape 8842"/>
              <p:cNvSpPr/>
              <p:nvPr/>
            </p:nvSpPr>
            <p:spPr>
              <a:xfrm>
                <a:off x="-1" y="-1"/>
                <a:ext cx="226520" cy="2265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accent2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ctr">
                  <a:spcBef>
                    <a:spcPts val="400"/>
                  </a:spcBef>
                  <a:defRPr sz="900" b="1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Roboto Condensed Regular"/>
                    <a:ea typeface="Roboto Condensed Regular"/>
                    <a:cs typeface="Roboto Condensed Regular"/>
                    <a:sym typeface="Roboto Condensed Regular"/>
                  </a:defRPr>
                </a:pPr>
                <a:endParaRPr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843" name="Shape 8843"/>
              <p:cNvSpPr/>
              <p:nvPr/>
            </p:nvSpPr>
            <p:spPr>
              <a:xfrm>
                <a:off x="78006" y="78006"/>
                <a:ext cx="70508" cy="705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ctr">
                  <a:spcBef>
                    <a:spcPts val="400"/>
                  </a:spcBef>
                  <a:defRPr sz="900" b="1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Roboto Condensed Regular"/>
                    <a:ea typeface="Roboto Condensed Regular"/>
                    <a:cs typeface="Roboto Condensed Regular"/>
                    <a:sym typeface="Roboto Condensed Regular"/>
                  </a:defRPr>
                </a:pPr>
                <a:endParaRPr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8848" name="Shape 8848"/>
            <p:cNvSpPr/>
            <p:nvPr/>
          </p:nvSpPr>
          <p:spPr>
            <a:xfrm flipH="1">
              <a:off x="5786419" y="2405502"/>
              <a:ext cx="470286" cy="571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47" h="21600" extrusionOk="0">
                  <a:moveTo>
                    <a:pt x="17151" y="15308"/>
                  </a:moveTo>
                  <a:cubicBezTo>
                    <a:pt x="19996" y="12678"/>
                    <a:pt x="20839" y="8828"/>
                    <a:pt x="19259" y="5541"/>
                  </a:cubicBezTo>
                  <a:cubicBezTo>
                    <a:pt x="17678" y="2160"/>
                    <a:pt x="14096" y="0"/>
                    <a:pt x="9986" y="0"/>
                  </a:cubicBezTo>
                  <a:cubicBezTo>
                    <a:pt x="9986" y="0"/>
                    <a:pt x="9986" y="0"/>
                    <a:pt x="9986" y="0"/>
                  </a:cubicBezTo>
                  <a:cubicBezTo>
                    <a:pt x="9986" y="0"/>
                    <a:pt x="9986" y="0"/>
                    <a:pt x="9986" y="0"/>
                  </a:cubicBezTo>
                  <a:cubicBezTo>
                    <a:pt x="5982" y="0"/>
                    <a:pt x="2295" y="2160"/>
                    <a:pt x="714" y="5541"/>
                  </a:cubicBezTo>
                  <a:cubicBezTo>
                    <a:pt x="-761" y="8828"/>
                    <a:pt x="82" y="12678"/>
                    <a:pt x="2927" y="15308"/>
                  </a:cubicBezTo>
                  <a:cubicBezTo>
                    <a:pt x="9986" y="21600"/>
                    <a:pt x="9986" y="21600"/>
                    <a:pt x="9986" y="21600"/>
                  </a:cubicBezTo>
                  <a:lnTo>
                    <a:pt x="17151" y="15308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849" name="Shape 8849"/>
            <p:cNvSpPr/>
            <p:nvPr/>
          </p:nvSpPr>
          <p:spPr>
            <a:xfrm>
              <a:off x="6025861" y="3022902"/>
              <a:ext cx="1" cy="464903"/>
            </a:xfrm>
            <a:prstGeom prst="line">
              <a:avLst/>
            </a:prstGeom>
            <a:noFill/>
            <a:ln w="15875" cap="rnd">
              <a:solidFill>
                <a:schemeClr val="accent2"/>
              </a:solidFill>
              <a:prstDash val="sysDot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1200">
                  <a:uFillTx/>
                  <a:latin typeface="+mj-lt"/>
                  <a:ea typeface="+mj-ea"/>
                  <a:cs typeface="+mj-cs"/>
                  <a:sym typeface="Helvetica"/>
                </a:defRPr>
              </a:pPr>
              <a:endParaRPr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853" name="Shape 8853"/>
            <p:cNvSpPr/>
            <p:nvPr/>
          </p:nvSpPr>
          <p:spPr>
            <a:xfrm>
              <a:off x="5897034" y="2521744"/>
              <a:ext cx="283635" cy="254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642" y="10858"/>
                  </a:moveTo>
                  <a:cubicBezTo>
                    <a:pt x="16642" y="10859"/>
                    <a:pt x="16642" y="10860"/>
                    <a:pt x="16642" y="10861"/>
                  </a:cubicBezTo>
                  <a:lnTo>
                    <a:pt x="14362" y="10861"/>
                  </a:lnTo>
                  <a:lnTo>
                    <a:pt x="17984" y="14893"/>
                  </a:lnTo>
                  <a:lnTo>
                    <a:pt x="21600" y="10861"/>
                  </a:lnTo>
                  <a:lnTo>
                    <a:pt x="19327" y="10861"/>
                  </a:lnTo>
                  <a:cubicBezTo>
                    <a:pt x="19327" y="10840"/>
                    <a:pt x="19328" y="10814"/>
                    <a:pt x="19328" y="10800"/>
                  </a:cubicBezTo>
                  <a:cubicBezTo>
                    <a:pt x="19328" y="4835"/>
                    <a:pt x="15001" y="0"/>
                    <a:pt x="9664" y="0"/>
                  </a:cubicBezTo>
                  <a:cubicBezTo>
                    <a:pt x="4327" y="0"/>
                    <a:pt x="0" y="4835"/>
                    <a:pt x="0" y="10800"/>
                  </a:cubicBezTo>
                  <a:cubicBezTo>
                    <a:pt x="0" y="16764"/>
                    <a:pt x="4327" y="21600"/>
                    <a:pt x="9664" y="21600"/>
                  </a:cubicBezTo>
                  <a:cubicBezTo>
                    <a:pt x="12746" y="21600"/>
                    <a:pt x="15489" y="19985"/>
                    <a:pt x="17259" y="17474"/>
                  </a:cubicBezTo>
                  <a:lnTo>
                    <a:pt x="16469" y="16594"/>
                  </a:lnTo>
                  <a:lnTo>
                    <a:pt x="15337" y="15335"/>
                  </a:lnTo>
                  <a:cubicBezTo>
                    <a:pt x="14070" y="17310"/>
                    <a:pt x="12000" y="18600"/>
                    <a:pt x="9664" y="18600"/>
                  </a:cubicBezTo>
                  <a:cubicBezTo>
                    <a:pt x="5815" y="18600"/>
                    <a:pt x="2684" y="15101"/>
                    <a:pt x="2684" y="10800"/>
                  </a:cubicBezTo>
                  <a:cubicBezTo>
                    <a:pt x="2684" y="6499"/>
                    <a:pt x="5815" y="3000"/>
                    <a:pt x="9664" y="3000"/>
                  </a:cubicBezTo>
                  <a:cubicBezTo>
                    <a:pt x="13513" y="3000"/>
                    <a:pt x="16643" y="6499"/>
                    <a:pt x="16643" y="10800"/>
                  </a:cubicBezTo>
                  <a:cubicBezTo>
                    <a:pt x="16643" y="10814"/>
                    <a:pt x="16643" y="10838"/>
                    <a:pt x="16642" y="10858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8241874" y="2530256"/>
            <a:ext cx="470287" cy="1276893"/>
            <a:chOff x="8248830" y="2530252"/>
            <a:chExt cx="470286" cy="1276893"/>
          </a:xfrm>
        </p:grpSpPr>
        <p:grpSp>
          <p:nvGrpSpPr>
            <p:cNvPr id="8847" name="Group 8847"/>
            <p:cNvGrpSpPr/>
            <p:nvPr/>
          </p:nvGrpSpPr>
          <p:grpSpPr>
            <a:xfrm>
              <a:off x="8341930" y="3505120"/>
              <a:ext cx="302025" cy="302025"/>
              <a:chOff x="0" y="0"/>
              <a:chExt cx="226518" cy="226518"/>
            </a:xfrm>
          </p:grpSpPr>
          <p:sp>
            <p:nvSpPr>
              <p:cNvPr id="8845" name="Shape 8845"/>
              <p:cNvSpPr/>
              <p:nvPr/>
            </p:nvSpPr>
            <p:spPr>
              <a:xfrm>
                <a:off x="-1" y="-1"/>
                <a:ext cx="226520" cy="2265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accent4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ctr">
                  <a:spcBef>
                    <a:spcPts val="400"/>
                  </a:spcBef>
                  <a:defRPr sz="900" b="1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Roboto Condensed Regular"/>
                    <a:ea typeface="Roboto Condensed Regular"/>
                    <a:cs typeface="Roboto Condensed Regular"/>
                    <a:sym typeface="Roboto Condensed Regular"/>
                  </a:defRPr>
                </a:pPr>
                <a:endParaRPr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846" name="Shape 8846"/>
              <p:cNvSpPr/>
              <p:nvPr/>
            </p:nvSpPr>
            <p:spPr>
              <a:xfrm>
                <a:off x="78006" y="78006"/>
                <a:ext cx="70508" cy="705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ctr">
                  <a:spcBef>
                    <a:spcPts val="400"/>
                  </a:spcBef>
                  <a:defRPr sz="900" b="1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Roboto Condensed Regular"/>
                    <a:ea typeface="Roboto Condensed Regular"/>
                    <a:cs typeface="Roboto Condensed Regular"/>
                    <a:sym typeface="Roboto Condensed Regular"/>
                  </a:defRPr>
                </a:pPr>
                <a:endParaRPr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8855" name="Shape 8855"/>
            <p:cNvSpPr/>
            <p:nvPr/>
          </p:nvSpPr>
          <p:spPr>
            <a:xfrm flipH="1">
              <a:off x="8248830" y="2530252"/>
              <a:ext cx="470286" cy="5712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47" h="21600" extrusionOk="0">
                  <a:moveTo>
                    <a:pt x="17151" y="15308"/>
                  </a:moveTo>
                  <a:cubicBezTo>
                    <a:pt x="19996" y="12678"/>
                    <a:pt x="20839" y="8828"/>
                    <a:pt x="19259" y="5541"/>
                  </a:cubicBezTo>
                  <a:cubicBezTo>
                    <a:pt x="17678" y="2160"/>
                    <a:pt x="14096" y="0"/>
                    <a:pt x="9986" y="0"/>
                  </a:cubicBezTo>
                  <a:cubicBezTo>
                    <a:pt x="9986" y="0"/>
                    <a:pt x="9986" y="0"/>
                    <a:pt x="9986" y="0"/>
                  </a:cubicBezTo>
                  <a:cubicBezTo>
                    <a:pt x="9986" y="0"/>
                    <a:pt x="9986" y="0"/>
                    <a:pt x="9986" y="0"/>
                  </a:cubicBezTo>
                  <a:cubicBezTo>
                    <a:pt x="5982" y="0"/>
                    <a:pt x="2295" y="2160"/>
                    <a:pt x="714" y="5541"/>
                  </a:cubicBezTo>
                  <a:cubicBezTo>
                    <a:pt x="-761" y="8828"/>
                    <a:pt x="82" y="12678"/>
                    <a:pt x="2927" y="15308"/>
                  </a:cubicBezTo>
                  <a:cubicBezTo>
                    <a:pt x="9986" y="21600"/>
                    <a:pt x="9986" y="21600"/>
                    <a:pt x="9986" y="21600"/>
                  </a:cubicBezTo>
                  <a:lnTo>
                    <a:pt x="17151" y="15308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856" name="Shape 8856"/>
            <p:cNvSpPr/>
            <p:nvPr/>
          </p:nvSpPr>
          <p:spPr>
            <a:xfrm flipH="1">
              <a:off x="8488271" y="3101472"/>
              <a:ext cx="0" cy="386333"/>
            </a:xfrm>
            <a:prstGeom prst="line">
              <a:avLst/>
            </a:prstGeom>
            <a:noFill/>
            <a:ln w="15875" cap="rnd">
              <a:solidFill>
                <a:schemeClr val="accent4"/>
              </a:solidFill>
              <a:prstDash val="sysDot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1200">
                  <a:uFillTx/>
                  <a:latin typeface="+mj-lt"/>
                  <a:ea typeface="+mj-ea"/>
                  <a:cs typeface="+mj-cs"/>
                  <a:sym typeface="Helvetica"/>
                </a:defRPr>
              </a:pPr>
              <a:endParaRPr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860" name="Shape 8860"/>
            <p:cNvSpPr/>
            <p:nvPr/>
          </p:nvSpPr>
          <p:spPr>
            <a:xfrm>
              <a:off x="8346465" y="2629443"/>
              <a:ext cx="283629" cy="2836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1" h="21600" extrusionOk="0">
                  <a:moveTo>
                    <a:pt x="21101" y="4079"/>
                  </a:moveTo>
                  <a:cubicBezTo>
                    <a:pt x="19102" y="6081"/>
                    <a:pt x="19427" y="5916"/>
                    <a:pt x="18200" y="5916"/>
                  </a:cubicBezTo>
                  <a:cubicBezTo>
                    <a:pt x="17205" y="5916"/>
                    <a:pt x="15635" y="4320"/>
                    <a:pt x="15635" y="3346"/>
                  </a:cubicBezTo>
                  <a:cubicBezTo>
                    <a:pt x="15635" y="2085"/>
                    <a:pt x="15426" y="2487"/>
                    <a:pt x="17468" y="441"/>
                  </a:cubicBezTo>
                  <a:cubicBezTo>
                    <a:pt x="17310" y="282"/>
                    <a:pt x="17033" y="1"/>
                    <a:pt x="17023" y="0"/>
                  </a:cubicBezTo>
                  <a:cubicBezTo>
                    <a:pt x="14529" y="31"/>
                    <a:pt x="12143" y="2390"/>
                    <a:pt x="12143" y="4888"/>
                  </a:cubicBezTo>
                  <a:cubicBezTo>
                    <a:pt x="12143" y="5353"/>
                    <a:pt x="12295" y="5852"/>
                    <a:pt x="12547" y="6343"/>
                  </a:cubicBezTo>
                  <a:lnTo>
                    <a:pt x="6313" y="12587"/>
                  </a:lnTo>
                  <a:cubicBezTo>
                    <a:pt x="5824" y="12337"/>
                    <a:pt x="5331" y="12187"/>
                    <a:pt x="4879" y="12187"/>
                  </a:cubicBezTo>
                  <a:cubicBezTo>
                    <a:pt x="2384" y="12187"/>
                    <a:pt x="-30" y="14577"/>
                    <a:pt x="0" y="17075"/>
                  </a:cubicBezTo>
                  <a:cubicBezTo>
                    <a:pt x="0" y="17085"/>
                    <a:pt x="285" y="17367"/>
                    <a:pt x="439" y="17521"/>
                  </a:cubicBezTo>
                  <a:cubicBezTo>
                    <a:pt x="2438" y="15519"/>
                    <a:pt x="2113" y="15684"/>
                    <a:pt x="3340" y="15684"/>
                  </a:cubicBezTo>
                  <a:cubicBezTo>
                    <a:pt x="4334" y="15684"/>
                    <a:pt x="5905" y="17280"/>
                    <a:pt x="5905" y="18254"/>
                  </a:cubicBezTo>
                  <a:cubicBezTo>
                    <a:pt x="5905" y="19515"/>
                    <a:pt x="6114" y="19113"/>
                    <a:pt x="4071" y="21159"/>
                  </a:cubicBezTo>
                  <a:cubicBezTo>
                    <a:pt x="4230" y="21318"/>
                    <a:pt x="4507" y="21600"/>
                    <a:pt x="4516" y="21600"/>
                  </a:cubicBezTo>
                  <a:cubicBezTo>
                    <a:pt x="7011" y="21569"/>
                    <a:pt x="9396" y="19210"/>
                    <a:pt x="9396" y="16712"/>
                  </a:cubicBezTo>
                  <a:cubicBezTo>
                    <a:pt x="9396" y="16259"/>
                    <a:pt x="9252" y="15776"/>
                    <a:pt x="9013" y="15298"/>
                  </a:cubicBezTo>
                  <a:lnTo>
                    <a:pt x="15268" y="9033"/>
                  </a:lnTo>
                  <a:cubicBezTo>
                    <a:pt x="15744" y="9271"/>
                    <a:pt x="16222" y="9413"/>
                    <a:pt x="16660" y="9413"/>
                  </a:cubicBezTo>
                  <a:cubicBezTo>
                    <a:pt x="19155" y="9413"/>
                    <a:pt x="21570" y="7024"/>
                    <a:pt x="21540" y="4525"/>
                  </a:cubicBezTo>
                  <a:cubicBezTo>
                    <a:pt x="21540" y="4516"/>
                    <a:pt x="21254" y="4233"/>
                    <a:pt x="21101" y="4079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3336255" y="2525245"/>
            <a:ext cx="470287" cy="1281900"/>
            <a:chOff x="3927979" y="2525245"/>
            <a:chExt cx="470286" cy="1281900"/>
          </a:xfrm>
        </p:grpSpPr>
        <p:grpSp>
          <p:nvGrpSpPr>
            <p:cNvPr id="8841" name="Group 8841"/>
            <p:cNvGrpSpPr/>
            <p:nvPr/>
          </p:nvGrpSpPr>
          <p:grpSpPr>
            <a:xfrm>
              <a:off x="4019330" y="3505120"/>
              <a:ext cx="302025" cy="302025"/>
              <a:chOff x="0" y="0"/>
              <a:chExt cx="226518" cy="226518"/>
            </a:xfrm>
          </p:grpSpPr>
          <p:sp>
            <p:nvSpPr>
              <p:cNvPr id="8839" name="Shape 8839"/>
              <p:cNvSpPr/>
              <p:nvPr/>
            </p:nvSpPr>
            <p:spPr>
              <a:xfrm>
                <a:off x="-1" y="-1"/>
                <a:ext cx="226520" cy="2265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tx2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ctr">
                  <a:spcBef>
                    <a:spcPts val="400"/>
                  </a:spcBef>
                  <a:defRPr sz="900" b="1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Roboto Condensed Regular"/>
                    <a:ea typeface="Roboto Condensed Regular"/>
                    <a:cs typeface="Roboto Condensed Regular"/>
                    <a:sym typeface="Roboto Condensed Regular"/>
                  </a:defRPr>
                </a:pPr>
                <a:endParaRPr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840" name="Shape 8840"/>
              <p:cNvSpPr/>
              <p:nvPr/>
            </p:nvSpPr>
            <p:spPr>
              <a:xfrm>
                <a:off x="78006" y="78006"/>
                <a:ext cx="70508" cy="705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chemeClr val="tx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ctr">
                  <a:spcBef>
                    <a:spcPts val="400"/>
                  </a:spcBef>
                  <a:defRPr sz="900" b="1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Roboto Condensed Regular"/>
                    <a:ea typeface="Roboto Condensed Regular"/>
                    <a:cs typeface="Roboto Condensed Regular"/>
                    <a:sym typeface="Roboto Condensed Regular"/>
                  </a:defRPr>
                </a:pPr>
                <a:endParaRPr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8862" name="Shape 8862"/>
            <p:cNvSpPr/>
            <p:nvPr/>
          </p:nvSpPr>
          <p:spPr>
            <a:xfrm flipH="1">
              <a:off x="3927979" y="2525245"/>
              <a:ext cx="470286" cy="571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47" h="21600" extrusionOk="0">
                  <a:moveTo>
                    <a:pt x="17151" y="15308"/>
                  </a:moveTo>
                  <a:cubicBezTo>
                    <a:pt x="19996" y="12678"/>
                    <a:pt x="20839" y="8828"/>
                    <a:pt x="19259" y="5541"/>
                  </a:cubicBezTo>
                  <a:cubicBezTo>
                    <a:pt x="17678" y="2160"/>
                    <a:pt x="14096" y="0"/>
                    <a:pt x="9986" y="0"/>
                  </a:cubicBezTo>
                  <a:cubicBezTo>
                    <a:pt x="9986" y="0"/>
                    <a:pt x="9986" y="0"/>
                    <a:pt x="9986" y="0"/>
                  </a:cubicBezTo>
                  <a:cubicBezTo>
                    <a:pt x="9986" y="0"/>
                    <a:pt x="9986" y="0"/>
                    <a:pt x="9986" y="0"/>
                  </a:cubicBezTo>
                  <a:cubicBezTo>
                    <a:pt x="5982" y="0"/>
                    <a:pt x="2295" y="2160"/>
                    <a:pt x="714" y="5541"/>
                  </a:cubicBezTo>
                  <a:cubicBezTo>
                    <a:pt x="-761" y="8828"/>
                    <a:pt x="82" y="12678"/>
                    <a:pt x="2927" y="15308"/>
                  </a:cubicBezTo>
                  <a:cubicBezTo>
                    <a:pt x="9986" y="21600"/>
                    <a:pt x="9986" y="21600"/>
                    <a:pt x="9986" y="21600"/>
                  </a:cubicBezTo>
                  <a:lnTo>
                    <a:pt x="17151" y="15308"/>
                  </a:lnTo>
                  <a:close/>
                </a:path>
              </a:pathLst>
            </a:custGeom>
            <a:solidFill>
              <a:schemeClr val="tx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863" name="Shape 8863"/>
            <p:cNvSpPr/>
            <p:nvPr/>
          </p:nvSpPr>
          <p:spPr>
            <a:xfrm>
              <a:off x="4167420" y="3157988"/>
              <a:ext cx="1" cy="312884"/>
            </a:xfrm>
            <a:prstGeom prst="line">
              <a:avLst/>
            </a:prstGeom>
            <a:noFill/>
            <a:ln w="15875" cap="rnd">
              <a:solidFill>
                <a:schemeClr val="tx2"/>
              </a:solidFill>
              <a:prstDash val="sysDot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1200">
                  <a:uFillTx/>
                  <a:latin typeface="+mj-lt"/>
                  <a:ea typeface="+mj-ea"/>
                  <a:cs typeface="+mj-cs"/>
                  <a:sym typeface="Helvetica"/>
                </a:defRPr>
              </a:pPr>
              <a:endParaRPr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8870" name="Group 8870"/>
            <p:cNvGrpSpPr/>
            <p:nvPr/>
          </p:nvGrpSpPr>
          <p:grpSpPr>
            <a:xfrm>
              <a:off x="4039984" y="2623832"/>
              <a:ext cx="245535" cy="283635"/>
              <a:chOff x="0" y="0"/>
              <a:chExt cx="184150" cy="212725"/>
            </a:xfrm>
          </p:grpSpPr>
          <p:sp>
            <p:nvSpPr>
              <p:cNvPr id="8867" name="Shape 8867"/>
              <p:cNvSpPr/>
              <p:nvPr/>
            </p:nvSpPr>
            <p:spPr>
              <a:xfrm>
                <a:off x="0" y="-1"/>
                <a:ext cx="184151" cy="2127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9055" y="2989"/>
                    </a:moveTo>
                    <a:lnTo>
                      <a:pt x="19055" y="1827"/>
                    </a:lnTo>
                    <a:cubicBezTo>
                      <a:pt x="19055" y="683"/>
                      <a:pt x="18218" y="0"/>
                      <a:pt x="16814" y="0"/>
                    </a:cubicBezTo>
                    <a:cubicBezTo>
                      <a:pt x="15411" y="0"/>
                      <a:pt x="14573" y="683"/>
                      <a:pt x="14573" y="1827"/>
                    </a:cubicBezTo>
                    <a:lnTo>
                      <a:pt x="14573" y="2989"/>
                    </a:lnTo>
                    <a:lnTo>
                      <a:pt x="13055" y="2989"/>
                    </a:lnTo>
                    <a:lnTo>
                      <a:pt x="13055" y="1827"/>
                    </a:lnTo>
                    <a:cubicBezTo>
                      <a:pt x="13055" y="683"/>
                      <a:pt x="12217" y="0"/>
                      <a:pt x="10814" y="0"/>
                    </a:cubicBezTo>
                    <a:cubicBezTo>
                      <a:pt x="9411" y="0"/>
                      <a:pt x="8573" y="683"/>
                      <a:pt x="8573" y="1827"/>
                    </a:cubicBezTo>
                    <a:lnTo>
                      <a:pt x="8573" y="2989"/>
                    </a:lnTo>
                    <a:lnTo>
                      <a:pt x="7055" y="2989"/>
                    </a:lnTo>
                    <a:lnTo>
                      <a:pt x="7055" y="1827"/>
                    </a:lnTo>
                    <a:cubicBezTo>
                      <a:pt x="7055" y="683"/>
                      <a:pt x="6217" y="0"/>
                      <a:pt x="4814" y="0"/>
                    </a:cubicBezTo>
                    <a:cubicBezTo>
                      <a:pt x="3411" y="0"/>
                      <a:pt x="2573" y="683"/>
                      <a:pt x="2573" y="1827"/>
                    </a:cubicBezTo>
                    <a:lnTo>
                      <a:pt x="2573" y="2989"/>
                    </a:lnTo>
                    <a:lnTo>
                      <a:pt x="0" y="2989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2989"/>
                    </a:lnTo>
                    <a:lnTo>
                      <a:pt x="19055" y="2989"/>
                    </a:lnTo>
                    <a:close/>
                    <a:moveTo>
                      <a:pt x="15774" y="1827"/>
                    </a:moveTo>
                    <a:cubicBezTo>
                      <a:pt x="15774" y="1263"/>
                      <a:pt x="16074" y="1034"/>
                      <a:pt x="16814" y="1034"/>
                    </a:cubicBezTo>
                    <a:cubicBezTo>
                      <a:pt x="17555" y="1034"/>
                      <a:pt x="17855" y="1263"/>
                      <a:pt x="17855" y="1827"/>
                    </a:cubicBezTo>
                    <a:lnTo>
                      <a:pt x="17855" y="4935"/>
                    </a:lnTo>
                    <a:cubicBezTo>
                      <a:pt x="17855" y="5499"/>
                      <a:pt x="17555" y="5728"/>
                      <a:pt x="16814" y="5728"/>
                    </a:cubicBezTo>
                    <a:cubicBezTo>
                      <a:pt x="16074" y="5728"/>
                      <a:pt x="15774" y="5499"/>
                      <a:pt x="15774" y="4935"/>
                    </a:cubicBezTo>
                    <a:lnTo>
                      <a:pt x="15774" y="1827"/>
                    </a:lnTo>
                    <a:close/>
                    <a:moveTo>
                      <a:pt x="9773" y="1827"/>
                    </a:moveTo>
                    <a:cubicBezTo>
                      <a:pt x="9773" y="1263"/>
                      <a:pt x="10073" y="1034"/>
                      <a:pt x="10814" y="1034"/>
                    </a:cubicBezTo>
                    <a:cubicBezTo>
                      <a:pt x="11555" y="1034"/>
                      <a:pt x="11855" y="1263"/>
                      <a:pt x="11855" y="1827"/>
                    </a:cubicBezTo>
                    <a:lnTo>
                      <a:pt x="11855" y="4935"/>
                    </a:lnTo>
                    <a:cubicBezTo>
                      <a:pt x="11855" y="5499"/>
                      <a:pt x="11555" y="5728"/>
                      <a:pt x="10814" y="5728"/>
                    </a:cubicBezTo>
                    <a:cubicBezTo>
                      <a:pt x="10073" y="5728"/>
                      <a:pt x="9773" y="5499"/>
                      <a:pt x="9773" y="4935"/>
                    </a:cubicBezTo>
                    <a:lnTo>
                      <a:pt x="9773" y="1827"/>
                    </a:lnTo>
                    <a:close/>
                    <a:moveTo>
                      <a:pt x="3773" y="1827"/>
                    </a:moveTo>
                    <a:cubicBezTo>
                      <a:pt x="3773" y="1263"/>
                      <a:pt x="4073" y="1034"/>
                      <a:pt x="4814" y="1034"/>
                    </a:cubicBezTo>
                    <a:cubicBezTo>
                      <a:pt x="5555" y="1034"/>
                      <a:pt x="5855" y="1263"/>
                      <a:pt x="5855" y="1827"/>
                    </a:cubicBezTo>
                    <a:lnTo>
                      <a:pt x="5855" y="4935"/>
                    </a:lnTo>
                    <a:cubicBezTo>
                      <a:pt x="5855" y="5499"/>
                      <a:pt x="5555" y="5728"/>
                      <a:pt x="4814" y="5728"/>
                    </a:cubicBezTo>
                    <a:cubicBezTo>
                      <a:pt x="4073" y="5728"/>
                      <a:pt x="3773" y="5499"/>
                      <a:pt x="3773" y="4935"/>
                    </a:cubicBezTo>
                    <a:lnTo>
                      <a:pt x="3773" y="1827"/>
                    </a:lnTo>
                    <a:close/>
                    <a:moveTo>
                      <a:pt x="19801" y="20049"/>
                    </a:moveTo>
                    <a:lnTo>
                      <a:pt x="1801" y="20049"/>
                    </a:lnTo>
                    <a:lnTo>
                      <a:pt x="1801" y="7125"/>
                    </a:lnTo>
                    <a:lnTo>
                      <a:pt x="19801" y="7125"/>
                    </a:lnTo>
                    <a:lnTo>
                      <a:pt x="19801" y="20049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868" name="Shape 8868"/>
              <p:cNvSpPr/>
              <p:nvPr/>
            </p:nvSpPr>
            <p:spPr>
              <a:xfrm>
                <a:off x="44642" y="94873"/>
                <a:ext cx="49108" cy="756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4934"/>
                    </a:moveTo>
                    <a:cubicBezTo>
                      <a:pt x="21600" y="12166"/>
                      <a:pt x="18713" y="10634"/>
                      <a:pt x="13663" y="9700"/>
                    </a:cubicBezTo>
                    <a:lnTo>
                      <a:pt x="13663" y="9633"/>
                    </a:lnTo>
                    <a:cubicBezTo>
                      <a:pt x="18200" y="8634"/>
                      <a:pt x="20672" y="7033"/>
                      <a:pt x="20672" y="4534"/>
                    </a:cubicBezTo>
                    <a:cubicBezTo>
                      <a:pt x="20672" y="2000"/>
                      <a:pt x="16805" y="0"/>
                      <a:pt x="10156" y="0"/>
                    </a:cubicBezTo>
                    <a:cubicBezTo>
                      <a:pt x="7011" y="0"/>
                      <a:pt x="3710" y="266"/>
                      <a:pt x="927" y="1101"/>
                    </a:cubicBezTo>
                    <a:lnTo>
                      <a:pt x="1699" y="4767"/>
                    </a:lnTo>
                    <a:cubicBezTo>
                      <a:pt x="3814" y="4100"/>
                      <a:pt x="6083" y="3668"/>
                      <a:pt x="8404" y="3668"/>
                    </a:cubicBezTo>
                    <a:cubicBezTo>
                      <a:pt x="12012" y="3668"/>
                      <a:pt x="12992" y="4467"/>
                      <a:pt x="12992" y="5666"/>
                    </a:cubicBezTo>
                    <a:cubicBezTo>
                      <a:pt x="12992" y="7401"/>
                      <a:pt x="10413" y="8168"/>
                      <a:pt x="6032" y="8366"/>
                    </a:cubicBezTo>
                    <a:lnTo>
                      <a:pt x="6032" y="12033"/>
                    </a:lnTo>
                    <a:cubicBezTo>
                      <a:pt x="12373" y="12267"/>
                      <a:pt x="14436" y="13134"/>
                      <a:pt x="14436" y="15233"/>
                    </a:cubicBezTo>
                    <a:cubicBezTo>
                      <a:pt x="14436" y="16767"/>
                      <a:pt x="12168" y="17933"/>
                      <a:pt x="8663" y="17933"/>
                    </a:cubicBezTo>
                    <a:cubicBezTo>
                      <a:pt x="5773" y="17933"/>
                      <a:pt x="3506" y="17667"/>
                      <a:pt x="774" y="17000"/>
                    </a:cubicBezTo>
                    <a:lnTo>
                      <a:pt x="0" y="20667"/>
                    </a:lnTo>
                    <a:cubicBezTo>
                      <a:pt x="2216" y="21234"/>
                      <a:pt x="5154" y="21600"/>
                      <a:pt x="7941" y="21600"/>
                    </a:cubicBezTo>
                    <a:cubicBezTo>
                      <a:pt x="15621" y="21600"/>
                      <a:pt x="21600" y="19299"/>
                      <a:pt x="21600" y="14934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869" name="Shape 8869"/>
              <p:cNvSpPr/>
              <p:nvPr/>
            </p:nvSpPr>
            <p:spPr>
              <a:xfrm>
                <a:off x="104165" y="97838"/>
                <a:ext cx="30135" cy="733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424" y="5606"/>
                    </a:moveTo>
                    <a:lnTo>
                      <a:pt x="10424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6013" y="0"/>
                    </a:lnTo>
                    <a:lnTo>
                      <a:pt x="0" y="3266"/>
                    </a:lnTo>
                    <a:lnTo>
                      <a:pt x="1250" y="7050"/>
                    </a:lnTo>
                    <a:lnTo>
                      <a:pt x="10424" y="5606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3" name="组合 2"/>
          <p:cNvGrpSpPr/>
          <p:nvPr/>
        </p:nvGrpSpPr>
        <p:grpSpPr>
          <a:xfrm>
            <a:off x="2109851" y="3505120"/>
            <a:ext cx="470287" cy="1066602"/>
            <a:chOff x="2109850" y="3505120"/>
            <a:chExt cx="470286" cy="1066602"/>
          </a:xfrm>
        </p:grpSpPr>
        <p:grpSp>
          <p:nvGrpSpPr>
            <p:cNvPr id="8838" name="Group 8838"/>
            <p:cNvGrpSpPr/>
            <p:nvPr/>
          </p:nvGrpSpPr>
          <p:grpSpPr>
            <a:xfrm>
              <a:off x="2198925" y="3505120"/>
              <a:ext cx="302025" cy="302025"/>
              <a:chOff x="0" y="0"/>
              <a:chExt cx="226518" cy="226518"/>
            </a:xfrm>
          </p:grpSpPr>
          <p:sp>
            <p:nvSpPr>
              <p:cNvPr id="8836" name="Shape 8836"/>
              <p:cNvSpPr/>
              <p:nvPr/>
            </p:nvSpPr>
            <p:spPr>
              <a:xfrm>
                <a:off x="-1" y="-1"/>
                <a:ext cx="226520" cy="2265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2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ctr">
                  <a:spcBef>
                    <a:spcPts val="400"/>
                  </a:spcBef>
                  <a:defRPr sz="900" b="1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Roboto Condensed Regular"/>
                    <a:ea typeface="Roboto Condensed Regular"/>
                    <a:cs typeface="Roboto Condensed Regular"/>
                    <a:sym typeface="Roboto Condensed Regular"/>
                  </a:defRPr>
                </a:pPr>
                <a:endParaRPr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837" name="Shape 8837"/>
              <p:cNvSpPr/>
              <p:nvPr/>
            </p:nvSpPr>
            <p:spPr>
              <a:xfrm>
                <a:off x="78006" y="78006"/>
                <a:ext cx="70508" cy="705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chemeClr val="bg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ctr">
                  <a:spcBef>
                    <a:spcPts val="400"/>
                  </a:spcBef>
                  <a:defRPr sz="900" b="1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Roboto Condensed Regular"/>
                    <a:ea typeface="Roboto Condensed Regular"/>
                    <a:cs typeface="Roboto Condensed Regular"/>
                    <a:sym typeface="Roboto Condensed Regular"/>
                  </a:defRPr>
                </a:pPr>
                <a:endParaRPr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8883" name="Shape 8883"/>
            <p:cNvSpPr/>
            <p:nvPr/>
          </p:nvSpPr>
          <p:spPr>
            <a:xfrm rot="10800000">
              <a:off x="2109850" y="4000500"/>
              <a:ext cx="470286" cy="5712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47" h="21600" extrusionOk="0">
                  <a:moveTo>
                    <a:pt x="17151" y="15308"/>
                  </a:moveTo>
                  <a:cubicBezTo>
                    <a:pt x="19996" y="12678"/>
                    <a:pt x="20839" y="8828"/>
                    <a:pt x="19259" y="5541"/>
                  </a:cubicBezTo>
                  <a:cubicBezTo>
                    <a:pt x="17678" y="2160"/>
                    <a:pt x="14096" y="0"/>
                    <a:pt x="9986" y="0"/>
                  </a:cubicBezTo>
                  <a:cubicBezTo>
                    <a:pt x="9986" y="0"/>
                    <a:pt x="9986" y="0"/>
                    <a:pt x="9986" y="0"/>
                  </a:cubicBezTo>
                  <a:cubicBezTo>
                    <a:pt x="9986" y="0"/>
                    <a:pt x="9986" y="0"/>
                    <a:pt x="9986" y="0"/>
                  </a:cubicBezTo>
                  <a:cubicBezTo>
                    <a:pt x="5982" y="0"/>
                    <a:pt x="2295" y="2160"/>
                    <a:pt x="714" y="5541"/>
                  </a:cubicBezTo>
                  <a:cubicBezTo>
                    <a:pt x="-761" y="8828"/>
                    <a:pt x="82" y="12678"/>
                    <a:pt x="2927" y="15308"/>
                  </a:cubicBezTo>
                  <a:cubicBezTo>
                    <a:pt x="9986" y="21600"/>
                    <a:pt x="9986" y="21600"/>
                    <a:pt x="9986" y="21600"/>
                  </a:cubicBezTo>
                  <a:lnTo>
                    <a:pt x="17151" y="15308"/>
                  </a:lnTo>
                  <a:close/>
                </a:path>
              </a:pathLst>
            </a:custGeom>
            <a:solidFill>
              <a:schemeClr val="bg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884" name="Shape 8884"/>
            <p:cNvSpPr/>
            <p:nvPr/>
          </p:nvSpPr>
          <p:spPr>
            <a:xfrm flipV="1">
              <a:off x="2349291" y="3832545"/>
              <a:ext cx="1" cy="134091"/>
            </a:xfrm>
            <a:prstGeom prst="line">
              <a:avLst/>
            </a:prstGeom>
            <a:noFill/>
            <a:ln w="15875" cap="rnd">
              <a:solidFill>
                <a:schemeClr val="bg2"/>
              </a:solidFill>
              <a:prstDash val="sysDot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1200">
                  <a:uFillTx/>
                  <a:latin typeface="+mj-lt"/>
                  <a:ea typeface="+mj-ea"/>
                  <a:cs typeface="+mj-cs"/>
                  <a:sym typeface="Helvetica"/>
                </a:defRPr>
              </a:pPr>
              <a:endParaRPr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8892" name="Group 8892"/>
            <p:cNvGrpSpPr/>
            <p:nvPr/>
          </p:nvGrpSpPr>
          <p:grpSpPr>
            <a:xfrm>
              <a:off x="2206417" y="4181473"/>
              <a:ext cx="285751" cy="285751"/>
              <a:chOff x="0" y="0"/>
              <a:chExt cx="214311" cy="214311"/>
            </a:xfrm>
          </p:grpSpPr>
          <p:sp>
            <p:nvSpPr>
              <p:cNvPr id="8888" name="Shape 8888"/>
              <p:cNvSpPr/>
              <p:nvPr/>
            </p:nvSpPr>
            <p:spPr>
              <a:xfrm>
                <a:off x="62507" y="59531"/>
                <a:ext cx="91902" cy="919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16764" y="0"/>
                      <a:pt x="21600" y="4836"/>
                      <a:pt x="21600" y="10800"/>
                    </a:cubicBezTo>
                    <a:cubicBezTo>
                      <a:pt x="21600" y="16764"/>
                      <a:pt x="16764" y="21600"/>
                      <a:pt x="10800" y="21600"/>
                    </a:cubicBezTo>
                    <a:cubicBezTo>
                      <a:pt x="4835" y="21600"/>
                      <a:pt x="0" y="16764"/>
                      <a:pt x="0" y="10800"/>
                    </a:cubicBezTo>
                    <a:cubicBezTo>
                      <a:pt x="0" y="4836"/>
                      <a:pt x="4834" y="0"/>
                      <a:pt x="10800" y="0"/>
                    </a:cubicBezTo>
                    <a:moveTo>
                      <a:pt x="10800" y="3191"/>
                    </a:moveTo>
                    <a:cubicBezTo>
                      <a:pt x="6604" y="3191"/>
                      <a:pt x="3191" y="6606"/>
                      <a:pt x="3191" y="10801"/>
                    </a:cubicBezTo>
                    <a:cubicBezTo>
                      <a:pt x="3191" y="14997"/>
                      <a:pt x="6604" y="18409"/>
                      <a:pt x="10800" y="18409"/>
                    </a:cubicBezTo>
                    <a:cubicBezTo>
                      <a:pt x="14995" y="18409"/>
                      <a:pt x="18409" y="14997"/>
                      <a:pt x="18409" y="10801"/>
                    </a:cubicBezTo>
                    <a:cubicBezTo>
                      <a:pt x="18408" y="6606"/>
                      <a:pt x="14994" y="3191"/>
                      <a:pt x="10800" y="319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889" name="Shape 8889"/>
              <p:cNvSpPr/>
              <p:nvPr/>
            </p:nvSpPr>
            <p:spPr>
              <a:xfrm>
                <a:off x="29393" y="29765"/>
                <a:ext cx="153294" cy="1529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16764" y="0"/>
                      <a:pt x="21600" y="4835"/>
                      <a:pt x="21600" y="10800"/>
                    </a:cubicBezTo>
                    <a:cubicBezTo>
                      <a:pt x="21600" y="16765"/>
                      <a:pt x="16764" y="21600"/>
                      <a:pt x="10800" y="21600"/>
                    </a:cubicBezTo>
                    <a:cubicBezTo>
                      <a:pt x="4836" y="21600"/>
                      <a:pt x="0" y="16765"/>
                      <a:pt x="0" y="10800"/>
                    </a:cubicBezTo>
                    <a:cubicBezTo>
                      <a:pt x="0" y="4835"/>
                      <a:pt x="4836" y="0"/>
                      <a:pt x="10800" y="0"/>
                    </a:cubicBezTo>
                    <a:moveTo>
                      <a:pt x="10800" y="1918"/>
                    </a:moveTo>
                    <a:cubicBezTo>
                      <a:pt x="5902" y="1918"/>
                      <a:pt x="1919" y="5902"/>
                      <a:pt x="1919" y="10799"/>
                    </a:cubicBezTo>
                    <a:cubicBezTo>
                      <a:pt x="1919" y="15697"/>
                      <a:pt x="5902" y="19681"/>
                      <a:pt x="10800" y="19681"/>
                    </a:cubicBezTo>
                    <a:cubicBezTo>
                      <a:pt x="15698" y="19681"/>
                      <a:pt x="19682" y="15697"/>
                      <a:pt x="19682" y="10799"/>
                    </a:cubicBezTo>
                    <a:cubicBezTo>
                      <a:pt x="19682" y="5902"/>
                      <a:pt x="15698" y="1918"/>
                      <a:pt x="10800" y="1918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890" name="Shape 8890"/>
              <p:cNvSpPr/>
              <p:nvPr/>
            </p:nvSpPr>
            <p:spPr>
              <a:xfrm>
                <a:off x="-1" y="-1"/>
                <a:ext cx="214313" cy="2143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16764" y="0"/>
                      <a:pt x="21600" y="4836"/>
                      <a:pt x="21600" y="10801"/>
                    </a:cubicBezTo>
                    <a:cubicBezTo>
                      <a:pt x="21600" y="16765"/>
                      <a:pt x="16764" y="21600"/>
                      <a:pt x="10800" y="21600"/>
                    </a:cubicBezTo>
                    <a:cubicBezTo>
                      <a:pt x="4837" y="21600"/>
                      <a:pt x="0" y="16765"/>
                      <a:pt x="0" y="10801"/>
                    </a:cubicBezTo>
                    <a:cubicBezTo>
                      <a:pt x="0" y="4836"/>
                      <a:pt x="4836" y="0"/>
                      <a:pt x="10800" y="0"/>
                    </a:cubicBezTo>
                    <a:moveTo>
                      <a:pt x="10800" y="1369"/>
                    </a:moveTo>
                    <a:cubicBezTo>
                      <a:pt x="5600" y="1369"/>
                      <a:pt x="1370" y="5600"/>
                      <a:pt x="1370" y="10801"/>
                    </a:cubicBezTo>
                    <a:cubicBezTo>
                      <a:pt x="1370" y="16000"/>
                      <a:pt x="5600" y="20231"/>
                      <a:pt x="10800" y="20231"/>
                    </a:cubicBezTo>
                    <a:cubicBezTo>
                      <a:pt x="16000" y="20231"/>
                      <a:pt x="20231" y="16000"/>
                      <a:pt x="20231" y="10801"/>
                    </a:cubicBezTo>
                    <a:cubicBezTo>
                      <a:pt x="20231" y="5601"/>
                      <a:pt x="16000" y="1369"/>
                      <a:pt x="10800" y="1369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891" name="Shape 8891"/>
              <p:cNvSpPr/>
              <p:nvPr/>
            </p:nvSpPr>
            <p:spPr>
              <a:xfrm>
                <a:off x="91901" y="91901"/>
                <a:ext cx="30882" cy="308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598" extrusionOk="0">
                    <a:moveTo>
                      <a:pt x="21598" y="10799"/>
                    </a:moveTo>
                    <a:cubicBezTo>
                      <a:pt x="21599" y="9385"/>
                      <a:pt x="21318" y="7972"/>
                      <a:pt x="20776" y="6666"/>
                    </a:cubicBezTo>
                    <a:cubicBezTo>
                      <a:pt x="20236" y="5360"/>
                      <a:pt x="19435" y="4162"/>
                      <a:pt x="18435" y="3163"/>
                    </a:cubicBezTo>
                    <a:cubicBezTo>
                      <a:pt x="17436" y="2163"/>
                      <a:pt x="16238" y="1362"/>
                      <a:pt x="14932" y="822"/>
                    </a:cubicBezTo>
                    <a:cubicBezTo>
                      <a:pt x="13626" y="280"/>
                      <a:pt x="12213" y="-1"/>
                      <a:pt x="10799" y="0"/>
                    </a:cubicBezTo>
                    <a:cubicBezTo>
                      <a:pt x="9385" y="-1"/>
                      <a:pt x="7972" y="280"/>
                      <a:pt x="6666" y="822"/>
                    </a:cubicBezTo>
                    <a:cubicBezTo>
                      <a:pt x="5360" y="1362"/>
                      <a:pt x="4162" y="2163"/>
                      <a:pt x="3163" y="3163"/>
                    </a:cubicBezTo>
                    <a:cubicBezTo>
                      <a:pt x="2163" y="4162"/>
                      <a:pt x="1362" y="5360"/>
                      <a:pt x="822" y="6666"/>
                    </a:cubicBezTo>
                    <a:cubicBezTo>
                      <a:pt x="280" y="7972"/>
                      <a:pt x="-1" y="9385"/>
                      <a:pt x="0" y="10799"/>
                    </a:cubicBezTo>
                    <a:cubicBezTo>
                      <a:pt x="-1" y="12213"/>
                      <a:pt x="280" y="13626"/>
                      <a:pt x="822" y="14932"/>
                    </a:cubicBezTo>
                    <a:cubicBezTo>
                      <a:pt x="1362" y="16238"/>
                      <a:pt x="2163" y="17436"/>
                      <a:pt x="3163" y="18435"/>
                    </a:cubicBezTo>
                    <a:cubicBezTo>
                      <a:pt x="4162" y="19435"/>
                      <a:pt x="5360" y="20236"/>
                      <a:pt x="6666" y="20776"/>
                    </a:cubicBezTo>
                    <a:cubicBezTo>
                      <a:pt x="7972" y="21318"/>
                      <a:pt x="9385" y="21599"/>
                      <a:pt x="10799" y="21598"/>
                    </a:cubicBezTo>
                    <a:cubicBezTo>
                      <a:pt x="12213" y="21599"/>
                      <a:pt x="13626" y="21318"/>
                      <a:pt x="14932" y="20776"/>
                    </a:cubicBezTo>
                    <a:cubicBezTo>
                      <a:pt x="16238" y="20236"/>
                      <a:pt x="17436" y="19435"/>
                      <a:pt x="18435" y="18435"/>
                    </a:cubicBezTo>
                    <a:cubicBezTo>
                      <a:pt x="19435" y="17436"/>
                      <a:pt x="20236" y="16238"/>
                      <a:pt x="20776" y="14932"/>
                    </a:cubicBezTo>
                    <a:cubicBezTo>
                      <a:pt x="21318" y="13626"/>
                      <a:pt x="21599" y="12213"/>
                      <a:pt x="21598" y="10799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sp>
        <p:nvSpPr>
          <p:cNvPr id="2" name="灯片编号占位符 1"/>
          <p:cNvSpPr>
            <a:spLocks noGrp="1"/>
          </p:cNvSpPr>
          <p:nvPr>
            <p:ph type="sldNum" sz="quarter" idx="4294967295"/>
          </p:nvPr>
        </p:nvSpPr>
        <p:spPr>
          <a:xfrm>
            <a:off x="11201867" y="6356350"/>
            <a:ext cx="474133" cy="365125"/>
          </a:xfrm>
        </p:spPr>
        <p:txBody>
          <a:bodyPr/>
          <a:lstStyle/>
          <a:p>
            <a:fld id="{86CB4B4D-7CA3-9044-876B-883B54F8677D}" type="slidenum">
              <a:rPr lang="en-US" altLang="zh-CN" smtClean="0"/>
            </a:fld>
            <a:endParaRPr lang="en-US" altLang="zh-CN"/>
          </a:p>
        </p:txBody>
      </p:sp>
      <p:sp>
        <p:nvSpPr>
          <p:cNvPr id="100" name="矩形 99"/>
          <p:cNvSpPr/>
          <p:nvPr/>
        </p:nvSpPr>
        <p:spPr>
          <a:xfrm>
            <a:off x="1106905" y="4749298"/>
            <a:ext cx="2360920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理解公司的整体目标</a:t>
            </a:r>
            <a:endParaRPr lang="en-US" altLang="zh-CN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此处添加详细文本描述，建议与标题相关并符合整体语言风格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1" name="矩形 100"/>
          <p:cNvSpPr/>
          <p:nvPr/>
        </p:nvSpPr>
        <p:spPr>
          <a:xfrm>
            <a:off x="2500516" y="1405461"/>
            <a:ext cx="2381214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目标符合SMART原则</a:t>
            </a:r>
            <a:endParaRPr lang="zh-CN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此处添加详细文本描述，建议与标题相关并符合整体语言风格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2" name="矩形 101"/>
          <p:cNvSpPr/>
          <p:nvPr/>
        </p:nvSpPr>
        <p:spPr>
          <a:xfrm>
            <a:off x="3628888" y="4749296"/>
            <a:ext cx="2331152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上下级目标统一</a:t>
            </a:r>
            <a:endParaRPr lang="zh-CN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此处添加详细文本描述，建议与标题相关并符合整体语言风格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3" name="矩形 102"/>
          <p:cNvSpPr/>
          <p:nvPr/>
        </p:nvSpPr>
        <p:spPr>
          <a:xfrm>
            <a:off x="4920281" y="1405461"/>
            <a:ext cx="2402198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检测问题，整备资源</a:t>
            </a:r>
            <a:endParaRPr lang="zh-CN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此处添加详细文本描述，建议与标题相关并符合整体语言风格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4" name="矩形 103"/>
          <p:cNvSpPr/>
          <p:nvPr/>
        </p:nvSpPr>
        <p:spPr>
          <a:xfrm>
            <a:off x="6024208" y="4749296"/>
            <a:ext cx="2327125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完备技能和授权</a:t>
            </a:r>
            <a:endParaRPr lang="zh-CN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此处添加详细文本描述，建议与标题相关并符合整体语言风格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5" name="矩形 104"/>
          <p:cNvSpPr/>
          <p:nvPr/>
        </p:nvSpPr>
        <p:spPr>
          <a:xfrm>
            <a:off x="7242294" y="1405461"/>
            <a:ext cx="2471683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与目标相关部门沟通</a:t>
            </a:r>
            <a:endParaRPr lang="zh-CN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此处添加详细文本描述，建议与标题相关并符合整体语言风格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6" name="矩形 105"/>
          <p:cNvSpPr/>
          <p:nvPr/>
        </p:nvSpPr>
        <p:spPr>
          <a:xfrm>
            <a:off x="8494800" y="4749296"/>
            <a:ext cx="2447202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督促目标的执行</a:t>
            </a:r>
            <a:endParaRPr lang="zh-CN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此处添加详细文本描述，建议与标题相关并符合整体语言风格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7" name="标题 1"/>
          <p:cNvSpPr txBox="1"/>
          <p:nvPr/>
        </p:nvSpPr>
        <p:spPr>
          <a:xfrm>
            <a:off x="516000" y="365129"/>
            <a:ext cx="1116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400" b="1">
                <a:gradFill>
                  <a:gsLst>
                    <a:gs pos="0">
                      <a:srgbClr val="84703F"/>
                    </a:gs>
                    <a:gs pos="60000">
                      <a:srgbClr val="E1D8A0"/>
                    </a:gs>
                    <a:gs pos="100000">
                      <a:srgbClr val="84703F"/>
                    </a:gs>
                  </a:gsLst>
                  <a:lin ang="36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制定目标</a:t>
            </a:r>
            <a:endParaRPr lang="zh-CN" altLang="en-US" dirty="0"/>
          </a:p>
        </p:txBody>
      </p:sp>
      <p:grpSp>
        <p:nvGrpSpPr>
          <p:cNvPr id="7" name="组合 6"/>
          <p:cNvGrpSpPr/>
          <p:nvPr/>
        </p:nvGrpSpPr>
        <p:grpSpPr>
          <a:xfrm>
            <a:off x="7015470" y="3509861"/>
            <a:ext cx="470287" cy="1169194"/>
            <a:chOff x="6990668" y="3509861"/>
            <a:chExt cx="470286" cy="1169194"/>
          </a:xfrm>
        </p:grpSpPr>
        <p:grpSp>
          <p:nvGrpSpPr>
            <p:cNvPr id="74" name="Group 8844"/>
            <p:cNvGrpSpPr/>
            <p:nvPr/>
          </p:nvGrpSpPr>
          <p:grpSpPr>
            <a:xfrm>
              <a:off x="7083536" y="3509861"/>
              <a:ext cx="302025" cy="302025"/>
              <a:chOff x="0" y="0"/>
              <a:chExt cx="226518" cy="226518"/>
            </a:xfrm>
          </p:grpSpPr>
          <p:sp>
            <p:nvSpPr>
              <p:cNvPr id="75" name="Shape 8842"/>
              <p:cNvSpPr/>
              <p:nvPr/>
            </p:nvSpPr>
            <p:spPr>
              <a:xfrm>
                <a:off x="-1" y="-1"/>
                <a:ext cx="226520" cy="2265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accent3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ctr">
                  <a:spcBef>
                    <a:spcPts val="400"/>
                  </a:spcBef>
                  <a:defRPr sz="900" b="1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Roboto Condensed Regular"/>
                    <a:ea typeface="Roboto Condensed Regular"/>
                    <a:cs typeface="Roboto Condensed Regular"/>
                    <a:sym typeface="Roboto Condensed Regular"/>
                  </a:defRPr>
                </a:pPr>
                <a:endParaRPr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6" name="Shape 8843"/>
              <p:cNvSpPr/>
              <p:nvPr/>
            </p:nvSpPr>
            <p:spPr>
              <a:xfrm>
                <a:off x="78006" y="78006"/>
                <a:ext cx="70508" cy="705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ctr">
                  <a:spcBef>
                    <a:spcPts val="400"/>
                  </a:spcBef>
                  <a:defRPr sz="900" b="1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Roboto Condensed Regular"/>
                    <a:ea typeface="Roboto Condensed Regular"/>
                    <a:cs typeface="Roboto Condensed Regular"/>
                    <a:sym typeface="Roboto Condensed Regular"/>
                  </a:defRPr>
                </a:pPr>
                <a:endParaRPr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77" name="Shape 8894"/>
            <p:cNvSpPr/>
            <p:nvPr/>
          </p:nvSpPr>
          <p:spPr>
            <a:xfrm rot="10800000">
              <a:off x="6990668" y="4107833"/>
              <a:ext cx="470286" cy="5712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47" h="21600" extrusionOk="0">
                  <a:moveTo>
                    <a:pt x="17151" y="15308"/>
                  </a:moveTo>
                  <a:cubicBezTo>
                    <a:pt x="19996" y="12678"/>
                    <a:pt x="20839" y="8828"/>
                    <a:pt x="19259" y="5541"/>
                  </a:cubicBezTo>
                  <a:cubicBezTo>
                    <a:pt x="17678" y="2160"/>
                    <a:pt x="14096" y="0"/>
                    <a:pt x="9986" y="0"/>
                  </a:cubicBezTo>
                  <a:cubicBezTo>
                    <a:pt x="9986" y="0"/>
                    <a:pt x="9986" y="0"/>
                    <a:pt x="9986" y="0"/>
                  </a:cubicBezTo>
                  <a:cubicBezTo>
                    <a:pt x="9986" y="0"/>
                    <a:pt x="9986" y="0"/>
                    <a:pt x="9986" y="0"/>
                  </a:cubicBezTo>
                  <a:cubicBezTo>
                    <a:pt x="5982" y="0"/>
                    <a:pt x="2295" y="2160"/>
                    <a:pt x="714" y="5541"/>
                  </a:cubicBezTo>
                  <a:cubicBezTo>
                    <a:pt x="-761" y="8828"/>
                    <a:pt x="82" y="12678"/>
                    <a:pt x="2927" y="15308"/>
                  </a:cubicBezTo>
                  <a:cubicBezTo>
                    <a:pt x="9986" y="21600"/>
                    <a:pt x="9986" y="21600"/>
                    <a:pt x="9986" y="21600"/>
                  </a:cubicBezTo>
                  <a:lnTo>
                    <a:pt x="17151" y="15308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8" name="Shape 8895"/>
            <p:cNvSpPr/>
            <p:nvPr/>
          </p:nvSpPr>
          <p:spPr>
            <a:xfrm flipV="1">
              <a:off x="7230109" y="3837285"/>
              <a:ext cx="1" cy="223563"/>
            </a:xfrm>
            <a:prstGeom prst="line">
              <a:avLst/>
            </a:prstGeom>
            <a:noFill/>
            <a:ln w="15875" cap="rnd">
              <a:solidFill>
                <a:schemeClr val="accent3"/>
              </a:solidFill>
              <a:prstDash val="sysDot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1200">
                  <a:uFillTx/>
                  <a:latin typeface="+mj-lt"/>
                  <a:ea typeface="+mj-ea"/>
                  <a:cs typeface="+mj-cs"/>
                  <a:sym typeface="Helvetica"/>
                </a:defRPr>
              </a:pPr>
              <a:endParaRPr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9" name="Shape 8899"/>
            <p:cNvSpPr/>
            <p:nvPr/>
          </p:nvSpPr>
          <p:spPr>
            <a:xfrm>
              <a:off x="7146500" y="4267292"/>
              <a:ext cx="167219" cy="2836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99" y="11382"/>
                  </a:moveTo>
                  <a:lnTo>
                    <a:pt x="11000" y="11382"/>
                  </a:lnTo>
                  <a:lnTo>
                    <a:pt x="20262" y="5068"/>
                  </a:lnTo>
                  <a:lnTo>
                    <a:pt x="13078" y="5068"/>
                  </a:lnTo>
                  <a:lnTo>
                    <a:pt x="13078" y="0"/>
                  </a:lnTo>
                  <a:lnTo>
                    <a:pt x="8295" y="0"/>
                  </a:lnTo>
                  <a:lnTo>
                    <a:pt x="8295" y="5068"/>
                  </a:lnTo>
                  <a:lnTo>
                    <a:pt x="1113" y="5068"/>
                  </a:lnTo>
                  <a:lnTo>
                    <a:pt x="10375" y="11382"/>
                  </a:lnTo>
                  <a:lnTo>
                    <a:pt x="0" y="11382"/>
                  </a:lnTo>
                  <a:lnTo>
                    <a:pt x="0" y="20127"/>
                  </a:lnTo>
                  <a:lnTo>
                    <a:pt x="9253" y="20127"/>
                  </a:lnTo>
                  <a:lnTo>
                    <a:pt x="6753" y="21600"/>
                  </a:lnTo>
                  <a:lnTo>
                    <a:pt x="14833" y="21600"/>
                  </a:lnTo>
                  <a:lnTo>
                    <a:pt x="12328" y="20127"/>
                  </a:lnTo>
                  <a:lnTo>
                    <a:pt x="21600" y="20127"/>
                  </a:lnTo>
                  <a:lnTo>
                    <a:pt x="21600" y="11382"/>
                  </a:lnTo>
                  <a:lnTo>
                    <a:pt x="21599" y="11382"/>
                  </a:lnTo>
                  <a:close/>
                  <a:moveTo>
                    <a:pt x="18897" y="18535"/>
                  </a:moveTo>
                  <a:lnTo>
                    <a:pt x="2702" y="18535"/>
                  </a:lnTo>
                  <a:lnTo>
                    <a:pt x="2702" y="12974"/>
                  </a:lnTo>
                  <a:lnTo>
                    <a:pt x="18897" y="12974"/>
                  </a:lnTo>
                  <a:lnTo>
                    <a:pt x="18897" y="18535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9468279" y="3501928"/>
            <a:ext cx="470287" cy="1058135"/>
            <a:chOff x="9468277" y="3501924"/>
            <a:chExt cx="470286" cy="1058135"/>
          </a:xfrm>
        </p:grpSpPr>
        <p:grpSp>
          <p:nvGrpSpPr>
            <p:cNvPr id="80" name="Group 8847"/>
            <p:cNvGrpSpPr/>
            <p:nvPr/>
          </p:nvGrpSpPr>
          <p:grpSpPr>
            <a:xfrm>
              <a:off x="9561377" y="3501924"/>
              <a:ext cx="302025" cy="302025"/>
              <a:chOff x="0" y="0"/>
              <a:chExt cx="226518" cy="226518"/>
            </a:xfrm>
          </p:grpSpPr>
          <p:sp>
            <p:nvSpPr>
              <p:cNvPr id="81" name="Shape 8845"/>
              <p:cNvSpPr/>
              <p:nvPr/>
            </p:nvSpPr>
            <p:spPr>
              <a:xfrm>
                <a:off x="-1" y="-1"/>
                <a:ext cx="226520" cy="2265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2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ctr">
                  <a:spcBef>
                    <a:spcPts val="400"/>
                  </a:spcBef>
                  <a:defRPr sz="900" b="1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Roboto Condensed Regular"/>
                    <a:ea typeface="Roboto Condensed Regular"/>
                    <a:cs typeface="Roboto Condensed Regular"/>
                    <a:sym typeface="Roboto Condensed Regular"/>
                  </a:defRPr>
                </a:pPr>
                <a:endParaRPr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2" name="Shape 8846"/>
              <p:cNvSpPr/>
              <p:nvPr/>
            </p:nvSpPr>
            <p:spPr>
              <a:xfrm>
                <a:off x="78006" y="78006"/>
                <a:ext cx="70508" cy="705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chemeClr val="bg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ctr">
                  <a:spcBef>
                    <a:spcPts val="400"/>
                  </a:spcBef>
                  <a:defRPr sz="900" b="1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Roboto Condensed Regular"/>
                    <a:ea typeface="Roboto Condensed Regular"/>
                    <a:cs typeface="Roboto Condensed Regular"/>
                    <a:sym typeface="Roboto Condensed Regular"/>
                  </a:defRPr>
                </a:pPr>
                <a:endParaRPr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83" name="Shape 8901"/>
            <p:cNvSpPr/>
            <p:nvPr/>
          </p:nvSpPr>
          <p:spPr>
            <a:xfrm rot="10800000">
              <a:off x="9468277" y="3988837"/>
              <a:ext cx="470286" cy="5712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47" h="21600" extrusionOk="0">
                  <a:moveTo>
                    <a:pt x="17151" y="15308"/>
                  </a:moveTo>
                  <a:cubicBezTo>
                    <a:pt x="19996" y="12678"/>
                    <a:pt x="20839" y="8828"/>
                    <a:pt x="19259" y="5541"/>
                  </a:cubicBezTo>
                  <a:cubicBezTo>
                    <a:pt x="17678" y="2160"/>
                    <a:pt x="14096" y="0"/>
                    <a:pt x="9986" y="0"/>
                  </a:cubicBezTo>
                  <a:cubicBezTo>
                    <a:pt x="9986" y="0"/>
                    <a:pt x="9986" y="0"/>
                    <a:pt x="9986" y="0"/>
                  </a:cubicBezTo>
                  <a:cubicBezTo>
                    <a:pt x="9986" y="0"/>
                    <a:pt x="9986" y="0"/>
                    <a:pt x="9986" y="0"/>
                  </a:cubicBezTo>
                  <a:cubicBezTo>
                    <a:pt x="5982" y="0"/>
                    <a:pt x="2295" y="2160"/>
                    <a:pt x="714" y="5541"/>
                  </a:cubicBezTo>
                  <a:cubicBezTo>
                    <a:pt x="-761" y="8828"/>
                    <a:pt x="82" y="12678"/>
                    <a:pt x="2927" y="15308"/>
                  </a:cubicBezTo>
                  <a:cubicBezTo>
                    <a:pt x="9986" y="21600"/>
                    <a:pt x="9986" y="21600"/>
                    <a:pt x="9986" y="21600"/>
                  </a:cubicBezTo>
                  <a:lnTo>
                    <a:pt x="17151" y="15308"/>
                  </a:lnTo>
                  <a:close/>
                </a:path>
              </a:pathLst>
            </a:custGeom>
            <a:solidFill>
              <a:schemeClr val="bg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4" name="Shape 8902"/>
            <p:cNvSpPr/>
            <p:nvPr/>
          </p:nvSpPr>
          <p:spPr>
            <a:xfrm flipV="1">
              <a:off x="9707718" y="3820882"/>
              <a:ext cx="1" cy="134091"/>
            </a:xfrm>
            <a:prstGeom prst="line">
              <a:avLst/>
            </a:prstGeom>
            <a:noFill/>
            <a:ln w="15875" cap="rnd">
              <a:solidFill>
                <a:schemeClr val="bg2"/>
              </a:solidFill>
              <a:prstDash val="sysDot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1200">
                  <a:uFillTx/>
                  <a:latin typeface="+mj-lt"/>
                  <a:ea typeface="+mj-ea"/>
                  <a:cs typeface="+mj-cs"/>
                  <a:sym typeface="Helvetica"/>
                </a:defRPr>
              </a:pPr>
              <a:endParaRPr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85" name="Group 8913"/>
            <p:cNvGrpSpPr/>
            <p:nvPr/>
          </p:nvGrpSpPr>
          <p:grpSpPr>
            <a:xfrm>
              <a:off x="9604002" y="4173706"/>
              <a:ext cx="207435" cy="283636"/>
              <a:chOff x="0" y="0"/>
              <a:chExt cx="155575" cy="212725"/>
            </a:xfrm>
          </p:grpSpPr>
          <p:sp>
            <p:nvSpPr>
              <p:cNvPr id="86" name="Shape 8906"/>
              <p:cNvSpPr/>
              <p:nvPr/>
            </p:nvSpPr>
            <p:spPr>
              <a:xfrm>
                <a:off x="-1" y="-1"/>
                <a:ext cx="155576" cy="2127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6239" y="0"/>
                    </a:moveTo>
                    <a:lnTo>
                      <a:pt x="6239" y="13"/>
                    </a:lnTo>
                    <a:lnTo>
                      <a:pt x="0" y="4526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6239" y="0"/>
                    </a:lnTo>
                    <a:close/>
                    <a:moveTo>
                      <a:pt x="19117" y="19800"/>
                    </a:moveTo>
                    <a:lnTo>
                      <a:pt x="2483" y="19800"/>
                    </a:lnTo>
                    <a:lnTo>
                      <a:pt x="2483" y="6325"/>
                    </a:lnTo>
                    <a:lnTo>
                      <a:pt x="8722" y="6325"/>
                    </a:lnTo>
                    <a:lnTo>
                      <a:pt x="8722" y="1799"/>
                    </a:lnTo>
                    <a:lnTo>
                      <a:pt x="19117" y="1799"/>
                    </a:lnTo>
                    <a:lnTo>
                      <a:pt x="19117" y="198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7" name="Shape 8907"/>
              <p:cNvSpPr/>
              <p:nvPr/>
            </p:nvSpPr>
            <p:spPr>
              <a:xfrm>
                <a:off x="56708" y="88635"/>
                <a:ext cx="67901" cy="14773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8" name="Shape 8908"/>
              <p:cNvSpPr/>
              <p:nvPr/>
            </p:nvSpPr>
            <p:spPr>
              <a:xfrm>
                <a:off x="56708" y="121135"/>
                <a:ext cx="67901" cy="14773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9" name="Shape 8909"/>
              <p:cNvSpPr/>
              <p:nvPr/>
            </p:nvSpPr>
            <p:spPr>
              <a:xfrm>
                <a:off x="56708" y="150680"/>
                <a:ext cx="67901" cy="14404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0" name="Shape 8910"/>
              <p:cNvSpPr/>
              <p:nvPr/>
            </p:nvSpPr>
            <p:spPr>
              <a:xfrm>
                <a:off x="29846" y="88266"/>
                <a:ext cx="14551" cy="147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598" extrusionOk="0">
                    <a:moveTo>
                      <a:pt x="21598" y="10799"/>
                    </a:moveTo>
                    <a:cubicBezTo>
                      <a:pt x="21599" y="9385"/>
                      <a:pt x="21318" y="7972"/>
                      <a:pt x="20776" y="6666"/>
                    </a:cubicBezTo>
                    <a:cubicBezTo>
                      <a:pt x="20236" y="5360"/>
                      <a:pt x="19435" y="4162"/>
                      <a:pt x="18435" y="3163"/>
                    </a:cubicBezTo>
                    <a:cubicBezTo>
                      <a:pt x="17436" y="2163"/>
                      <a:pt x="16238" y="1362"/>
                      <a:pt x="14932" y="822"/>
                    </a:cubicBezTo>
                    <a:cubicBezTo>
                      <a:pt x="13626" y="280"/>
                      <a:pt x="12213" y="-1"/>
                      <a:pt x="10799" y="0"/>
                    </a:cubicBezTo>
                    <a:cubicBezTo>
                      <a:pt x="9385" y="-1"/>
                      <a:pt x="7972" y="280"/>
                      <a:pt x="6666" y="822"/>
                    </a:cubicBezTo>
                    <a:cubicBezTo>
                      <a:pt x="5360" y="1362"/>
                      <a:pt x="4162" y="2163"/>
                      <a:pt x="3163" y="3163"/>
                    </a:cubicBezTo>
                    <a:cubicBezTo>
                      <a:pt x="2163" y="4162"/>
                      <a:pt x="1362" y="5360"/>
                      <a:pt x="822" y="6666"/>
                    </a:cubicBezTo>
                    <a:cubicBezTo>
                      <a:pt x="280" y="7972"/>
                      <a:pt x="-1" y="9385"/>
                      <a:pt x="0" y="10799"/>
                    </a:cubicBezTo>
                    <a:cubicBezTo>
                      <a:pt x="-1" y="12213"/>
                      <a:pt x="280" y="13626"/>
                      <a:pt x="822" y="14932"/>
                    </a:cubicBezTo>
                    <a:cubicBezTo>
                      <a:pt x="1362" y="16238"/>
                      <a:pt x="2163" y="17436"/>
                      <a:pt x="3163" y="18435"/>
                    </a:cubicBezTo>
                    <a:cubicBezTo>
                      <a:pt x="4162" y="19435"/>
                      <a:pt x="5360" y="20236"/>
                      <a:pt x="6666" y="20776"/>
                    </a:cubicBezTo>
                    <a:cubicBezTo>
                      <a:pt x="7972" y="21318"/>
                      <a:pt x="9385" y="21599"/>
                      <a:pt x="10799" y="21598"/>
                    </a:cubicBezTo>
                    <a:cubicBezTo>
                      <a:pt x="12213" y="21599"/>
                      <a:pt x="13626" y="21318"/>
                      <a:pt x="14932" y="20776"/>
                    </a:cubicBezTo>
                    <a:cubicBezTo>
                      <a:pt x="16238" y="20236"/>
                      <a:pt x="17436" y="19435"/>
                      <a:pt x="18435" y="18435"/>
                    </a:cubicBezTo>
                    <a:cubicBezTo>
                      <a:pt x="19435" y="17436"/>
                      <a:pt x="20236" y="16238"/>
                      <a:pt x="20776" y="14932"/>
                    </a:cubicBezTo>
                    <a:cubicBezTo>
                      <a:pt x="21318" y="13626"/>
                      <a:pt x="21599" y="12213"/>
                      <a:pt x="21598" y="10799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1" name="Shape 8911"/>
              <p:cNvSpPr/>
              <p:nvPr/>
            </p:nvSpPr>
            <p:spPr>
              <a:xfrm>
                <a:off x="29846" y="121135"/>
                <a:ext cx="14551" cy="144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598" extrusionOk="0">
                    <a:moveTo>
                      <a:pt x="21598" y="10799"/>
                    </a:moveTo>
                    <a:cubicBezTo>
                      <a:pt x="21599" y="9385"/>
                      <a:pt x="21318" y="7972"/>
                      <a:pt x="20776" y="6666"/>
                    </a:cubicBezTo>
                    <a:cubicBezTo>
                      <a:pt x="20236" y="5360"/>
                      <a:pt x="19435" y="4162"/>
                      <a:pt x="18435" y="3163"/>
                    </a:cubicBezTo>
                    <a:cubicBezTo>
                      <a:pt x="17436" y="2163"/>
                      <a:pt x="16238" y="1362"/>
                      <a:pt x="14932" y="822"/>
                    </a:cubicBezTo>
                    <a:cubicBezTo>
                      <a:pt x="13626" y="280"/>
                      <a:pt x="12213" y="-1"/>
                      <a:pt x="10799" y="0"/>
                    </a:cubicBezTo>
                    <a:cubicBezTo>
                      <a:pt x="9385" y="-1"/>
                      <a:pt x="7972" y="280"/>
                      <a:pt x="6666" y="822"/>
                    </a:cubicBezTo>
                    <a:cubicBezTo>
                      <a:pt x="5360" y="1362"/>
                      <a:pt x="4162" y="2163"/>
                      <a:pt x="3163" y="3163"/>
                    </a:cubicBezTo>
                    <a:cubicBezTo>
                      <a:pt x="2163" y="4162"/>
                      <a:pt x="1362" y="5360"/>
                      <a:pt x="822" y="6666"/>
                    </a:cubicBezTo>
                    <a:cubicBezTo>
                      <a:pt x="280" y="7972"/>
                      <a:pt x="-1" y="9385"/>
                      <a:pt x="0" y="10799"/>
                    </a:cubicBezTo>
                    <a:cubicBezTo>
                      <a:pt x="-1" y="12213"/>
                      <a:pt x="280" y="13626"/>
                      <a:pt x="822" y="14932"/>
                    </a:cubicBezTo>
                    <a:cubicBezTo>
                      <a:pt x="1362" y="16238"/>
                      <a:pt x="2163" y="17436"/>
                      <a:pt x="3163" y="18435"/>
                    </a:cubicBezTo>
                    <a:cubicBezTo>
                      <a:pt x="4162" y="19435"/>
                      <a:pt x="5360" y="20236"/>
                      <a:pt x="6666" y="20776"/>
                    </a:cubicBezTo>
                    <a:cubicBezTo>
                      <a:pt x="7972" y="21318"/>
                      <a:pt x="9385" y="21599"/>
                      <a:pt x="10799" y="21598"/>
                    </a:cubicBezTo>
                    <a:cubicBezTo>
                      <a:pt x="12213" y="21599"/>
                      <a:pt x="13626" y="21318"/>
                      <a:pt x="14932" y="20776"/>
                    </a:cubicBezTo>
                    <a:cubicBezTo>
                      <a:pt x="16238" y="20236"/>
                      <a:pt x="17436" y="19435"/>
                      <a:pt x="18435" y="18435"/>
                    </a:cubicBezTo>
                    <a:cubicBezTo>
                      <a:pt x="19435" y="17436"/>
                      <a:pt x="20236" y="16238"/>
                      <a:pt x="20776" y="14932"/>
                    </a:cubicBezTo>
                    <a:cubicBezTo>
                      <a:pt x="21318" y="13626"/>
                      <a:pt x="21599" y="12213"/>
                      <a:pt x="21598" y="10799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2" name="Shape 8912"/>
              <p:cNvSpPr/>
              <p:nvPr/>
            </p:nvSpPr>
            <p:spPr>
              <a:xfrm>
                <a:off x="29846" y="150680"/>
                <a:ext cx="14551" cy="144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598" extrusionOk="0">
                    <a:moveTo>
                      <a:pt x="21598" y="10799"/>
                    </a:moveTo>
                    <a:cubicBezTo>
                      <a:pt x="21599" y="9385"/>
                      <a:pt x="21318" y="7972"/>
                      <a:pt x="20776" y="6666"/>
                    </a:cubicBezTo>
                    <a:cubicBezTo>
                      <a:pt x="20236" y="5360"/>
                      <a:pt x="19435" y="4162"/>
                      <a:pt x="18435" y="3163"/>
                    </a:cubicBezTo>
                    <a:cubicBezTo>
                      <a:pt x="17436" y="2163"/>
                      <a:pt x="16238" y="1362"/>
                      <a:pt x="14932" y="822"/>
                    </a:cubicBezTo>
                    <a:cubicBezTo>
                      <a:pt x="13626" y="280"/>
                      <a:pt x="12213" y="-1"/>
                      <a:pt x="10799" y="0"/>
                    </a:cubicBezTo>
                    <a:cubicBezTo>
                      <a:pt x="9385" y="-1"/>
                      <a:pt x="7972" y="280"/>
                      <a:pt x="6666" y="822"/>
                    </a:cubicBezTo>
                    <a:cubicBezTo>
                      <a:pt x="5360" y="1362"/>
                      <a:pt x="4162" y="2163"/>
                      <a:pt x="3163" y="3163"/>
                    </a:cubicBezTo>
                    <a:cubicBezTo>
                      <a:pt x="2163" y="4162"/>
                      <a:pt x="1362" y="5360"/>
                      <a:pt x="822" y="6666"/>
                    </a:cubicBezTo>
                    <a:cubicBezTo>
                      <a:pt x="280" y="7972"/>
                      <a:pt x="-1" y="9385"/>
                      <a:pt x="0" y="10799"/>
                    </a:cubicBezTo>
                    <a:cubicBezTo>
                      <a:pt x="-1" y="12213"/>
                      <a:pt x="280" y="13626"/>
                      <a:pt x="822" y="14932"/>
                    </a:cubicBezTo>
                    <a:cubicBezTo>
                      <a:pt x="1362" y="16238"/>
                      <a:pt x="2163" y="17436"/>
                      <a:pt x="3163" y="18435"/>
                    </a:cubicBezTo>
                    <a:cubicBezTo>
                      <a:pt x="4162" y="19435"/>
                      <a:pt x="5360" y="20236"/>
                      <a:pt x="6666" y="20776"/>
                    </a:cubicBezTo>
                    <a:cubicBezTo>
                      <a:pt x="7972" y="21318"/>
                      <a:pt x="9385" y="21599"/>
                      <a:pt x="10799" y="21598"/>
                    </a:cubicBezTo>
                    <a:cubicBezTo>
                      <a:pt x="12213" y="21599"/>
                      <a:pt x="13626" y="21318"/>
                      <a:pt x="14932" y="20776"/>
                    </a:cubicBezTo>
                    <a:cubicBezTo>
                      <a:pt x="16238" y="20236"/>
                      <a:pt x="17436" y="19435"/>
                      <a:pt x="18435" y="18435"/>
                    </a:cubicBezTo>
                    <a:cubicBezTo>
                      <a:pt x="19435" y="17436"/>
                      <a:pt x="20236" y="16238"/>
                      <a:pt x="20776" y="14932"/>
                    </a:cubicBezTo>
                    <a:cubicBezTo>
                      <a:pt x="21318" y="13626"/>
                      <a:pt x="21599" y="12213"/>
                      <a:pt x="21598" y="10799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5" name="组合 4"/>
          <p:cNvGrpSpPr/>
          <p:nvPr/>
        </p:nvGrpSpPr>
        <p:grpSpPr>
          <a:xfrm>
            <a:off x="4562659" y="3498548"/>
            <a:ext cx="470287" cy="1250746"/>
            <a:chOff x="4872081" y="3498548"/>
            <a:chExt cx="470286" cy="1250746"/>
          </a:xfrm>
        </p:grpSpPr>
        <p:grpSp>
          <p:nvGrpSpPr>
            <p:cNvPr id="93" name="Group 8841"/>
            <p:cNvGrpSpPr/>
            <p:nvPr/>
          </p:nvGrpSpPr>
          <p:grpSpPr>
            <a:xfrm>
              <a:off x="4968103" y="3498548"/>
              <a:ext cx="302025" cy="302025"/>
              <a:chOff x="0" y="0"/>
              <a:chExt cx="226518" cy="226518"/>
            </a:xfrm>
          </p:grpSpPr>
          <p:sp>
            <p:nvSpPr>
              <p:cNvPr id="94" name="Shape 8839"/>
              <p:cNvSpPr/>
              <p:nvPr/>
            </p:nvSpPr>
            <p:spPr>
              <a:xfrm>
                <a:off x="-1" y="-1"/>
                <a:ext cx="226520" cy="2265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accent1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ctr">
                  <a:spcBef>
                    <a:spcPts val="400"/>
                  </a:spcBef>
                  <a:defRPr sz="900" b="1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Roboto Condensed Regular"/>
                    <a:ea typeface="Roboto Condensed Regular"/>
                    <a:cs typeface="Roboto Condensed Regular"/>
                    <a:sym typeface="Roboto Condensed Regular"/>
                  </a:defRPr>
                </a:pPr>
                <a:endParaRPr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5" name="Shape 8840"/>
              <p:cNvSpPr/>
              <p:nvPr/>
            </p:nvSpPr>
            <p:spPr>
              <a:xfrm>
                <a:off x="78006" y="78006"/>
                <a:ext cx="70508" cy="705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ctr">
                  <a:spcBef>
                    <a:spcPts val="400"/>
                  </a:spcBef>
                  <a:defRPr sz="900" b="1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Roboto Condensed Regular"/>
                    <a:ea typeface="Roboto Condensed Regular"/>
                    <a:cs typeface="Roboto Condensed Regular"/>
                    <a:sym typeface="Roboto Condensed Regular"/>
                  </a:defRPr>
                </a:pPr>
                <a:endParaRPr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96" name="Shape 8915"/>
            <p:cNvSpPr/>
            <p:nvPr/>
          </p:nvSpPr>
          <p:spPr>
            <a:xfrm rot="10800000">
              <a:off x="4872081" y="4178074"/>
              <a:ext cx="470286" cy="571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47" h="21600" extrusionOk="0">
                  <a:moveTo>
                    <a:pt x="17151" y="15308"/>
                  </a:moveTo>
                  <a:cubicBezTo>
                    <a:pt x="19996" y="12678"/>
                    <a:pt x="20839" y="8828"/>
                    <a:pt x="19259" y="5541"/>
                  </a:cubicBezTo>
                  <a:cubicBezTo>
                    <a:pt x="17678" y="2160"/>
                    <a:pt x="14096" y="0"/>
                    <a:pt x="9986" y="0"/>
                  </a:cubicBezTo>
                  <a:cubicBezTo>
                    <a:pt x="9986" y="0"/>
                    <a:pt x="9986" y="0"/>
                    <a:pt x="9986" y="0"/>
                  </a:cubicBezTo>
                  <a:cubicBezTo>
                    <a:pt x="9986" y="0"/>
                    <a:pt x="9986" y="0"/>
                    <a:pt x="9986" y="0"/>
                  </a:cubicBezTo>
                  <a:cubicBezTo>
                    <a:pt x="5982" y="0"/>
                    <a:pt x="2295" y="2160"/>
                    <a:pt x="714" y="5541"/>
                  </a:cubicBezTo>
                  <a:cubicBezTo>
                    <a:pt x="-761" y="8828"/>
                    <a:pt x="82" y="12678"/>
                    <a:pt x="2927" y="15308"/>
                  </a:cubicBezTo>
                  <a:cubicBezTo>
                    <a:pt x="9986" y="21600"/>
                    <a:pt x="9986" y="21600"/>
                    <a:pt x="9986" y="21600"/>
                  </a:cubicBezTo>
                  <a:lnTo>
                    <a:pt x="17151" y="15308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7" name="Shape 8916"/>
            <p:cNvSpPr/>
            <p:nvPr/>
          </p:nvSpPr>
          <p:spPr>
            <a:xfrm flipV="1">
              <a:off x="5111524" y="3825972"/>
              <a:ext cx="1" cy="312884"/>
            </a:xfrm>
            <a:prstGeom prst="line">
              <a:avLst/>
            </a:prstGeom>
            <a:noFill/>
            <a:ln w="15875" cap="rnd">
              <a:solidFill>
                <a:schemeClr val="accent1"/>
              </a:solidFill>
              <a:prstDash val="sysDot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1200">
                  <a:uFillTx/>
                  <a:latin typeface="+mj-lt"/>
                  <a:ea typeface="+mj-ea"/>
                  <a:cs typeface="+mj-cs"/>
                  <a:sym typeface="Helvetica"/>
                </a:defRPr>
              </a:pPr>
              <a:endParaRPr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98" name="Group 8922"/>
            <p:cNvGrpSpPr/>
            <p:nvPr/>
          </p:nvGrpSpPr>
          <p:grpSpPr>
            <a:xfrm>
              <a:off x="4967591" y="4368167"/>
              <a:ext cx="283635" cy="249768"/>
              <a:chOff x="0" y="0"/>
              <a:chExt cx="212725" cy="187324"/>
            </a:xfrm>
          </p:grpSpPr>
          <p:sp>
            <p:nvSpPr>
              <p:cNvPr id="99" name="Shape 8920"/>
              <p:cNvSpPr/>
              <p:nvPr/>
            </p:nvSpPr>
            <p:spPr>
              <a:xfrm>
                <a:off x="-1" y="80282"/>
                <a:ext cx="212727" cy="1070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8900" y="0"/>
                    </a:moveTo>
                    <a:lnTo>
                      <a:pt x="16919" y="0"/>
                    </a:lnTo>
                    <a:lnTo>
                      <a:pt x="16919" y="3000"/>
                    </a:lnTo>
                    <a:lnTo>
                      <a:pt x="18231" y="3000"/>
                    </a:lnTo>
                    <a:lnTo>
                      <a:pt x="20100" y="7159"/>
                    </a:lnTo>
                    <a:lnTo>
                      <a:pt x="20100" y="18600"/>
                    </a:lnTo>
                    <a:lnTo>
                      <a:pt x="1500" y="18600"/>
                    </a:lnTo>
                    <a:lnTo>
                      <a:pt x="1500" y="7159"/>
                    </a:lnTo>
                    <a:lnTo>
                      <a:pt x="3369" y="3000"/>
                    </a:lnTo>
                    <a:lnTo>
                      <a:pt x="4690" y="3000"/>
                    </a:lnTo>
                    <a:lnTo>
                      <a:pt x="4690" y="0"/>
                    </a:lnTo>
                    <a:lnTo>
                      <a:pt x="2700" y="0"/>
                    </a:lnTo>
                    <a:lnTo>
                      <a:pt x="0" y="601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6010"/>
                    </a:lnTo>
                    <a:lnTo>
                      <a:pt x="189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8" name="Shape 8921"/>
              <p:cNvSpPr/>
              <p:nvPr/>
            </p:nvSpPr>
            <p:spPr>
              <a:xfrm>
                <a:off x="47272" y="0"/>
                <a:ext cx="120397" cy="1111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21600" y="21600"/>
                    </a:lnTo>
                    <a:lnTo>
                      <a:pt x="21600" y="0"/>
                    </a:lnTo>
                    <a:lnTo>
                      <a:pt x="6239" y="0"/>
                    </a:lnTo>
                    <a:lnTo>
                      <a:pt x="6239" y="20"/>
                    </a:lnTo>
                    <a:lnTo>
                      <a:pt x="1" y="6796"/>
                    </a:lnTo>
                    <a:lnTo>
                      <a:pt x="1" y="21600"/>
                    </a:lnTo>
                    <a:lnTo>
                      <a:pt x="0" y="21600"/>
                    </a:lnTo>
                    <a:close/>
                    <a:moveTo>
                      <a:pt x="2483" y="9498"/>
                    </a:moveTo>
                    <a:lnTo>
                      <a:pt x="8722" y="9498"/>
                    </a:lnTo>
                    <a:lnTo>
                      <a:pt x="8722" y="2702"/>
                    </a:lnTo>
                    <a:lnTo>
                      <a:pt x="19116" y="2702"/>
                    </a:lnTo>
                    <a:lnTo>
                      <a:pt x="19116" y="18898"/>
                    </a:lnTo>
                    <a:lnTo>
                      <a:pt x="2482" y="18898"/>
                    </a:lnTo>
                    <a:lnTo>
                      <a:pt x="2482" y="9498"/>
                    </a:lnTo>
                    <a:lnTo>
                      <a:pt x="2483" y="9498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49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649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149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649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149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649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149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649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7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75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75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75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75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75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7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75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75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101" grpId="0"/>
      <p:bldP spid="102" grpId="0"/>
      <p:bldP spid="103" grpId="0"/>
      <p:bldP spid="104" grpId="0"/>
      <p:bldP spid="105" grpId="0"/>
      <p:bldP spid="106" grpId="0"/>
      <p:bldP spid="10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/>
          <p:cNvSpPr/>
          <p:nvPr/>
        </p:nvSpPr>
        <p:spPr>
          <a:xfrm>
            <a:off x="299897" y="312285"/>
            <a:ext cx="11592206" cy="6233431"/>
          </a:xfrm>
          <a:prstGeom prst="rect">
            <a:avLst/>
          </a:prstGeom>
          <a:solidFill>
            <a:schemeClr val="accent5">
              <a:lumMod val="9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16000" y="456555"/>
            <a:ext cx="11160000" cy="461665"/>
          </a:xfr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>
                <a:gradFill>
                  <a:gsLst>
                    <a:gs pos="0">
                      <a:srgbClr val="84703F"/>
                    </a:gs>
                    <a:gs pos="60000">
                      <a:srgbClr val="E1D8A0"/>
                    </a:gs>
                    <a:gs pos="100000">
                      <a:srgbClr val="84703F"/>
                    </a:gs>
                  </a:gsLst>
                  <a:lin ang="3600000" scaled="0"/>
                </a:gradFill>
                <a:cs typeface="+mn-cs"/>
              </a:rPr>
              <a:t>企业愿景</a:t>
            </a:r>
            <a:endParaRPr lang="en-US" altLang="zh-CN" sz="2400" b="1" dirty="0">
              <a:gradFill>
                <a:gsLst>
                  <a:gs pos="0">
                    <a:srgbClr val="84703F"/>
                  </a:gs>
                  <a:gs pos="60000">
                    <a:srgbClr val="E1D8A0"/>
                  </a:gs>
                  <a:gs pos="100000">
                    <a:srgbClr val="84703F"/>
                  </a:gs>
                </a:gsLst>
                <a:lin ang="3600000" scaled="0"/>
              </a:gradFill>
              <a:cs typeface="+mn-cs"/>
            </a:endParaRPr>
          </a:p>
        </p:txBody>
      </p:sp>
      <p:sp>
        <p:nvSpPr>
          <p:cNvPr id="54" name="灯片编号占位符 5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F668F-848C-4CC0-8143-F2E483CC7783}" type="slidenum">
              <a:rPr lang="zh-CN" altLang="en-US" smtClean="0"/>
            </a:fld>
            <a:endParaRPr lang="zh-CN" altLang="en-US"/>
          </a:p>
        </p:txBody>
      </p:sp>
      <p:sp>
        <p:nvSpPr>
          <p:cNvPr id="61" name="矩形 60"/>
          <p:cNvSpPr/>
          <p:nvPr/>
        </p:nvSpPr>
        <p:spPr>
          <a:xfrm>
            <a:off x="698502" y="3865211"/>
            <a:ext cx="2332479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发展的方向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此处添加详细文本描述，建议与标题相关并符合整体语言风格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74" name="组合 73"/>
          <p:cNvGrpSpPr/>
          <p:nvPr/>
        </p:nvGrpSpPr>
        <p:grpSpPr>
          <a:xfrm>
            <a:off x="1291077" y="2506585"/>
            <a:ext cx="1147323" cy="1147322"/>
            <a:chOff x="1291078" y="2506585"/>
            <a:chExt cx="1147322" cy="1147322"/>
          </a:xfrm>
        </p:grpSpPr>
        <p:sp>
          <p:nvSpPr>
            <p:cNvPr id="63" name="椭圆 62"/>
            <p:cNvSpPr/>
            <p:nvPr/>
          </p:nvSpPr>
          <p:spPr>
            <a:xfrm>
              <a:off x="1291078" y="2506585"/>
              <a:ext cx="1147322" cy="1147322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0" name="Freeform 6"/>
            <p:cNvSpPr>
              <a:spLocks noEditPoints="1"/>
            </p:cNvSpPr>
            <p:nvPr/>
          </p:nvSpPr>
          <p:spPr bwMode="auto">
            <a:xfrm>
              <a:off x="1622943" y="2838450"/>
              <a:ext cx="483592" cy="483592"/>
            </a:xfrm>
            <a:custGeom>
              <a:avLst/>
              <a:gdLst>
                <a:gd name="T0" fmla="*/ 410 w 1017"/>
                <a:gd name="T1" fmla="*/ 428 h 1018"/>
                <a:gd name="T2" fmla="*/ 220 w 1017"/>
                <a:gd name="T3" fmla="*/ 735 h 1018"/>
                <a:gd name="T4" fmla="*/ 283 w 1017"/>
                <a:gd name="T5" fmla="*/ 797 h 1018"/>
                <a:gd name="T6" fmla="*/ 581 w 1017"/>
                <a:gd name="T7" fmla="*/ 613 h 1018"/>
                <a:gd name="T8" fmla="*/ 781 w 1017"/>
                <a:gd name="T9" fmla="*/ 326 h 1018"/>
                <a:gd name="T10" fmla="*/ 778 w 1017"/>
                <a:gd name="T11" fmla="*/ 239 h 1018"/>
                <a:gd name="T12" fmla="*/ 691 w 1017"/>
                <a:gd name="T13" fmla="*/ 236 h 1018"/>
                <a:gd name="T14" fmla="*/ 405 w 1017"/>
                <a:gd name="T15" fmla="*/ 584 h 1018"/>
                <a:gd name="T16" fmla="*/ 567 w 1017"/>
                <a:gd name="T17" fmla="*/ 531 h 1018"/>
                <a:gd name="T18" fmla="*/ 473 w 1017"/>
                <a:gd name="T19" fmla="*/ 562 h 1018"/>
                <a:gd name="T20" fmla="*/ 448 w 1017"/>
                <a:gd name="T21" fmla="*/ 487 h 1018"/>
                <a:gd name="T22" fmla="*/ 539 w 1017"/>
                <a:gd name="T23" fmla="*/ 453 h 1018"/>
                <a:gd name="T24" fmla="*/ 571 w 1017"/>
                <a:gd name="T25" fmla="*/ 520 h 1018"/>
                <a:gd name="T26" fmla="*/ 382 w 1017"/>
                <a:gd name="T27" fmla="*/ 16 h 1018"/>
                <a:gd name="T28" fmla="*/ 184 w 1017"/>
                <a:gd name="T29" fmla="*/ 116 h 1018"/>
                <a:gd name="T30" fmla="*/ 49 w 1017"/>
                <a:gd name="T31" fmla="*/ 289 h 1018"/>
                <a:gd name="T32" fmla="*/ 0 w 1017"/>
                <a:gd name="T33" fmla="*/ 509 h 1018"/>
                <a:gd name="T34" fmla="*/ 40 w 1017"/>
                <a:gd name="T35" fmla="*/ 707 h 1018"/>
                <a:gd name="T36" fmla="*/ 166 w 1017"/>
                <a:gd name="T37" fmla="*/ 885 h 1018"/>
                <a:gd name="T38" fmla="*/ 357 w 1017"/>
                <a:gd name="T39" fmla="*/ 995 h 1018"/>
                <a:gd name="T40" fmla="*/ 560 w 1017"/>
                <a:gd name="T41" fmla="*/ 1015 h 1018"/>
                <a:gd name="T42" fmla="*/ 772 w 1017"/>
                <a:gd name="T43" fmla="*/ 944 h 1018"/>
                <a:gd name="T44" fmla="*/ 930 w 1017"/>
                <a:gd name="T45" fmla="*/ 793 h 1018"/>
                <a:gd name="T46" fmla="*/ 1012 w 1017"/>
                <a:gd name="T47" fmla="*/ 586 h 1018"/>
                <a:gd name="T48" fmla="*/ 1001 w 1017"/>
                <a:gd name="T49" fmla="*/ 382 h 1018"/>
                <a:gd name="T50" fmla="*/ 901 w 1017"/>
                <a:gd name="T51" fmla="*/ 186 h 1018"/>
                <a:gd name="T52" fmla="*/ 728 w 1017"/>
                <a:gd name="T53" fmla="*/ 50 h 1018"/>
                <a:gd name="T54" fmla="*/ 508 w 1017"/>
                <a:gd name="T55" fmla="*/ 0 h 1018"/>
                <a:gd name="T56" fmla="*/ 376 w 1017"/>
                <a:gd name="T57" fmla="*/ 935 h 1018"/>
                <a:gd name="T58" fmla="*/ 209 w 1017"/>
                <a:gd name="T59" fmla="*/ 838 h 1018"/>
                <a:gd name="T60" fmla="*/ 99 w 1017"/>
                <a:gd name="T61" fmla="*/ 682 h 1018"/>
                <a:gd name="T62" fmla="*/ 63 w 1017"/>
                <a:gd name="T63" fmla="*/ 509 h 1018"/>
                <a:gd name="T64" fmla="*/ 107 w 1017"/>
                <a:gd name="T65" fmla="*/ 315 h 1018"/>
                <a:gd name="T66" fmla="*/ 225 w 1017"/>
                <a:gd name="T67" fmla="*/ 165 h 1018"/>
                <a:gd name="T68" fmla="*/ 397 w 1017"/>
                <a:gd name="T69" fmla="*/ 77 h 1018"/>
                <a:gd name="T70" fmla="*/ 576 w 1017"/>
                <a:gd name="T71" fmla="*/ 69 h 1018"/>
                <a:gd name="T72" fmla="*/ 757 w 1017"/>
                <a:gd name="T73" fmla="*/ 139 h 1018"/>
                <a:gd name="T74" fmla="*/ 889 w 1017"/>
                <a:gd name="T75" fmla="*/ 278 h 1018"/>
                <a:gd name="T76" fmla="*/ 952 w 1017"/>
                <a:gd name="T77" fmla="*/ 463 h 1018"/>
                <a:gd name="T78" fmla="*/ 933 w 1017"/>
                <a:gd name="T79" fmla="*/ 642 h 1018"/>
                <a:gd name="T80" fmla="*/ 838 w 1017"/>
                <a:gd name="T81" fmla="*/ 808 h 1018"/>
                <a:gd name="T82" fmla="*/ 681 w 1017"/>
                <a:gd name="T83" fmla="*/ 919 h 1018"/>
                <a:gd name="T84" fmla="*/ 508 w 1017"/>
                <a:gd name="T85" fmla="*/ 954 h 1018"/>
                <a:gd name="T86" fmla="*/ 540 w 1017"/>
                <a:gd name="T87" fmla="*/ 165 h 1018"/>
                <a:gd name="T88" fmla="*/ 515 w 1017"/>
                <a:gd name="T89" fmla="*/ 128 h 1018"/>
                <a:gd name="T90" fmla="*/ 477 w 1017"/>
                <a:gd name="T91" fmla="*/ 152 h 1018"/>
                <a:gd name="T92" fmla="*/ 502 w 1017"/>
                <a:gd name="T93" fmla="*/ 190 h 1018"/>
                <a:gd name="T94" fmla="*/ 482 w 1017"/>
                <a:gd name="T95" fmla="*/ 841 h 1018"/>
                <a:gd name="T96" fmla="*/ 490 w 1017"/>
                <a:gd name="T97" fmla="*/ 885 h 1018"/>
                <a:gd name="T98" fmla="*/ 534 w 1017"/>
                <a:gd name="T99" fmla="*/ 877 h 1018"/>
                <a:gd name="T100" fmla="*/ 526 w 1017"/>
                <a:gd name="T101" fmla="*/ 833 h 1018"/>
                <a:gd name="T102" fmla="*/ 840 w 1017"/>
                <a:gd name="T103" fmla="*/ 483 h 1018"/>
                <a:gd name="T104" fmla="*/ 831 w 1017"/>
                <a:gd name="T105" fmla="*/ 527 h 1018"/>
                <a:gd name="T106" fmla="*/ 876 w 1017"/>
                <a:gd name="T107" fmla="*/ 535 h 1018"/>
                <a:gd name="T108" fmla="*/ 885 w 1017"/>
                <a:gd name="T109" fmla="*/ 491 h 1018"/>
                <a:gd name="T110" fmla="*/ 152 w 1017"/>
                <a:gd name="T111" fmla="*/ 477 h 1018"/>
                <a:gd name="T112" fmla="*/ 128 w 1017"/>
                <a:gd name="T113" fmla="*/ 515 h 1018"/>
                <a:gd name="T114" fmla="*/ 165 w 1017"/>
                <a:gd name="T115" fmla="*/ 540 h 1018"/>
                <a:gd name="T116" fmla="*/ 190 w 1017"/>
                <a:gd name="T117" fmla="*/ 502 h 10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017" h="1018">
                  <a:moveTo>
                    <a:pt x="691" y="236"/>
                  </a:moveTo>
                  <a:lnTo>
                    <a:pt x="455" y="394"/>
                  </a:lnTo>
                  <a:lnTo>
                    <a:pt x="455" y="394"/>
                  </a:lnTo>
                  <a:lnTo>
                    <a:pt x="445" y="399"/>
                  </a:lnTo>
                  <a:lnTo>
                    <a:pt x="436" y="404"/>
                  </a:lnTo>
                  <a:lnTo>
                    <a:pt x="427" y="411"/>
                  </a:lnTo>
                  <a:lnTo>
                    <a:pt x="418" y="418"/>
                  </a:lnTo>
                  <a:lnTo>
                    <a:pt x="418" y="418"/>
                  </a:lnTo>
                  <a:lnTo>
                    <a:pt x="410" y="428"/>
                  </a:lnTo>
                  <a:lnTo>
                    <a:pt x="402" y="439"/>
                  </a:lnTo>
                  <a:lnTo>
                    <a:pt x="396" y="450"/>
                  </a:lnTo>
                  <a:lnTo>
                    <a:pt x="390" y="460"/>
                  </a:lnTo>
                  <a:lnTo>
                    <a:pt x="236" y="691"/>
                  </a:lnTo>
                  <a:lnTo>
                    <a:pt x="236" y="691"/>
                  </a:lnTo>
                  <a:lnTo>
                    <a:pt x="228" y="702"/>
                  </a:lnTo>
                  <a:lnTo>
                    <a:pt x="224" y="712"/>
                  </a:lnTo>
                  <a:lnTo>
                    <a:pt x="221" y="723"/>
                  </a:lnTo>
                  <a:lnTo>
                    <a:pt x="220" y="735"/>
                  </a:lnTo>
                  <a:lnTo>
                    <a:pt x="221" y="747"/>
                  </a:lnTo>
                  <a:lnTo>
                    <a:pt x="225" y="759"/>
                  </a:lnTo>
                  <a:lnTo>
                    <a:pt x="231" y="769"/>
                  </a:lnTo>
                  <a:lnTo>
                    <a:pt x="238" y="779"/>
                  </a:lnTo>
                  <a:lnTo>
                    <a:pt x="238" y="779"/>
                  </a:lnTo>
                  <a:lnTo>
                    <a:pt x="248" y="786"/>
                  </a:lnTo>
                  <a:lnTo>
                    <a:pt x="260" y="793"/>
                  </a:lnTo>
                  <a:lnTo>
                    <a:pt x="271" y="796"/>
                  </a:lnTo>
                  <a:lnTo>
                    <a:pt x="283" y="797"/>
                  </a:lnTo>
                  <a:lnTo>
                    <a:pt x="283" y="797"/>
                  </a:lnTo>
                  <a:lnTo>
                    <a:pt x="295" y="796"/>
                  </a:lnTo>
                  <a:lnTo>
                    <a:pt x="306" y="793"/>
                  </a:lnTo>
                  <a:lnTo>
                    <a:pt x="316" y="789"/>
                  </a:lnTo>
                  <a:lnTo>
                    <a:pt x="326" y="781"/>
                  </a:lnTo>
                  <a:lnTo>
                    <a:pt x="561" y="624"/>
                  </a:lnTo>
                  <a:lnTo>
                    <a:pt x="561" y="624"/>
                  </a:lnTo>
                  <a:lnTo>
                    <a:pt x="572" y="619"/>
                  </a:lnTo>
                  <a:lnTo>
                    <a:pt x="581" y="613"/>
                  </a:lnTo>
                  <a:lnTo>
                    <a:pt x="590" y="606"/>
                  </a:lnTo>
                  <a:lnTo>
                    <a:pt x="599" y="599"/>
                  </a:lnTo>
                  <a:lnTo>
                    <a:pt x="599" y="599"/>
                  </a:lnTo>
                  <a:lnTo>
                    <a:pt x="607" y="589"/>
                  </a:lnTo>
                  <a:lnTo>
                    <a:pt x="615" y="579"/>
                  </a:lnTo>
                  <a:lnTo>
                    <a:pt x="621" y="569"/>
                  </a:lnTo>
                  <a:lnTo>
                    <a:pt x="626" y="558"/>
                  </a:lnTo>
                  <a:lnTo>
                    <a:pt x="781" y="326"/>
                  </a:lnTo>
                  <a:lnTo>
                    <a:pt x="781" y="326"/>
                  </a:lnTo>
                  <a:lnTo>
                    <a:pt x="789" y="317"/>
                  </a:lnTo>
                  <a:lnTo>
                    <a:pt x="793" y="306"/>
                  </a:lnTo>
                  <a:lnTo>
                    <a:pt x="796" y="294"/>
                  </a:lnTo>
                  <a:lnTo>
                    <a:pt x="797" y="282"/>
                  </a:lnTo>
                  <a:lnTo>
                    <a:pt x="795" y="270"/>
                  </a:lnTo>
                  <a:lnTo>
                    <a:pt x="792" y="260"/>
                  </a:lnTo>
                  <a:lnTo>
                    <a:pt x="786" y="249"/>
                  </a:lnTo>
                  <a:lnTo>
                    <a:pt x="778" y="239"/>
                  </a:lnTo>
                  <a:lnTo>
                    <a:pt x="778" y="239"/>
                  </a:lnTo>
                  <a:lnTo>
                    <a:pt x="769" y="232"/>
                  </a:lnTo>
                  <a:lnTo>
                    <a:pt x="758" y="225"/>
                  </a:lnTo>
                  <a:lnTo>
                    <a:pt x="747" y="222"/>
                  </a:lnTo>
                  <a:lnTo>
                    <a:pt x="735" y="221"/>
                  </a:lnTo>
                  <a:lnTo>
                    <a:pt x="723" y="222"/>
                  </a:lnTo>
                  <a:lnTo>
                    <a:pt x="711" y="224"/>
                  </a:lnTo>
                  <a:lnTo>
                    <a:pt x="701" y="230"/>
                  </a:lnTo>
                  <a:lnTo>
                    <a:pt x="691" y="236"/>
                  </a:lnTo>
                  <a:lnTo>
                    <a:pt x="691" y="236"/>
                  </a:lnTo>
                  <a:close/>
                  <a:moveTo>
                    <a:pt x="289" y="730"/>
                  </a:moveTo>
                  <a:lnTo>
                    <a:pt x="283" y="734"/>
                  </a:lnTo>
                  <a:lnTo>
                    <a:pt x="283" y="734"/>
                  </a:lnTo>
                  <a:lnTo>
                    <a:pt x="283" y="765"/>
                  </a:lnTo>
                  <a:lnTo>
                    <a:pt x="283" y="734"/>
                  </a:lnTo>
                  <a:lnTo>
                    <a:pt x="396" y="566"/>
                  </a:lnTo>
                  <a:lnTo>
                    <a:pt x="396" y="566"/>
                  </a:lnTo>
                  <a:lnTo>
                    <a:pt x="400" y="575"/>
                  </a:lnTo>
                  <a:lnTo>
                    <a:pt x="405" y="584"/>
                  </a:lnTo>
                  <a:lnTo>
                    <a:pt x="412" y="591"/>
                  </a:lnTo>
                  <a:lnTo>
                    <a:pt x="418" y="599"/>
                  </a:lnTo>
                  <a:lnTo>
                    <a:pt x="418" y="599"/>
                  </a:lnTo>
                  <a:lnTo>
                    <a:pt x="426" y="605"/>
                  </a:lnTo>
                  <a:lnTo>
                    <a:pt x="433" y="612"/>
                  </a:lnTo>
                  <a:lnTo>
                    <a:pt x="442" y="617"/>
                  </a:lnTo>
                  <a:lnTo>
                    <a:pt x="451" y="621"/>
                  </a:lnTo>
                  <a:lnTo>
                    <a:pt x="289" y="730"/>
                  </a:lnTo>
                  <a:close/>
                  <a:moveTo>
                    <a:pt x="567" y="531"/>
                  </a:moveTo>
                  <a:lnTo>
                    <a:pt x="552" y="554"/>
                  </a:lnTo>
                  <a:lnTo>
                    <a:pt x="530" y="569"/>
                  </a:lnTo>
                  <a:lnTo>
                    <a:pt x="530" y="569"/>
                  </a:lnTo>
                  <a:lnTo>
                    <a:pt x="519" y="572"/>
                  </a:lnTo>
                  <a:lnTo>
                    <a:pt x="508" y="573"/>
                  </a:lnTo>
                  <a:lnTo>
                    <a:pt x="508" y="573"/>
                  </a:lnTo>
                  <a:lnTo>
                    <a:pt x="496" y="571"/>
                  </a:lnTo>
                  <a:lnTo>
                    <a:pt x="484" y="568"/>
                  </a:lnTo>
                  <a:lnTo>
                    <a:pt x="473" y="562"/>
                  </a:lnTo>
                  <a:lnTo>
                    <a:pt x="463" y="554"/>
                  </a:lnTo>
                  <a:lnTo>
                    <a:pt x="463" y="554"/>
                  </a:lnTo>
                  <a:lnTo>
                    <a:pt x="456" y="544"/>
                  </a:lnTo>
                  <a:lnTo>
                    <a:pt x="449" y="533"/>
                  </a:lnTo>
                  <a:lnTo>
                    <a:pt x="446" y="521"/>
                  </a:lnTo>
                  <a:lnTo>
                    <a:pt x="445" y="509"/>
                  </a:lnTo>
                  <a:lnTo>
                    <a:pt x="445" y="509"/>
                  </a:lnTo>
                  <a:lnTo>
                    <a:pt x="446" y="498"/>
                  </a:lnTo>
                  <a:lnTo>
                    <a:pt x="448" y="487"/>
                  </a:lnTo>
                  <a:lnTo>
                    <a:pt x="463" y="465"/>
                  </a:lnTo>
                  <a:lnTo>
                    <a:pt x="486" y="450"/>
                  </a:lnTo>
                  <a:lnTo>
                    <a:pt x="486" y="450"/>
                  </a:lnTo>
                  <a:lnTo>
                    <a:pt x="495" y="447"/>
                  </a:lnTo>
                  <a:lnTo>
                    <a:pt x="503" y="446"/>
                  </a:lnTo>
                  <a:lnTo>
                    <a:pt x="513" y="446"/>
                  </a:lnTo>
                  <a:lnTo>
                    <a:pt x="521" y="447"/>
                  </a:lnTo>
                  <a:lnTo>
                    <a:pt x="530" y="450"/>
                  </a:lnTo>
                  <a:lnTo>
                    <a:pt x="539" y="453"/>
                  </a:lnTo>
                  <a:lnTo>
                    <a:pt x="546" y="458"/>
                  </a:lnTo>
                  <a:lnTo>
                    <a:pt x="554" y="463"/>
                  </a:lnTo>
                  <a:lnTo>
                    <a:pt x="554" y="463"/>
                  </a:lnTo>
                  <a:lnTo>
                    <a:pt x="561" y="473"/>
                  </a:lnTo>
                  <a:lnTo>
                    <a:pt x="567" y="485"/>
                  </a:lnTo>
                  <a:lnTo>
                    <a:pt x="571" y="497"/>
                  </a:lnTo>
                  <a:lnTo>
                    <a:pt x="572" y="509"/>
                  </a:lnTo>
                  <a:lnTo>
                    <a:pt x="572" y="509"/>
                  </a:lnTo>
                  <a:lnTo>
                    <a:pt x="571" y="520"/>
                  </a:lnTo>
                  <a:lnTo>
                    <a:pt x="567" y="531"/>
                  </a:lnTo>
                  <a:lnTo>
                    <a:pt x="567" y="531"/>
                  </a:lnTo>
                  <a:close/>
                  <a:moveTo>
                    <a:pt x="508" y="0"/>
                  </a:moveTo>
                  <a:lnTo>
                    <a:pt x="508" y="0"/>
                  </a:lnTo>
                  <a:lnTo>
                    <a:pt x="483" y="1"/>
                  </a:lnTo>
                  <a:lnTo>
                    <a:pt x="456" y="2"/>
                  </a:lnTo>
                  <a:lnTo>
                    <a:pt x="431" y="5"/>
                  </a:lnTo>
                  <a:lnTo>
                    <a:pt x="405" y="11"/>
                  </a:lnTo>
                  <a:lnTo>
                    <a:pt x="382" y="16"/>
                  </a:lnTo>
                  <a:lnTo>
                    <a:pt x="357" y="23"/>
                  </a:lnTo>
                  <a:lnTo>
                    <a:pt x="334" y="31"/>
                  </a:lnTo>
                  <a:lnTo>
                    <a:pt x="310" y="40"/>
                  </a:lnTo>
                  <a:lnTo>
                    <a:pt x="287" y="50"/>
                  </a:lnTo>
                  <a:lnTo>
                    <a:pt x="266" y="61"/>
                  </a:lnTo>
                  <a:lnTo>
                    <a:pt x="245" y="74"/>
                  </a:lnTo>
                  <a:lnTo>
                    <a:pt x="224" y="87"/>
                  </a:lnTo>
                  <a:lnTo>
                    <a:pt x="204" y="101"/>
                  </a:lnTo>
                  <a:lnTo>
                    <a:pt x="184" y="116"/>
                  </a:lnTo>
                  <a:lnTo>
                    <a:pt x="166" y="132"/>
                  </a:lnTo>
                  <a:lnTo>
                    <a:pt x="149" y="149"/>
                  </a:lnTo>
                  <a:lnTo>
                    <a:pt x="132" y="167"/>
                  </a:lnTo>
                  <a:lnTo>
                    <a:pt x="116" y="186"/>
                  </a:lnTo>
                  <a:lnTo>
                    <a:pt x="101" y="205"/>
                  </a:lnTo>
                  <a:lnTo>
                    <a:pt x="87" y="224"/>
                  </a:lnTo>
                  <a:lnTo>
                    <a:pt x="73" y="245"/>
                  </a:lnTo>
                  <a:lnTo>
                    <a:pt x="61" y="266"/>
                  </a:lnTo>
                  <a:lnTo>
                    <a:pt x="49" y="289"/>
                  </a:lnTo>
                  <a:lnTo>
                    <a:pt x="40" y="311"/>
                  </a:lnTo>
                  <a:lnTo>
                    <a:pt x="30" y="334"/>
                  </a:lnTo>
                  <a:lnTo>
                    <a:pt x="22" y="357"/>
                  </a:lnTo>
                  <a:lnTo>
                    <a:pt x="16" y="382"/>
                  </a:lnTo>
                  <a:lnTo>
                    <a:pt x="10" y="407"/>
                  </a:lnTo>
                  <a:lnTo>
                    <a:pt x="5" y="431"/>
                  </a:lnTo>
                  <a:lnTo>
                    <a:pt x="2" y="457"/>
                  </a:lnTo>
                  <a:lnTo>
                    <a:pt x="0" y="483"/>
                  </a:lnTo>
                  <a:lnTo>
                    <a:pt x="0" y="509"/>
                  </a:lnTo>
                  <a:lnTo>
                    <a:pt x="0" y="509"/>
                  </a:lnTo>
                  <a:lnTo>
                    <a:pt x="0" y="535"/>
                  </a:lnTo>
                  <a:lnTo>
                    <a:pt x="2" y="561"/>
                  </a:lnTo>
                  <a:lnTo>
                    <a:pt x="5" y="586"/>
                  </a:lnTo>
                  <a:lnTo>
                    <a:pt x="10" y="612"/>
                  </a:lnTo>
                  <a:lnTo>
                    <a:pt x="16" y="636"/>
                  </a:lnTo>
                  <a:lnTo>
                    <a:pt x="22" y="660"/>
                  </a:lnTo>
                  <a:lnTo>
                    <a:pt x="30" y="683"/>
                  </a:lnTo>
                  <a:lnTo>
                    <a:pt x="40" y="707"/>
                  </a:lnTo>
                  <a:lnTo>
                    <a:pt x="49" y="730"/>
                  </a:lnTo>
                  <a:lnTo>
                    <a:pt x="61" y="751"/>
                  </a:lnTo>
                  <a:lnTo>
                    <a:pt x="73" y="772"/>
                  </a:lnTo>
                  <a:lnTo>
                    <a:pt x="87" y="793"/>
                  </a:lnTo>
                  <a:lnTo>
                    <a:pt x="101" y="813"/>
                  </a:lnTo>
                  <a:lnTo>
                    <a:pt x="116" y="833"/>
                  </a:lnTo>
                  <a:lnTo>
                    <a:pt x="132" y="851"/>
                  </a:lnTo>
                  <a:lnTo>
                    <a:pt x="149" y="868"/>
                  </a:lnTo>
                  <a:lnTo>
                    <a:pt x="166" y="885"/>
                  </a:lnTo>
                  <a:lnTo>
                    <a:pt x="184" y="901"/>
                  </a:lnTo>
                  <a:lnTo>
                    <a:pt x="204" y="916"/>
                  </a:lnTo>
                  <a:lnTo>
                    <a:pt x="224" y="930"/>
                  </a:lnTo>
                  <a:lnTo>
                    <a:pt x="245" y="944"/>
                  </a:lnTo>
                  <a:lnTo>
                    <a:pt x="266" y="956"/>
                  </a:lnTo>
                  <a:lnTo>
                    <a:pt x="287" y="968"/>
                  </a:lnTo>
                  <a:lnTo>
                    <a:pt x="310" y="977"/>
                  </a:lnTo>
                  <a:lnTo>
                    <a:pt x="334" y="987"/>
                  </a:lnTo>
                  <a:lnTo>
                    <a:pt x="357" y="995"/>
                  </a:lnTo>
                  <a:lnTo>
                    <a:pt x="382" y="1002"/>
                  </a:lnTo>
                  <a:lnTo>
                    <a:pt x="405" y="1007"/>
                  </a:lnTo>
                  <a:lnTo>
                    <a:pt x="431" y="1012"/>
                  </a:lnTo>
                  <a:lnTo>
                    <a:pt x="456" y="1015"/>
                  </a:lnTo>
                  <a:lnTo>
                    <a:pt x="483" y="1017"/>
                  </a:lnTo>
                  <a:lnTo>
                    <a:pt x="508" y="1018"/>
                  </a:lnTo>
                  <a:lnTo>
                    <a:pt x="508" y="1018"/>
                  </a:lnTo>
                  <a:lnTo>
                    <a:pt x="534" y="1017"/>
                  </a:lnTo>
                  <a:lnTo>
                    <a:pt x="560" y="1015"/>
                  </a:lnTo>
                  <a:lnTo>
                    <a:pt x="586" y="1012"/>
                  </a:lnTo>
                  <a:lnTo>
                    <a:pt x="610" y="1007"/>
                  </a:lnTo>
                  <a:lnTo>
                    <a:pt x="635" y="1002"/>
                  </a:lnTo>
                  <a:lnTo>
                    <a:pt x="660" y="995"/>
                  </a:lnTo>
                  <a:lnTo>
                    <a:pt x="683" y="987"/>
                  </a:lnTo>
                  <a:lnTo>
                    <a:pt x="706" y="977"/>
                  </a:lnTo>
                  <a:lnTo>
                    <a:pt x="728" y="968"/>
                  </a:lnTo>
                  <a:lnTo>
                    <a:pt x="751" y="956"/>
                  </a:lnTo>
                  <a:lnTo>
                    <a:pt x="772" y="944"/>
                  </a:lnTo>
                  <a:lnTo>
                    <a:pt x="793" y="930"/>
                  </a:lnTo>
                  <a:lnTo>
                    <a:pt x="812" y="916"/>
                  </a:lnTo>
                  <a:lnTo>
                    <a:pt x="831" y="901"/>
                  </a:lnTo>
                  <a:lnTo>
                    <a:pt x="851" y="885"/>
                  </a:lnTo>
                  <a:lnTo>
                    <a:pt x="868" y="868"/>
                  </a:lnTo>
                  <a:lnTo>
                    <a:pt x="885" y="851"/>
                  </a:lnTo>
                  <a:lnTo>
                    <a:pt x="901" y="833"/>
                  </a:lnTo>
                  <a:lnTo>
                    <a:pt x="916" y="813"/>
                  </a:lnTo>
                  <a:lnTo>
                    <a:pt x="930" y="793"/>
                  </a:lnTo>
                  <a:lnTo>
                    <a:pt x="943" y="772"/>
                  </a:lnTo>
                  <a:lnTo>
                    <a:pt x="956" y="751"/>
                  </a:lnTo>
                  <a:lnTo>
                    <a:pt x="967" y="730"/>
                  </a:lnTo>
                  <a:lnTo>
                    <a:pt x="977" y="707"/>
                  </a:lnTo>
                  <a:lnTo>
                    <a:pt x="986" y="683"/>
                  </a:lnTo>
                  <a:lnTo>
                    <a:pt x="995" y="660"/>
                  </a:lnTo>
                  <a:lnTo>
                    <a:pt x="1001" y="636"/>
                  </a:lnTo>
                  <a:lnTo>
                    <a:pt x="1007" y="612"/>
                  </a:lnTo>
                  <a:lnTo>
                    <a:pt x="1012" y="586"/>
                  </a:lnTo>
                  <a:lnTo>
                    <a:pt x="1015" y="561"/>
                  </a:lnTo>
                  <a:lnTo>
                    <a:pt x="1017" y="535"/>
                  </a:lnTo>
                  <a:lnTo>
                    <a:pt x="1017" y="509"/>
                  </a:lnTo>
                  <a:lnTo>
                    <a:pt x="1017" y="509"/>
                  </a:lnTo>
                  <a:lnTo>
                    <a:pt x="1017" y="483"/>
                  </a:lnTo>
                  <a:lnTo>
                    <a:pt x="1015" y="457"/>
                  </a:lnTo>
                  <a:lnTo>
                    <a:pt x="1012" y="431"/>
                  </a:lnTo>
                  <a:lnTo>
                    <a:pt x="1007" y="407"/>
                  </a:lnTo>
                  <a:lnTo>
                    <a:pt x="1001" y="382"/>
                  </a:lnTo>
                  <a:lnTo>
                    <a:pt x="995" y="357"/>
                  </a:lnTo>
                  <a:lnTo>
                    <a:pt x="986" y="334"/>
                  </a:lnTo>
                  <a:lnTo>
                    <a:pt x="977" y="311"/>
                  </a:lnTo>
                  <a:lnTo>
                    <a:pt x="967" y="289"/>
                  </a:lnTo>
                  <a:lnTo>
                    <a:pt x="956" y="266"/>
                  </a:lnTo>
                  <a:lnTo>
                    <a:pt x="943" y="245"/>
                  </a:lnTo>
                  <a:lnTo>
                    <a:pt x="930" y="224"/>
                  </a:lnTo>
                  <a:lnTo>
                    <a:pt x="916" y="205"/>
                  </a:lnTo>
                  <a:lnTo>
                    <a:pt x="901" y="186"/>
                  </a:lnTo>
                  <a:lnTo>
                    <a:pt x="885" y="167"/>
                  </a:lnTo>
                  <a:lnTo>
                    <a:pt x="868" y="149"/>
                  </a:lnTo>
                  <a:lnTo>
                    <a:pt x="851" y="132"/>
                  </a:lnTo>
                  <a:lnTo>
                    <a:pt x="831" y="116"/>
                  </a:lnTo>
                  <a:lnTo>
                    <a:pt x="812" y="101"/>
                  </a:lnTo>
                  <a:lnTo>
                    <a:pt x="793" y="87"/>
                  </a:lnTo>
                  <a:lnTo>
                    <a:pt x="772" y="74"/>
                  </a:lnTo>
                  <a:lnTo>
                    <a:pt x="751" y="61"/>
                  </a:lnTo>
                  <a:lnTo>
                    <a:pt x="728" y="50"/>
                  </a:lnTo>
                  <a:lnTo>
                    <a:pt x="706" y="40"/>
                  </a:lnTo>
                  <a:lnTo>
                    <a:pt x="683" y="31"/>
                  </a:lnTo>
                  <a:lnTo>
                    <a:pt x="660" y="23"/>
                  </a:lnTo>
                  <a:lnTo>
                    <a:pt x="635" y="16"/>
                  </a:lnTo>
                  <a:lnTo>
                    <a:pt x="610" y="11"/>
                  </a:lnTo>
                  <a:lnTo>
                    <a:pt x="586" y="5"/>
                  </a:lnTo>
                  <a:lnTo>
                    <a:pt x="560" y="2"/>
                  </a:lnTo>
                  <a:lnTo>
                    <a:pt x="534" y="1"/>
                  </a:lnTo>
                  <a:lnTo>
                    <a:pt x="508" y="0"/>
                  </a:lnTo>
                  <a:lnTo>
                    <a:pt x="508" y="0"/>
                  </a:lnTo>
                  <a:close/>
                  <a:moveTo>
                    <a:pt x="508" y="954"/>
                  </a:moveTo>
                  <a:lnTo>
                    <a:pt x="508" y="954"/>
                  </a:lnTo>
                  <a:lnTo>
                    <a:pt x="486" y="954"/>
                  </a:lnTo>
                  <a:lnTo>
                    <a:pt x="463" y="952"/>
                  </a:lnTo>
                  <a:lnTo>
                    <a:pt x="441" y="948"/>
                  </a:lnTo>
                  <a:lnTo>
                    <a:pt x="418" y="945"/>
                  </a:lnTo>
                  <a:lnTo>
                    <a:pt x="397" y="940"/>
                  </a:lnTo>
                  <a:lnTo>
                    <a:pt x="376" y="935"/>
                  </a:lnTo>
                  <a:lnTo>
                    <a:pt x="355" y="927"/>
                  </a:lnTo>
                  <a:lnTo>
                    <a:pt x="336" y="919"/>
                  </a:lnTo>
                  <a:lnTo>
                    <a:pt x="315" y="910"/>
                  </a:lnTo>
                  <a:lnTo>
                    <a:pt x="296" y="900"/>
                  </a:lnTo>
                  <a:lnTo>
                    <a:pt x="278" y="889"/>
                  </a:lnTo>
                  <a:lnTo>
                    <a:pt x="260" y="878"/>
                  </a:lnTo>
                  <a:lnTo>
                    <a:pt x="242" y="866"/>
                  </a:lnTo>
                  <a:lnTo>
                    <a:pt x="225" y="852"/>
                  </a:lnTo>
                  <a:lnTo>
                    <a:pt x="209" y="838"/>
                  </a:lnTo>
                  <a:lnTo>
                    <a:pt x="194" y="824"/>
                  </a:lnTo>
                  <a:lnTo>
                    <a:pt x="179" y="808"/>
                  </a:lnTo>
                  <a:lnTo>
                    <a:pt x="165" y="792"/>
                  </a:lnTo>
                  <a:lnTo>
                    <a:pt x="151" y="775"/>
                  </a:lnTo>
                  <a:lnTo>
                    <a:pt x="139" y="757"/>
                  </a:lnTo>
                  <a:lnTo>
                    <a:pt x="128" y="739"/>
                  </a:lnTo>
                  <a:lnTo>
                    <a:pt x="117" y="721"/>
                  </a:lnTo>
                  <a:lnTo>
                    <a:pt x="107" y="702"/>
                  </a:lnTo>
                  <a:lnTo>
                    <a:pt x="99" y="682"/>
                  </a:lnTo>
                  <a:lnTo>
                    <a:pt x="90" y="662"/>
                  </a:lnTo>
                  <a:lnTo>
                    <a:pt x="84" y="642"/>
                  </a:lnTo>
                  <a:lnTo>
                    <a:pt x="77" y="620"/>
                  </a:lnTo>
                  <a:lnTo>
                    <a:pt x="72" y="599"/>
                  </a:lnTo>
                  <a:lnTo>
                    <a:pt x="69" y="576"/>
                  </a:lnTo>
                  <a:lnTo>
                    <a:pt x="65" y="555"/>
                  </a:lnTo>
                  <a:lnTo>
                    <a:pt x="63" y="532"/>
                  </a:lnTo>
                  <a:lnTo>
                    <a:pt x="63" y="509"/>
                  </a:lnTo>
                  <a:lnTo>
                    <a:pt x="63" y="509"/>
                  </a:lnTo>
                  <a:lnTo>
                    <a:pt x="63" y="486"/>
                  </a:lnTo>
                  <a:lnTo>
                    <a:pt x="65" y="463"/>
                  </a:lnTo>
                  <a:lnTo>
                    <a:pt x="69" y="441"/>
                  </a:lnTo>
                  <a:lnTo>
                    <a:pt x="72" y="420"/>
                  </a:lnTo>
                  <a:lnTo>
                    <a:pt x="77" y="398"/>
                  </a:lnTo>
                  <a:lnTo>
                    <a:pt x="84" y="377"/>
                  </a:lnTo>
                  <a:lnTo>
                    <a:pt x="90" y="356"/>
                  </a:lnTo>
                  <a:lnTo>
                    <a:pt x="99" y="336"/>
                  </a:lnTo>
                  <a:lnTo>
                    <a:pt x="107" y="315"/>
                  </a:lnTo>
                  <a:lnTo>
                    <a:pt x="117" y="297"/>
                  </a:lnTo>
                  <a:lnTo>
                    <a:pt x="128" y="278"/>
                  </a:lnTo>
                  <a:lnTo>
                    <a:pt x="139" y="260"/>
                  </a:lnTo>
                  <a:lnTo>
                    <a:pt x="151" y="242"/>
                  </a:lnTo>
                  <a:lnTo>
                    <a:pt x="165" y="225"/>
                  </a:lnTo>
                  <a:lnTo>
                    <a:pt x="179" y="209"/>
                  </a:lnTo>
                  <a:lnTo>
                    <a:pt x="194" y="194"/>
                  </a:lnTo>
                  <a:lnTo>
                    <a:pt x="209" y="179"/>
                  </a:lnTo>
                  <a:lnTo>
                    <a:pt x="225" y="165"/>
                  </a:lnTo>
                  <a:lnTo>
                    <a:pt x="242" y="152"/>
                  </a:lnTo>
                  <a:lnTo>
                    <a:pt x="260" y="139"/>
                  </a:lnTo>
                  <a:lnTo>
                    <a:pt x="278" y="128"/>
                  </a:lnTo>
                  <a:lnTo>
                    <a:pt x="296" y="117"/>
                  </a:lnTo>
                  <a:lnTo>
                    <a:pt x="315" y="107"/>
                  </a:lnTo>
                  <a:lnTo>
                    <a:pt x="336" y="99"/>
                  </a:lnTo>
                  <a:lnTo>
                    <a:pt x="355" y="90"/>
                  </a:lnTo>
                  <a:lnTo>
                    <a:pt x="376" y="84"/>
                  </a:lnTo>
                  <a:lnTo>
                    <a:pt x="397" y="77"/>
                  </a:lnTo>
                  <a:lnTo>
                    <a:pt x="418" y="73"/>
                  </a:lnTo>
                  <a:lnTo>
                    <a:pt x="441" y="69"/>
                  </a:lnTo>
                  <a:lnTo>
                    <a:pt x="463" y="65"/>
                  </a:lnTo>
                  <a:lnTo>
                    <a:pt x="486" y="64"/>
                  </a:lnTo>
                  <a:lnTo>
                    <a:pt x="508" y="63"/>
                  </a:lnTo>
                  <a:lnTo>
                    <a:pt x="508" y="63"/>
                  </a:lnTo>
                  <a:lnTo>
                    <a:pt x="531" y="64"/>
                  </a:lnTo>
                  <a:lnTo>
                    <a:pt x="554" y="65"/>
                  </a:lnTo>
                  <a:lnTo>
                    <a:pt x="576" y="69"/>
                  </a:lnTo>
                  <a:lnTo>
                    <a:pt x="598" y="73"/>
                  </a:lnTo>
                  <a:lnTo>
                    <a:pt x="620" y="77"/>
                  </a:lnTo>
                  <a:lnTo>
                    <a:pt x="640" y="84"/>
                  </a:lnTo>
                  <a:lnTo>
                    <a:pt x="661" y="90"/>
                  </a:lnTo>
                  <a:lnTo>
                    <a:pt x="681" y="99"/>
                  </a:lnTo>
                  <a:lnTo>
                    <a:pt x="702" y="107"/>
                  </a:lnTo>
                  <a:lnTo>
                    <a:pt x="721" y="117"/>
                  </a:lnTo>
                  <a:lnTo>
                    <a:pt x="739" y="128"/>
                  </a:lnTo>
                  <a:lnTo>
                    <a:pt x="757" y="139"/>
                  </a:lnTo>
                  <a:lnTo>
                    <a:pt x="775" y="152"/>
                  </a:lnTo>
                  <a:lnTo>
                    <a:pt x="792" y="165"/>
                  </a:lnTo>
                  <a:lnTo>
                    <a:pt x="808" y="179"/>
                  </a:lnTo>
                  <a:lnTo>
                    <a:pt x="823" y="194"/>
                  </a:lnTo>
                  <a:lnTo>
                    <a:pt x="838" y="209"/>
                  </a:lnTo>
                  <a:lnTo>
                    <a:pt x="852" y="225"/>
                  </a:lnTo>
                  <a:lnTo>
                    <a:pt x="865" y="242"/>
                  </a:lnTo>
                  <a:lnTo>
                    <a:pt x="878" y="260"/>
                  </a:lnTo>
                  <a:lnTo>
                    <a:pt x="889" y="278"/>
                  </a:lnTo>
                  <a:lnTo>
                    <a:pt x="900" y="297"/>
                  </a:lnTo>
                  <a:lnTo>
                    <a:pt x="910" y="315"/>
                  </a:lnTo>
                  <a:lnTo>
                    <a:pt x="918" y="336"/>
                  </a:lnTo>
                  <a:lnTo>
                    <a:pt x="927" y="356"/>
                  </a:lnTo>
                  <a:lnTo>
                    <a:pt x="933" y="377"/>
                  </a:lnTo>
                  <a:lnTo>
                    <a:pt x="940" y="398"/>
                  </a:lnTo>
                  <a:lnTo>
                    <a:pt x="944" y="420"/>
                  </a:lnTo>
                  <a:lnTo>
                    <a:pt x="948" y="441"/>
                  </a:lnTo>
                  <a:lnTo>
                    <a:pt x="952" y="463"/>
                  </a:lnTo>
                  <a:lnTo>
                    <a:pt x="953" y="486"/>
                  </a:lnTo>
                  <a:lnTo>
                    <a:pt x="954" y="509"/>
                  </a:lnTo>
                  <a:lnTo>
                    <a:pt x="954" y="509"/>
                  </a:lnTo>
                  <a:lnTo>
                    <a:pt x="953" y="532"/>
                  </a:lnTo>
                  <a:lnTo>
                    <a:pt x="952" y="555"/>
                  </a:lnTo>
                  <a:lnTo>
                    <a:pt x="948" y="576"/>
                  </a:lnTo>
                  <a:lnTo>
                    <a:pt x="944" y="599"/>
                  </a:lnTo>
                  <a:lnTo>
                    <a:pt x="940" y="620"/>
                  </a:lnTo>
                  <a:lnTo>
                    <a:pt x="933" y="642"/>
                  </a:lnTo>
                  <a:lnTo>
                    <a:pt x="927" y="662"/>
                  </a:lnTo>
                  <a:lnTo>
                    <a:pt x="918" y="682"/>
                  </a:lnTo>
                  <a:lnTo>
                    <a:pt x="910" y="702"/>
                  </a:lnTo>
                  <a:lnTo>
                    <a:pt x="900" y="721"/>
                  </a:lnTo>
                  <a:lnTo>
                    <a:pt x="889" y="739"/>
                  </a:lnTo>
                  <a:lnTo>
                    <a:pt x="878" y="757"/>
                  </a:lnTo>
                  <a:lnTo>
                    <a:pt x="865" y="775"/>
                  </a:lnTo>
                  <a:lnTo>
                    <a:pt x="852" y="792"/>
                  </a:lnTo>
                  <a:lnTo>
                    <a:pt x="838" y="808"/>
                  </a:lnTo>
                  <a:lnTo>
                    <a:pt x="823" y="824"/>
                  </a:lnTo>
                  <a:lnTo>
                    <a:pt x="808" y="838"/>
                  </a:lnTo>
                  <a:lnTo>
                    <a:pt x="792" y="852"/>
                  </a:lnTo>
                  <a:lnTo>
                    <a:pt x="775" y="866"/>
                  </a:lnTo>
                  <a:lnTo>
                    <a:pt x="757" y="878"/>
                  </a:lnTo>
                  <a:lnTo>
                    <a:pt x="739" y="889"/>
                  </a:lnTo>
                  <a:lnTo>
                    <a:pt x="721" y="900"/>
                  </a:lnTo>
                  <a:lnTo>
                    <a:pt x="702" y="910"/>
                  </a:lnTo>
                  <a:lnTo>
                    <a:pt x="681" y="919"/>
                  </a:lnTo>
                  <a:lnTo>
                    <a:pt x="661" y="927"/>
                  </a:lnTo>
                  <a:lnTo>
                    <a:pt x="640" y="935"/>
                  </a:lnTo>
                  <a:lnTo>
                    <a:pt x="620" y="940"/>
                  </a:lnTo>
                  <a:lnTo>
                    <a:pt x="598" y="945"/>
                  </a:lnTo>
                  <a:lnTo>
                    <a:pt x="576" y="948"/>
                  </a:lnTo>
                  <a:lnTo>
                    <a:pt x="554" y="952"/>
                  </a:lnTo>
                  <a:lnTo>
                    <a:pt x="531" y="954"/>
                  </a:lnTo>
                  <a:lnTo>
                    <a:pt x="508" y="954"/>
                  </a:lnTo>
                  <a:lnTo>
                    <a:pt x="508" y="954"/>
                  </a:lnTo>
                  <a:close/>
                  <a:moveTo>
                    <a:pt x="508" y="191"/>
                  </a:moveTo>
                  <a:lnTo>
                    <a:pt x="508" y="191"/>
                  </a:lnTo>
                  <a:lnTo>
                    <a:pt x="515" y="190"/>
                  </a:lnTo>
                  <a:lnTo>
                    <a:pt x="520" y="188"/>
                  </a:lnTo>
                  <a:lnTo>
                    <a:pt x="526" y="186"/>
                  </a:lnTo>
                  <a:lnTo>
                    <a:pt x="531" y="181"/>
                  </a:lnTo>
                  <a:lnTo>
                    <a:pt x="534" y="177"/>
                  </a:lnTo>
                  <a:lnTo>
                    <a:pt x="537" y="172"/>
                  </a:lnTo>
                  <a:lnTo>
                    <a:pt x="540" y="165"/>
                  </a:lnTo>
                  <a:lnTo>
                    <a:pt x="541" y="159"/>
                  </a:lnTo>
                  <a:lnTo>
                    <a:pt x="541" y="159"/>
                  </a:lnTo>
                  <a:lnTo>
                    <a:pt x="540" y="152"/>
                  </a:lnTo>
                  <a:lnTo>
                    <a:pt x="537" y="147"/>
                  </a:lnTo>
                  <a:lnTo>
                    <a:pt x="534" y="142"/>
                  </a:lnTo>
                  <a:lnTo>
                    <a:pt x="531" y="136"/>
                  </a:lnTo>
                  <a:lnTo>
                    <a:pt x="526" y="133"/>
                  </a:lnTo>
                  <a:lnTo>
                    <a:pt x="520" y="130"/>
                  </a:lnTo>
                  <a:lnTo>
                    <a:pt x="515" y="128"/>
                  </a:lnTo>
                  <a:lnTo>
                    <a:pt x="508" y="128"/>
                  </a:lnTo>
                  <a:lnTo>
                    <a:pt x="508" y="128"/>
                  </a:lnTo>
                  <a:lnTo>
                    <a:pt x="502" y="128"/>
                  </a:lnTo>
                  <a:lnTo>
                    <a:pt x="496" y="130"/>
                  </a:lnTo>
                  <a:lnTo>
                    <a:pt x="490" y="133"/>
                  </a:lnTo>
                  <a:lnTo>
                    <a:pt x="486" y="136"/>
                  </a:lnTo>
                  <a:lnTo>
                    <a:pt x="482" y="142"/>
                  </a:lnTo>
                  <a:lnTo>
                    <a:pt x="479" y="147"/>
                  </a:lnTo>
                  <a:lnTo>
                    <a:pt x="477" y="152"/>
                  </a:lnTo>
                  <a:lnTo>
                    <a:pt x="476" y="159"/>
                  </a:lnTo>
                  <a:lnTo>
                    <a:pt x="476" y="159"/>
                  </a:lnTo>
                  <a:lnTo>
                    <a:pt x="477" y="165"/>
                  </a:lnTo>
                  <a:lnTo>
                    <a:pt x="479" y="172"/>
                  </a:lnTo>
                  <a:lnTo>
                    <a:pt x="482" y="177"/>
                  </a:lnTo>
                  <a:lnTo>
                    <a:pt x="486" y="181"/>
                  </a:lnTo>
                  <a:lnTo>
                    <a:pt x="490" y="186"/>
                  </a:lnTo>
                  <a:lnTo>
                    <a:pt x="496" y="188"/>
                  </a:lnTo>
                  <a:lnTo>
                    <a:pt x="502" y="190"/>
                  </a:lnTo>
                  <a:lnTo>
                    <a:pt x="508" y="191"/>
                  </a:lnTo>
                  <a:lnTo>
                    <a:pt x="508" y="191"/>
                  </a:lnTo>
                  <a:close/>
                  <a:moveTo>
                    <a:pt x="508" y="827"/>
                  </a:moveTo>
                  <a:lnTo>
                    <a:pt x="508" y="827"/>
                  </a:lnTo>
                  <a:lnTo>
                    <a:pt x="502" y="827"/>
                  </a:lnTo>
                  <a:lnTo>
                    <a:pt x="496" y="829"/>
                  </a:lnTo>
                  <a:lnTo>
                    <a:pt x="490" y="833"/>
                  </a:lnTo>
                  <a:lnTo>
                    <a:pt x="486" y="836"/>
                  </a:lnTo>
                  <a:lnTo>
                    <a:pt x="482" y="841"/>
                  </a:lnTo>
                  <a:lnTo>
                    <a:pt x="479" y="847"/>
                  </a:lnTo>
                  <a:lnTo>
                    <a:pt x="477" y="852"/>
                  </a:lnTo>
                  <a:lnTo>
                    <a:pt x="476" y="858"/>
                  </a:lnTo>
                  <a:lnTo>
                    <a:pt x="476" y="858"/>
                  </a:lnTo>
                  <a:lnTo>
                    <a:pt x="477" y="865"/>
                  </a:lnTo>
                  <a:lnTo>
                    <a:pt x="479" y="871"/>
                  </a:lnTo>
                  <a:lnTo>
                    <a:pt x="482" y="877"/>
                  </a:lnTo>
                  <a:lnTo>
                    <a:pt x="486" y="881"/>
                  </a:lnTo>
                  <a:lnTo>
                    <a:pt x="490" y="885"/>
                  </a:lnTo>
                  <a:lnTo>
                    <a:pt x="496" y="888"/>
                  </a:lnTo>
                  <a:lnTo>
                    <a:pt x="502" y="889"/>
                  </a:lnTo>
                  <a:lnTo>
                    <a:pt x="508" y="891"/>
                  </a:lnTo>
                  <a:lnTo>
                    <a:pt x="508" y="891"/>
                  </a:lnTo>
                  <a:lnTo>
                    <a:pt x="515" y="889"/>
                  </a:lnTo>
                  <a:lnTo>
                    <a:pt x="520" y="888"/>
                  </a:lnTo>
                  <a:lnTo>
                    <a:pt x="526" y="885"/>
                  </a:lnTo>
                  <a:lnTo>
                    <a:pt x="531" y="881"/>
                  </a:lnTo>
                  <a:lnTo>
                    <a:pt x="534" y="877"/>
                  </a:lnTo>
                  <a:lnTo>
                    <a:pt x="537" y="871"/>
                  </a:lnTo>
                  <a:lnTo>
                    <a:pt x="540" y="865"/>
                  </a:lnTo>
                  <a:lnTo>
                    <a:pt x="541" y="858"/>
                  </a:lnTo>
                  <a:lnTo>
                    <a:pt x="541" y="858"/>
                  </a:lnTo>
                  <a:lnTo>
                    <a:pt x="540" y="852"/>
                  </a:lnTo>
                  <a:lnTo>
                    <a:pt x="537" y="847"/>
                  </a:lnTo>
                  <a:lnTo>
                    <a:pt x="534" y="841"/>
                  </a:lnTo>
                  <a:lnTo>
                    <a:pt x="531" y="836"/>
                  </a:lnTo>
                  <a:lnTo>
                    <a:pt x="526" y="833"/>
                  </a:lnTo>
                  <a:lnTo>
                    <a:pt x="520" y="829"/>
                  </a:lnTo>
                  <a:lnTo>
                    <a:pt x="515" y="827"/>
                  </a:lnTo>
                  <a:lnTo>
                    <a:pt x="508" y="827"/>
                  </a:lnTo>
                  <a:lnTo>
                    <a:pt x="508" y="827"/>
                  </a:lnTo>
                  <a:close/>
                  <a:moveTo>
                    <a:pt x="858" y="477"/>
                  </a:moveTo>
                  <a:lnTo>
                    <a:pt x="858" y="477"/>
                  </a:lnTo>
                  <a:lnTo>
                    <a:pt x="852" y="477"/>
                  </a:lnTo>
                  <a:lnTo>
                    <a:pt x="845" y="480"/>
                  </a:lnTo>
                  <a:lnTo>
                    <a:pt x="840" y="483"/>
                  </a:lnTo>
                  <a:lnTo>
                    <a:pt x="836" y="486"/>
                  </a:lnTo>
                  <a:lnTo>
                    <a:pt x="831" y="491"/>
                  </a:lnTo>
                  <a:lnTo>
                    <a:pt x="829" y="497"/>
                  </a:lnTo>
                  <a:lnTo>
                    <a:pt x="827" y="502"/>
                  </a:lnTo>
                  <a:lnTo>
                    <a:pt x="826" y="509"/>
                  </a:lnTo>
                  <a:lnTo>
                    <a:pt x="826" y="509"/>
                  </a:lnTo>
                  <a:lnTo>
                    <a:pt x="827" y="515"/>
                  </a:lnTo>
                  <a:lnTo>
                    <a:pt x="829" y="521"/>
                  </a:lnTo>
                  <a:lnTo>
                    <a:pt x="831" y="527"/>
                  </a:lnTo>
                  <a:lnTo>
                    <a:pt x="836" y="531"/>
                  </a:lnTo>
                  <a:lnTo>
                    <a:pt x="840" y="535"/>
                  </a:lnTo>
                  <a:lnTo>
                    <a:pt x="845" y="539"/>
                  </a:lnTo>
                  <a:lnTo>
                    <a:pt x="852" y="540"/>
                  </a:lnTo>
                  <a:lnTo>
                    <a:pt x="858" y="541"/>
                  </a:lnTo>
                  <a:lnTo>
                    <a:pt x="858" y="541"/>
                  </a:lnTo>
                  <a:lnTo>
                    <a:pt x="865" y="540"/>
                  </a:lnTo>
                  <a:lnTo>
                    <a:pt x="871" y="539"/>
                  </a:lnTo>
                  <a:lnTo>
                    <a:pt x="876" y="535"/>
                  </a:lnTo>
                  <a:lnTo>
                    <a:pt x="881" y="531"/>
                  </a:lnTo>
                  <a:lnTo>
                    <a:pt x="885" y="527"/>
                  </a:lnTo>
                  <a:lnTo>
                    <a:pt x="887" y="521"/>
                  </a:lnTo>
                  <a:lnTo>
                    <a:pt x="889" y="515"/>
                  </a:lnTo>
                  <a:lnTo>
                    <a:pt x="890" y="509"/>
                  </a:lnTo>
                  <a:lnTo>
                    <a:pt x="890" y="509"/>
                  </a:lnTo>
                  <a:lnTo>
                    <a:pt x="889" y="502"/>
                  </a:lnTo>
                  <a:lnTo>
                    <a:pt x="887" y="497"/>
                  </a:lnTo>
                  <a:lnTo>
                    <a:pt x="885" y="491"/>
                  </a:lnTo>
                  <a:lnTo>
                    <a:pt x="881" y="486"/>
                  </a:lnTo>
                  <a:lnTo>
                    <a:pt x="876" y="483"/>
                  </a:lnTo>
                  <a:lnTo>
                    <a:pt x="871" y="480"/>
                  </a:lnTo>
                  <a:lnTo>
                    <a:pt x="865" y="477"/>
                  </a:lnTo>
                  <a:lnTo>
                    <a:pt x="858" y="477"/>
                  </a:lnTo>
                  <a:lnTo>
                    <a:pt x="858" y="477"/>
                  </a:lnTo>
                  <a:close/>
                  <a:moveTo>
                    <a:pt x="159" y="477"/>
                  </a:moveTo>
                  <a:lnTo>
                    <a:pt x="159" y="477"/>
                  </a:lnTo>
                  <a:lnTo>
                    <a:pt x="152" y="477"/>
                  </a:lnTo>
                  <a:lnTo>
                    <a:pt x="146" y="480"/>
                  </a:lnTo>
                  <a:lnTo>
                    <a:pt x="140" y="483"/>
                  </a:lnTo>
                  <a:lnTo>
                    <a:pt x="136" y="486"/>
                  </a:lnTo>
                  <a:lnTo>
                    <a:pt x="132" y="491"/>
                  </a:lnTo>
                  <a:lnTo>
                    <a:pt x="130" y="497"/>
                  </a:lnTo>
                  <a:lnTo>
                    <a:pt x="128" y="502"/>
                  </a:lnTo>
                  <a:lnTo>
                    <a:pt x="126" y="509"/>
                  </a:lnTo>
                  <a:lnTo>
                    <a:pt x="126" y="509"/>
                  </a:lnTo>
                  <a:lnTo>
                    <a:pt x="128" y="515"/>
                  </a:lnTo>
                  <a:lnTo>
                    <a:pt x="130" y="521"/>
                  </a:lnTo>
                  <a:lnTo>
                    <a:pt x="132" y="527"/>
                  </a:lnTo>
                  <a:lnTo>
                    <a:pt x="136" y="531"/>
                  </a:lnTo>
                  <a:lnTo>
                    <a:pt x="140" y="535"/>
                  </a:lnTo>
                  <a:lnTo>
                    <a:pt x="146" y="539"/>
                  </a:lnTo>
                  <a:lnTo>
                    <a:pt x="152" y="540"/>
                  </a:lnTo>
                  <a:lnTo>
                    <a:pt x="159" y="541"/>
                  </a:lnTo>
                  <a:lnTo>
                    <a:pt x="159" y="541"/>
                  </a:lnTo>
                  <a:lnTo>
                    <a:pt x="165" y="540"/>
                  </a:lnTo>
                  <a:lnTo>
                    <a:pt x="170" y="539"/>
                  </a:lnTo>
                  <a:lnTo>
                    <a:pt x="176" y="535"/>
                  </a:lnTo>
                  <a:lnTo>
                    <a:pt x="181" y="531"/>
                  </a:lnTo>
                  <a:lnTo>
                    <a:pt x="184" y="527"/>
                  </a:lnTo>
                  <a:lnTo>
                    <a:pt x="188" y="521"/>
                  </a:lnTo>
                  <a:lnTo>
                    <a:pt x="190" y="515"/>
                  </a:lnTo>
                  <a:lnTo>
                    <a:pt x="190" y="509"/>
                  </a:lnTo>
                  <a:lnTo>
                    <a:pt x="190" y="509"/>
                  </a:lnTo>
                  <a:lnTo>
                    <a:pt x="190" y="502"/>
                  </a:lnTo>
                  <a:lnTo>
                    <a:pt x="188" y="497"/>
                  </a:lnTo>
                  <a:lnTo>
                    <a:pt x="184" y="491"/>
                  </a:lnTo>
                  <a:lnTo>
                    <a:pt x="181" y="486"/>
                  </a:lnTo>
                  <a:lnTo>
                    <a:pt x="176" y="483"/>
                  </a:lnTo>
                  <a:lnTo>
                    <a:pt x="170" y="480"/>
                  </a:lnTo>
                  <a:lnTo>
                    <a:pt x="165" y="477"/>
                  </a:lnTo>
                  <a:lnTo>
                    <a:pt x="159" y="477"/>
                  </a:lnTo>
                  <a:lnTo>
                    <a:pt x="159" y="477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66" name="矩形 65"/>
          <p:cNvSpPr/>
          <p:nvPr/>
        </p:nvSpPr>
        <p:spPr>
          <a:xfrm>
            <a:off x="3519343" y="3865211"/>
            <a:ext cx="2332479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业务的目标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此处添加详细文本描述，建议与标题相关并符合整体语言风格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75" name="组合 74"/>
          <p:cNvGrpSpPr/>
          <p:nvPr/>
        </p:nvGrpSpPr>
        <p:grpSpPr>
          <a:xfrm>
            <a:off x="4111920" y="2506585"/>
            <a:ext cx="1147323" cy="1147322"/>
            <a:chOff x="4111919" y="2506585"/>
            <a:chExt cx="1147322" cy="1147322"/>
          </a:xfrm>
        </p:grpSpPr>
        <p:sp>
          <p:nvSpPr>
            <p:cNvPr id="68" name="椭圆 67"/>
            <p:cNvSpPr/>
            <p:nvPr/>
          </p:nvSpPr>
          <p:spPr>
            <a:xfrm>
              <a:off x="4111919" y="2506585"/>
              <a:ext cx="1147322" cy="114732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1" name="Freeform 37"/>
            <p:cNvSpPr>
              <a:spLocks noEditPoints="1"/>
            </p:cNvSpPr>
            <p:nvPr/>
          </p:nvSpPr>
          <p:spPr bwMode="auto">
            <a:xfrm>
              <a:off x="4444175" y="2828925"/>
              <a:ext cx="481224" cy="483592"/>
            </a:xfrm>
            <a:custGeom>
              <a:avLst/>
              <a:gdLst>
                <a:gd name="T0" fmla="*/ 912 w 1018"/>
                <a:gd name="T1" fmla="*/ 322 h 1018"/>
                <a:gd name="T2" fmla="*/ 779 w 1018"/>
                <a:gd name="T3" fmla="*/ 156 h 1018"/>
                <a:gd name="T4" fmla="*/ 582 w 1018"/>
                <a:gd name="T5" fmla="*/ 70 h 1018"/>
                <a:gd name="T6" fmla="*/ 515 w 1018"/>
                <a:gd name="T7" fmla="*/ 1 h 1018"/>
                <a:gd name="T8" fmla="*/ 478 w 1018"/>
                <a:gd name="T9" fmla="*/ 65 h 1018"/>
                <a:gd name="T10" fmla="*/ 288 w 1018"/>
                <a:gd name="T11" fmla="*/ 123 h 1018"/>
                <a:gd name="T12" fmla="*/ 133 w 1018"/>
                <a:gd name="T13" fmla="*/ 270 h 1018"/>
                <a:gd name="T14" fmla="*/ 66 w 1018"/>
                <a:gd name="T15" fmla="*/ 477 h 1018"/>
                <a:gd name="T16" fmla="*/ 0 w 1018"/>
                <a:gd name="T17" fmla="*/ 509 h 1018"/>
                <a:gd name="T18" fmla="*/ 68 w 1018"/>
                <a:gd name="T19" fmla="*/ 561 h 1018"/>
                <a:gd name="T20" fmla="*/ 145 w 1018"/>
                <a:gd name="T21" fmla="*/ 764 h 1018"/>
                <a:gd name="T22" fmla="*/ 305 w 1018"/>
                <a:gd name="T23" fmla="*/ 903 h 1018"/>
                <a:gd name="T24" fmla="*/ 478 w 1018"/>
                <a:gd name="T25" fmla="*/ 986 h 1018"/>
                <a:gd name="T26" fmla="*/ 522 w 1018"/>
                <a:gd name="T27" fmla="*/ 1015 h 1018"/>
                <a:gd name="T28" fmla="*/ 601 w 1018"/>
                <a:gd name="T29" fmla="*/ 944 h 1018"/>
                <a:gd name="T30" fmla="*/ 795 w 1018"/>
                <a:gd name="T31" fmla="*/ 850 h 1018"/>
                <a:gd name="T32" fmla="*/ 921 w 1018"/>
                <a:gd name="T33" fmla="*/ 678 h 1018"/>
                <a:gd name="T34" fmla="*/ 998 w 1018"/>
                <a:gd name="T35" fmla="*/ 539 h 1018"/>
                <a:gd name="T36" fmla="*/ 1009 w 1018"/>
                <a:gd name="T37" fmla="*/ 486 h 1018"/>
                <a:gd name="T38" fmla="*/ 881 w 1018"/>
                <a:gd name="T39" fmla="*/ 591 h 1018"/>
                <a:gd name="T40" fmla="*/ 800 w 1018"/>
                <a:gd name="T41" fmla="*/ 754 h 1018"/>
                <a:gd name="T42" fmla="*/ 656 w 1018"/>
                <a:gd name="T43" fmla="*/ 860 h 1018"/>
                <a:gd name="T44" fmla="*/ 539 w 1018"/>
                <a:gd name="T45" fmla="*/ 814 h 1018"/>
                <a:gd name="T46" fmla="*/ 486 w 1018"/>
                <a:gd name="T47" fmla="*/ 805 h 1018"/>
                <a:gd name="T48" fmla="*/ 394 w 1018"/>
                <a:gd name="T49" fmla="*/ 872 h 1018"/>
                <a:gd name="T50" fmla="*/ 239 w 1018"/>
                <a:gd name="T51" fmla="*/ 778 h 1018"/>
                <a:gd name="T52" fmla="*/ 145 w 1018"/>
                <a:gd name="T53" fmla="*/ 624 h 1018"/>
                <a:gd name="T54" fmla="*/ 214 w 1018"/>
                <a:gd name="T55" fmla="*/ 531 h 1018"/>
                <a:gd name="T56" fmla="*/ 203 w 1018"/>
                <a:gd name="T57" fmla="*/ 480 h 1018"/>
                <a:gd name="T58" fmla="*/ 157 w 1018"/>
                <a:gd name="T59" fmla="*/ 362 h 1018"/>
                <a:gd name="T60" fmla="*/ 264 w 1018"/>
                <a:gd name="T61" fmla="*/ 217 h 1018"/>
                <a:gd name="T62" fmla="*/ 426 w 1018"/>
                <a:gd name="T63" fmla="*/ 136 h 1018"/>
                <a:gd name="T64" fmla="*/ 497 w 1018"/>
                <a:gd name="T65" fmla="*/ 220 h 1018"/>
                <a:gd name="T66" fmla="*/ 541 w 1018"/>
                <a:gd name="T67" fmla="*/ 191 h 1018"/>
                <a:gd name="T68" fmla="*/ 686 w 1018"/>
                <a:gd name="T69" fmla="*/ 171 h 1018"/>
                <a:gd name="T70" fmla="*/ 821 w 1018"/>
                <a:gd name="T71" fmla="*/ 290 h 1018"/>
                <a:gd name="T72" fmla="*/ 887 w 1018"/>
                <a:gd name="T73" fmla="*/ 460 h 1018"/>
                <a:gd name="T74" fmla="*/ 795 w 1018"/>
                <a:gd name="T75" fmla="*/ 509 h 1018"/>
                <a:gd name="T76" fmla="*/ 604 w 1018"/>
                <a:gd name="T77" fmla="*/ 509 h 1018"/>
                <a:gd name="T78" fmla="*/ 562 w 1018"/>
                <a:gd name="T79" fmla="*/ 430 h 1018"/>
                <a:gd name="T80" fmla="*/ 472 w 1018"/>
                <a:gd name="T81" fmla="*/ 421 h 1018"/>
                <a:gd name="T82" fmla="*/ 414 w 1018"/>
                <a:gd name="T83" fmla="*/ 499 h 1018"/>
                <a:gd name="T84" fmla="*/ 449 w 1018"/>
                <a:gd name="T85" fmla="*/ 583 h 1018"/>
                <a:gd name="T86" fmla="*/ 538 w 1018"/>
                <a:gd name="T87" fmla="*/ 600 h 1018"/>
                <a:gd name="T88" fmla="*/ 602 w 1018"/>
                <a:gd name="T89" fmla="*/ 528 h 1018"/>
                <a:gd name="T90" fmla="*/ 497 w 1018"/>
                <a:gd name="T91" fmla="*/ 480 h 1018"/>
                <a:gd name="T92" fmla="*/ 541 w 1018"/>
                <a:gd name="T93" fmla="*/ 509 h 1018"/>
                <a:gd name="T94" fmla="*/ 502 w 1018"/>
                <a:gd name="T95" fmla="*/ 540 h 1018"/>
                <a:gd name="T96" fmla="*/ 540 w 1018"/>
                <a:gd name="T97" fmla="*/ 311 h 1018"/>
                <a:gd name="T98" fmla="*/ 443 w 1018"/>
                <a:gd name="T99" fmla="*/ 296 h 1018"/>
                <a:gd name="T100" fmla="*/ 291 w 1018"/>
                <a:gd name="T101" fmla="*/ 463 h 1018"/>
                <a:gd name="T102" fmla="*/ 318 w 1018"/>
                <a:gd name="T103" fmla="*/ 541 h 1018"/>
                <a:gd name="T104" fmla="*/ 351 w 1018"/>
                <a:gd name="T105" fmla="*/ 492 h 1018"/>
                <a:gd name="T106" fmla="*/ 447 w 1018"/>
                <a:gd name="T107" fmla="*/ 363 h 1018"/>
                <a:gd name="T108" fmla="*/ 539 w 1018"/>
                <a:gd name="T109" fmla="*/ 330 h 1018"/>
                <a:gd name="T110" fmla="*/ 671 w 1018"/>
                <a:gd name="T111" fmla="*/ 497 h 1018"/>
                <a:gd name="T112" fmla="*/ 621 w 1018"/>
                <a:gd name="T113" fmla="*/ 621 h 1018"/>
                <a:gd name="T114" fmla="*/ 497 w 1018"/>
                <a:gd name="T115" fmla="*/ 671 h 1018"/>
                <a:gd name="T116" fmla="*/ 486 w 1018"/>
                <a:gd name="T117" fmla="*/ 722 h 1018"/>
                <a:gd name="T118" fmla="*/ 633 w 1018"/>
                <a:gd name="T119" fmla="*/ 693 h 1018"/>
                <a:gd name="T120" fmla="*/ 732 w 1018"/>
                <a:gd name="T121" fmla="*/ 509 h 10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018" h="1018">
                  <a:moveTo>
                    <a:pt x="986" y="477"/>
                  </a:moveTo>
                  <a:lnTo>
                    <a:pt x="953" y="477"/>
                  </a:lnTo>
                  <a:lnTo>
                    <a:pt x="953" y="477"/>
                  </a:lnTo>
                  <a:lnTo>
                    <a:pt x="951" y="456"/>
                  </a:lnTo>
                  <a:lnTo>
                    <a:pt x="947" y="437"/>
                  </a:lnTo>
                  <a:lnTo>
                    <a:pt x="944" y="416"/>
                  </a:lnTo>
                  <a:lnTo>
                    <a:pt x="939" y="397"/>
                  </a:lnTo>
                  <a:lnTo>
                    <a:pt x="934" y="378"/>
                  </a:lnTo>
                  <a:lnTo>
                    <a:pt x="927" y="358"/>
                  </a:lnTo>
                  <a:lnTo>
                    <a:pt x="921" y="340"/>
                  </a:lnTo>
                  <a:lnTo>
                    <a:pt x="912" y="322"/>
                  </a:lnTo>
                  <a:lnTo>
                    <a:pt x="903" y="305"/>
                  </a:lnTo>
                  <a:lnTo>
                    <a:pt x="895" y="288"/>
                  </a:lnTo>
                  <a:lnTo>
                    <a:pt x="884" y="270"/>
                  </a:lnTo>
                  <a:lnTo>
                    <a:pt x="873" y="254"/>
                  </a:lnTo>
                  <a:lnTo>
                    <a:pt x="862" y="238"/>
                  </a:lnTo>
                  <a:lnTo>
                    <a:pt x="850" y="223"/>
                  </a:lnTo>
                  <a:lnTo>
                    <a:pt x="837" y="208"/>
                  </a:lnTo>
                  <a:lnTo>
                    <a:pt x="823" y="194"/>
                  </a:lnTo>
                  <a:lnTo>
                    <a:pt x="809" y="181"/>
                  </a:lnTo>
                  <a:lnTo>
                    <a:pt x="795" y="168"/>
                  </a:lnTo>
                  <a:lnTo>
                    <a:pt x="779" y="156"/>
                  </a:lnTo>
                  <a:lnTo>
                    <a:pt x="764" y="145"/>
                  </a:lnTo>
                  <a:lnTo>
                    <a:pt x="748" y="133"/>
                  </a:lnTo>
                  <a:lnTo>
                    <a:pt x="731" y="123"/>
                  </a:lnTo>
                  <a:lnTo>
                    <a:pt x="714" y="114"/>
                  </a:lnTo>
                  <a:lnTo>
                    <a:pt x="695" y="105"/>
                  </a:lnTo>
                  <a:lnTo>
                    <a:pt x="678" y="98"/>
                  </a:lnTo>
                  <a:lnTo>
                    <a:pt x="659" y="90"/>
                  </a:lnTo>
                  <a:lnTo>
                    <a:pt x="641" y="84"/>
                  </a:lnTo>
                  <a:lnTo>
                    <a:pt x="621" y="78"/>
                  </a:lnTo>
                  <a:lnTo>
                    <a:pt x="601" y="74"/>
                  </a:lnTo>
                  <a:lnTo>
                    <a:pt x="582" y="70"/>
                  </a:lnTo>
                  <a:lnTo>
                    <a:pt x="561" y="68"/>
                  </a:lnTo>
                  <a:lnTo>
                    <a:pt x="541" y="65"/>
                  </a:lnTo>
                  <a:lnTo>
                    <a:pt x="541" y="32"/>
                  </a:lnTo>
                  <a:lnTo>
                    <a:pt x="541" y="32"/>
                  </a:lnTo>
                  <a:lnTo>
                    <a:pt x="540" y="26"/>
                  </a:lnTo>
                  <a:lnTo>
                    <a:pt x="539" y="19"/>
                  </a:lnTo>
                  <a:lnTo>
                    <a:pt x="535" y="14"/>
                  </a:lnTo>
                  <a:lnTo>
                    <a:pt x="531" y="10"/>
                  </a:lnTo>
                  <a:lnTo>
                    <a:pt x="527" y="5"/>
                  </a:lnTo>
                  <a:lnTo>
                    <a:pt x="522" y="2"/>
                  </a:lnTo>
                  <a:lnTo>
                    <a:pt x="515" y="1"/>
                  </a:lnTo>
                  <a:lnTo>
                    <a:pt x="509" y="0"/>
                  </a:lnTo>
                  <a:lnTo>
                    <a:pt x="509" y="0"/>
                  </a:lnTo>
                  <a:lnTo>
                    <a:pt x="502" y="1"/>
                  </a:lnTo>
                  <a:lnTo>
                    <a:pt x="497" y="2"/>
                  </a:lnTo>
                  <a:lnTo>
                    <a:pt x="491" y="5"/>
                  </a:lnTo>
                  <a:lnTo>
                    <a:pt x="486" y="10"/>
                  </a:lnTo>
                  <a:lnTo>
                    <a:pt x="483" y="14"/>
                  </a:lnTo>
                  <a:lnTo>
                    <a:pt x="480" y="19"/>
                  </a:lnTo>
                  <a:lnTo>
                    <a:pt x="478" y="26"/>
                  </a:lnTo>
                  <a:lnTo>
                    <a:pt x="478" y="32"/>
                  </a:lnTo>
                  <a:lnTo>
                    <a:pt x="478" y="65"/>
                  </a:lnTo>
                  <a:lnTo>
                    <a:pt x="478" y="65"/>
                  </a:lnTo>
                  <a:lnTo>
                    <a:pt x="457" y="68"/>
                  </a:lnTo>
                  <a:lnTo>
                    <a:pt x="437" y="70"/>
                  </a:lnTo>
                  <a:lnTo>
                    <a:pt x="416" y="74"/>
                  </a:lnTo>
                  <a:lnTo>
                    <a:pt x="397" y="78"/>
                  </a:lnTo>
                  <a:lnTo>
                    <a:pt x="378" y="84"/>
                  </a:lnTo>
                  <a:lnTo>
                    <a:pt x="358" y="90"/>
                  </a:lnTo>
                  <a:lnTo>
                    <a:pt x="340" y="98"/>
                  </a:lnTo>
                  <a:lnTo>
                    <a:pt x="322" y="105"/>
                  </a:lnTo>
                  <a:lnTo>
                    <a:pt x="305" y="114"/>
                  </a:lnTo>
                  <a:lnTo>
                    <a:pt x="288" y="123"/>
                  </a:lnTo>
                  <a:lnTo>
                    <a:pt x="270" y="133"/>
                  </a:lnTo>
                  <a:lnTo>
                    <a:pt x="254" y="145"/>
                  </a:lnTo>
                  <a:lnTo>
                    <a:pt x="238" y="156"/>
                  </a:lnTo>
                  <a:lnTo>
                    <a:pt x="223" y="168"/>
                  </a:lnTo>
                  <a:lnTo>
                    <a:pt x="208" y="181"/>
                  </a:lnTo>
                  <a:lnTo>
                    <a:pt x="194" y="194"/>
                  </a:lnTo>
                  <a:lnTo>
                    <a:pt x="181" y="208"/>
                  </a:lnTo>
                  <a:lnTo>
                    <a:pt x="169" y="223"/>
                  </a:lnTo>
                  <a:lnTo>
                    <a:pt x="156" y="238"/>
                  </a:lnTo>
                  <a:lnTo>
                    <a:pt x="145" y="254"/>
                  </a:lnTo>
                  <a:lnTo>
                    <a:pt x="133" y="270"/>
                  </a:lnTo>
                  <a:lnTo>
                    <a:pt x="123" y="288"/>
                  </a:lnTo>
                  <a:lnTo>
                    <a:pt x="114" y="305"/>
                  </a:lnTo>
                  <a:lnTo>
                    <a:pt x="105" y="322"/>
                  </a:lnTo>
                  <a:lnTo>
                    <a:pt x="98" y="340"/>
                  </a:lnTo>
                  <a:lnTo>
                    <a:pt x="90" y="358"/>
                  </a:lnTo>
                  <a:lnTo>
                    <a:pt x="84" y="378"/>
                  </a:lnTo>
                  <a:lnTo>
                    <a:pt x="78" y="397"/>
                  </a:lnTo>
                  <a:lnTo>
                    <a:pt x="74" y="416"/>
                  </a:lnTo>
                  <a:lnTo>
                    <a:pt x="70" y="437"/>
                  </a:lnTo>
                  <a:lnTo>
                    <a:pt x="68" y="456"/>
                  </a:lnTo>
                  <a:lnTo>
                    <a:pt x="66" y="477"/>
                  </a:lnTo>
                  <a:lnTo>
                    <a:pt x="32" y="477"/>
                  </a:lnTo>
                  <a:lnTo>
                    <a:pt x="32" y="477"/>
                  </a:lnTo>
                  <a:lnTo>
                    <a:pt x="26" y="477"/>
                  </a:lnTo>
                  <a:lnTo>
                    <a:pt x="19" y="480"/>
                  </a:lnTo>
                  <a:lnTo>
                    <a:pt x="14" y="483"/>
                  </a:lnTo>
                  <a:lnTo>
                    <a:pt x="10" y="486"/>
                  </a:lnTo>
                  <a:lnTo>
                    <a:pt x="5" y="491"/>
                  </a:lnTo>
                  <a:lnTo>
                    <a:pt x="2" y="497"/>
                  </a:lnTo>
                  <a:lnTo>
                    <a:pt x="1" y="502"/>
                  </a:lnTo>
                  <a:lnTo>
                    <a:pt x="0" y="509"/>
                  </a:lnTo>
                  <a:lnTo>
                    <a:pt x="0" y="509"/>
                  </a:lnTo>
                  <a:lnTo>
                    <a:pt x="1" y="515"/>
                  </a:lnTo>
                  <a:lnTo>
                    <a:pt x="2" y="521"/>
                  </a:lnTo>
                  <a:lnTo>
                    <a:pt x="5" y="527"/>
                  </a:lnTo>
                  <a:lnTo>
                    <a:pt x="10" y="531"/>
                  </a:lnTo>
                  <a:lnTo>
                    <a:pt x="14" y="535"/>
                  </a:lnTo>
                  <a:lnTo>
                    <a:pt x="19" y="539"/>
                  </a:lnTo>
                  <a:lnTo>
                    <a:pt x="26" y="540"/>
                  </a:lnTo>
                  <a:lnTo>
                    <a:pt x="32" y="541"/>
                  </a:lnTo>
                  <a:lnTo>
                    <a:pt x="66" y="541"/>
                  </a:lnTo>
                  <a:lnTo>
                    <a:pt x="66" y="541"/>
                  </a:lnTo>
                  <a:lnTo>
                    <a:pt x="68" y="561"/>
                  </a:lnTo>
                  <a:lnTo>
                    <a:pt x="70" y="582"/>
                  </a:lnTo>
                  <a:lnTo>
                    <a:pt x="74" y="601"/>
                  </a:lnTo>
                  <a:lnTo>
                    <a:pt x="78" y="621"/>
                  </a:lnTo>
                  <a:lnTo>
                    <a:pt x="84" y="641"/>
                  </a:lnTo>
                  <a:lnTo>
                    <a:pt x="90" y="659"/>
                  </a:lnTo>
                  <a:lnTo>
                    <a:pt x="98" y="678"/>
                  </a:lnTo>
                  <a:lnTo>
                    <a:pt x="105" y="695"/>
                  </a:lnTo>
                  <a:lnTo>
                    <a:pt x="114" y="713"/>
                  </a:lnTo>
                  <a:lnTo>
                    <a:pt x="123" y="731"/>
                  </a:lnTo>
                  <a:lnTo>
                    <a:pt x="133" y="748"/>
                  </a:lnTo>
                  <a:lnTo>
                    <a:pt x="145" y="764"/>
                  </a:lnTo>
                  <a:lnTo>
                    <a:pt x="156" y="779"/>
                  </a:lnTo>
                  <a:lnTo>
                    <a:pt x="169" y="795"/>
                  </a:lnTo>
                  <a:lnTo>
                    <a:pt x="181" y="809"/>
                  </a:lnTo>
                  <a:lnTo>
                    <a:pt x="194" y="823"/>
                  </a:lnTo>
                  <a:lnTo>
                    <a:pt x="208" y="837"/>
                  </a:lnTo>
                  <a:lnTo>
                    <a:pt x="223" y="850"/>
                  </a:lnTo>
                  <a:lnTo>
                    <a:pt x="238" y="862"/>
                  </a:lnTo>
                  <a:lnTo>
                    <a:pt x="254" y="873"/>
                  </a:lnTo>
                  <a:lnTo>
                    <a:pt x="270" y="884"/>
                  </a:lnTo>
                  <a:lnTo>
                    <a:pt x="288" y="895"/>
                  </a:lnTo>
                  <a:lnTo>
                    <a:pt x="305" y="903"/>
                  </a:lnTo>
                  <a:lnTo>
                    <a:pt x="322" y="912"/>
                  </a:lnTo>
                  <a:lnTo>
                    <a:pt x="340" y="921"/>
                  </a:lnTo>
                  <a:lnTo>
                    <a:pt x="358" y="927"/>
                  </a:lnTo>
                  <a:lnTo>
                    <a:pt x="378" y="933"/>
                  </a:lnTo>
                  <a:lnTo>
                    <a:pt x="397" y="939"/>
                  </a:lnTo>
                  <a:lnTo>
                    <a:pt x="416" y="944"/>
                  </a:lnTo>
                  <a:lnTo>
                    <a:pt x="437" y="947"/>
                  </a:lnTo>
                  <a:lnTo>
                    <a:pt x="457" y="951"/>
                  </a:lnTo>
                  <a:lnTo>
                    <a:pt x="478" y="953"/>
                  </a:lnTo>
                  <a:lnTo>
                    <a:pt x="478" y="986"/>
                  </a:lnTo>
                  <a:lnTo>
                    <a:pt x="478" y="986"/>
                  </a:lnTo>
                  <a:lnTo>
                    <a:pt x="478" y="992"/>
                  </a:lnTo>
                  <a:lnTo>
                    <a:pt x="480" y="998"/>
                  </a:lnTo>
                  <a:lnTo>
                    <a:pt x="483" y="1003"/>
                  </a:lnTo>
                  <a:lnTo>
                    <a:pt x="486" y="1009"/>
                  </a:lnTo>
                  <a:lnTo>
                    <a:pt x="491" y="1012"/>
                  </a:lnTo>
                  <a:lnTo>
                    <a:pt x="497" y="1015"/>
                  </a:lnTo>
                  <a:lnTo>
                    <a:pt x="502" y="1017"/>
                  </a:lnTo>
                  <a:lnTo>
                    <a:pt x="509" y="1018"/>
                  </a:lnTo>
                  <a:lnTo>
                    <a:pt x="509" y="1018"/>
                  </a:lnTo>
                  <a:lnTo>
                    <a:pt x="515" y="1017"/>
                  </a:lnTo>
                  <a:lnTo>
                    <a:pt x="522" y="1015"/>
                  </a:lnTo>
                  <a:lnTo>
                    <a:pt x="527" y="1012"/>
                  </a:lnTo>
                  <a:lnTo>
                    <a:pt x="531" y="1009"/>
                  </a:lnTo>
                  <a:lnTo>
                    <a:pt x="535" y="1003"/>
                  </a:lnTo>
                  <a:lnTo>
                    <a:pt x="539" y="998"/>
                  </a:lnTo>
                  <a:lnTo>
                    <a:pt x="540" y="992"/>
                  </a:lnTo>
                  <a:lnTo>
                    <a:pt x="541" y="986"/>
                  </a:lnTo>
                  <a:lnTo>
                    <a:pt x="541" y="953"/>
                  </a:lnTo>
                  <a:lnTo>
                    <a:pt x="541" y="953"/>
                  </a:lnTo>
                  <a:lnTo>
                    <a:pt x="561" y="951"/>
                  </a:lnTo>
                  <a:lnTo>
                    <a:pt x="582" y="947"/>
                  </a:lnTo>
                  <a:lnTo>
                    <a:pt x="601" y="944"/>
                  </a:lnTo>
                  <a:lnTo>
                    <a:pt x="621" y="939"/>
                  </a:lnTo>
                  <a:lnTo>
                    <a:pt x="641" y="933"/>
                  </a:lnTo>
                  <a:lnTo>
                    <a:pt x="659" y="927"/>
                  </a:lnTo>
                  <a:lnTo>
                    <a:pt x="678" y="921"/>
                  </a:lnTo>
                  <a:lnTo>
                    <a:pt x="695" y="912"/>
                  </a:lnTo>
                  <a:lnTo>
                    <a:pt x="714" y="903"/>
                  </a:lnTo>
                  <a:lnTo>
                    <a:pt x="731" y="895"/>
                  </a:lnTo>
                  <a:lnTo>
                    <a:pt x="748" y="884"/>
                  </a:lnTo>
                  <a:lnTo>
                    <a:pt x="764" y="873"/>
                  </a:lnTo>
                  <a:lnTo>
                    <a:pt x="779" y="862"/>
                  </a:lnTo>
                  <a:lnTo>
                    <a:pt x="795" y="850"/>
                  </a:lnTo>
                  <a:lnTo>
                    <a:pt x="809" y="837"/>
                  </a:lnTo>
                  <a:lnTo>
                    <a:pt x="823" y="823"/>
                  </a:lnTo>
                  <a:lnTo>
                    <a:pt x="837" y="809"/>
                  </a:lnTo>
                  <a:lnTo>
                    <a:pt x="850" y="795"/>
                  </a:lnTo>
                  <a:lnTo>
                    <a:pt x="862" y="779"/>
                  </a:lnTo>
                  <a:lnTo>
                    <a:pt x="873" y="764"/>
                  </a:lnTo>
                  <a:lnTo>
                    <a:pt x="884" y="748"/>
                  </a:lnTo>
                  <a:lnTo>
                    <a:pt x="895" y="731"/>
                  </a:lnTo>
                  <a:lnTo>
                    <a:pt x="903" y="713"/>
                  </a:lnTo>
                  <a:lnTo>
                    <a:pt x="912" y="695"/>
                  </a:lnTo>
                  <a:lnTo>
                    <a:pt x="921" y="678"/>
                  </a:lnTo>
                  <a:lnTo>
                    <a:pt x="927" y="659"/>
                  </a:lnTo>
                  <a:lnTo>
                    <a:pt x="934" y="641"/>
                  </a:lnTo>
                  <a:lnTo>
                    <a:pt x="939" y="621"/>
                  </a:lnTo>
                  <a:lnTo>
                    <a:pt x="944" y="601"/>
                  </a:lnTo>
                  <a:lnTo>
                    <a:pt x="947" y="582"/>
                  </a:lnTo>
                  <a:lnTo>
                    <a:pt x="951" y="561"/>
                  </a:lnTo>
                  <a:lnTo>
                    <a:pt x="953" y="541"/>
                  </a:lnTo>
                  <a:lnTo>
                    <a:pt x="986" y="541"/>
                  </a:lnTo>
                  <a:lnTo>
                    <a:pt x="986" y="541"/>
                  </a:lnTo>
                  <a:lnTo>
                    <a:pt x="993" y="540"/>
                  </a:lnTo>
                  <a:lnTo>
                    <a:pt x="998" y="539"/>
                  </a:lnTo>
                  <a:lnTo>
                    <a:pt x="1003" y="535"/>
                  </a:lnTo>
                  <a:lnTo>
                    <a:pt x="1009" y="531"/>
                  </a:lnTo>
                  <a:lnTo>
                    <a:pt x="1012" y="527"/>
                  </a:lnTo>
                  <a:lnTo>
                    <a:pt x="1015" y="521"/>
                  </a:lnTo>
                  <a:lnTo>
                    <a:pt x="1017" y="515"/>
                  </a:lnTo>
                  <a:lnTo>
                    <a:pt x="1018" y="509"/>
                  </a:lnTo>
                  <a:lnTo>
                    <a:pt x="1018" y="509"/>
                  </a:lnTo>
                  <a:lnTo>
                    <a:pt x="1017" y="502"/>
                  </a:lnTo>
                  <a:lnTo>
                    <a:pt x="1015" y="497"/>
                  </a:lnTo>
                  <a:lnTo>
                    <a:pt x="1012" y="491"/>
                  </a:lnTo>
                  <a:lnTo>
                    <a:pt x="1009" y="486"/>
                  </a:lnTo>
                  <a:lnTo>
                    <a:pt x="1003" y="483"/>
                  </a:lnTo>
                  <a:lnTo>
                    <a:pt x="998" y="480"/>
                  </a:lnTo>
                  <a:lnTo>
                    <a:pt x="993" y="477"/>
                  </a:lnTo>
                  <a:lnTo>
                    <a:pt x="986" y="477"/>
                  </a:lnTo>
                  <a:lnTo>
                    <a:pt x="986" y="477"/>
                  </a:lnTo>
                  <a:close/>
                  <a:moveTo>
                    <a:pt x="827" y="541"/>
                  </a:moveTo>
                  <a:lnTo>
                    <a:pt x="888" y="541"/>
                  </a:lnTo>
                  <a:lnTo>
                    <a:pt x="888" y="541"/>
                  </a:lnTo>
                  <a:lnTo>
                    <a:pt x="887" y="558"/>
                  </a:lnTo>
                  <a:lnTo>
                    <a:pt x="884" y="575"/>
                  </a:lnTo>
                  <a:lnTo>
                    <a:pt x="881" y="591"/>
                  </a:lnTo>
                  <a:lnTo>
                    <a:pt x="877" y="608"/>
                  </a:lnTo>
                  <a:lnTo>
                    <a:pt x="872" y="624"/>
                  </a:lnTo>
                  <a:lnTo>
                    <a:pt x="867" y="641"/>
                  </a:lnTo>
                  <a:lnTo>
                    <a:pt x="861" y="656"/>
                  </a:lnTo>
                  <a:lnTo>
                    <a:pt x="854" y="671"/>
                  </a:lnTo>
                  <a:lnTo>
                    <a:pt x="847" y="686"/>
                  </a:lnTo>
                  <a:lnTo>
                    <a:pt x="839" y="701"/>
                  </a:lnTo>
                  <a:lnTo>
                    <a:pt x="831" y="715"/>
                  </a:lnTo>
                  <a:lnTo>
                    <a:pt x="821" y="729"/>
                  </a:lnTo>
                  <a:lnTo>
                    <a:pt x="811" y="741"/>
                  </a:lnTo>
                  <a:lnTo>
                    <a:pt x="800" y="754"/>
                  </a:lnTo>
                  <a:lnTo>
                    <a:pt x="790" y="766"/>
                  </a:lnTo>
                  <a:lnTo>
                    <a:pt x="778" y="778"/>
                  </a:lnTo>
                  <a:lnTo>
                    <a:pt x="766" y="790"/>
                  </a:lnTo>
                  <a:lnTo>
                    <a:pt x="754" y="800"/>
                  </a:lnTo>
                  <a:lnTo>
                    <a:pt x="741" y="811"/>
                  </a:lnTo>
                  <a:lnTo>
                    <a:pt x="729" y="821"/>
                  </a:lnTo>
                  <a:lnTo>
                    <a:pt x="715" y="830"/>
                  </a:lnTo>
                  <a:lnTo>
                    <a:pt x="701" y="839"/>
                  </a:lnTo>
                  <a:lnTo>
                    <a:pt x="686" y="847"/>
                  </a:lnTo>
                  <a:lnTo>
                    <a:pt x="671" y="854"/>
                  </a:lnTo>
                  <a:lnTo>
                    <a:pt x="656" y="860"/>
                  </a:lnTo>
                  <a:lnTo>
                    <a:pt x="641" y="867"/>
                  </a:lnTo>
                  <a:lnTo>
                    <a:pt x="625" y="872"/>
                  </a:lnTo>
                  <a:lnTo>
                    <a:pt x="608" y="877"/>
                  </a:lnTo>
                  <a:lnTo>
                    <a:pt x="591" y="881"/>
                  </a:lnTo>
                  <a:lnTo>
                    <a:pt x="575" y="884"/>
                  </a:lnTo>
                  <a:lnTo>
                    <a:pt x="558" y="887"/>
                  </a:lnTo>
                  <a:lnTo>
                    <a:pt x="541" y="888"/>
                  </a:lnTo>
                  <a:lnTo>
                    <a:pt x="541" y="827"/>
                  </a:lnTo>
                  <a:lnTo>
                    <a:pt x="541" y="827"/>
                  </a:lnTo>
                  <a:lnTo>
                    <a:pt x="540" y="821"/>
                  </a:lnTo>
                  <a:lnTo>
                    <a:pt x="539" y="814"/>
                  </a:lnTo>
                  <a:lnTo>
                    <a:pt x="535" y="809"/>
                  </a:lnTo>
                  <a:lnTo>
                    <a:pt x="531" y="805"/>
                  </a:lnTo>
                  <a:lnTo>
                    <a:pt x="527" y="800"/>
                  </a:lnTo>
                  <a:lnTo>
                    <a:pt x="522" y="797"/>
                  </a:lnTo>
                  <a:lnTo>
                    <a:pt x="515" y="796"/>
                  </a:lnTo>
                  <a:lnTo>
                    <a:pt x="509" y="795"/>
                  </a:lnTo>
                  <a:lnTo>
                    <a:pt x="509" y="795"/>
                  </a:lnTo>
                  <a:lnTo>
                    <a:pt x="502" y="796"/>
                  </a:lnTo>
                  <a:lnTo>
                    <a:pt x="497" y="797"/>
                  </a:lnTo>
                  <a:lnTo>
                    <a:pt x="491" y="800"/>
                  </a:lnTo>
                  <a:lnTo>
                    <a:pt x="486" y="805"/>
                  </a:lnTo>
                  <a:lnTo>
                    <a:pt x="483" y="809"/>
                  </a:lnTo>
                  <a:lnTo>
                    <a:pt x="480" y="814"/>
                  </a:lnTo>
                  <a:lnTo>
                    <a:pt x="478" y="821"/>
                  </a:lnTo>
                  <a:lnTo>
                    <a:pt x="478" y="827"/>
                  </a:lnTo>
                  <a:lnTo>
                    <a:pt x="478" y="888"/>
                  </a:lnTo>
                  <a:lnTo>
                    <a:pt x="478" y="888"/>
                  </a:lnTo>
                  <a:lnTo>
                    <a:pt x="460" y="887"/>
                  </a:lnTo>
                  <a:lnTo>
                    <a:pt x="443" y="884"/>
                  </a:lnTo>
                  <a:lnTo>
                    <a:pt x="426" y="881"/>
                  </a:lnTo>
                  <a:lnTo>
                    <a:pt x="410" y="877"/>
                  </a:lnTo>
                  <a:lnTo>
                    <a:pt x="394" y="872"/>
                  </a:lnTo>
                  <a:lnTo>
                    <a:pt x="378" y="867"/>
                  </a:lnTo>
                  <a:lnTo>
                    <a:pt x="362" y="860"/>
                  </a:lnTo>
                  <a:lnTo>
                    <a:pt x="347" y="854"/>
                  </a:lnTo>
                  <a:lnTo>
                    <a:pt x="332" y="847"/>
                  </a:lnTo>
                  <a:lnTo>
                    <a:pt x="318" y="839"/>
                  </a:lnTo>
                  <a:lnTo>
                    <a:pt x="304" y="830"/>
                  </a:lnTo>
                  <a:lnTo>
                    <a:pt x="290" y="821"/>
                  </a:lnTo>
                  <a:lnTo>
                    <a:pt x="277" y="811"/>
                  </a:lnTo>
                  <a:lnTo>
                    <a:pt x="264" y="800"/>
                  </a:lnTo>
                  <a:lnTo>
                    <a:pt x="251" y="790"/>
                  </a:lnTo>
                  <a:lnTo>
                    <a:pt x="239" y="778"/>
                  </a:lnTo>
                  <a:lnTo>
                    <a:pt x="228" y="766"/>
                  </a:lnTo>
                  <a:lnTo>
                    <a:pt x="217" y="754"/>
                  </a:lnTo>
                  <a:lnTo>
                    <a:pt x="207" y="741"/>
                  </a:lnTo>
                  <a:lnTo>
                    <a:pt x="197" y="729"/>
                  </a:lnTo>
                  <a:lnTo>
                    <a:pt x="188" y="715"/>
                  </a:lnTo>
                  <a:lnTo>
                    <a:pt x="179" y="701"/>
                  </a:lnTo>
                  <a:lnTo>
                    <a:pt x="171" y="686"/>
                  </a:lnTo>
                  <a:lnTo>
                    <a:pt x="164" y="671"/>
                  </a:lnTo>
                  <a:lnTo>
                    <a:pt x="157" y="656"/>
                  </a:lnTo>
                  <a:lnTo>
                    <a:pt x="151" y="641"/>
                  </a:lnTo>
                  <a:lnTo>
                    <a:pt x="145" y="624"/>
                  </a:lnTo>
                  <a:lnTo>
                    <a:pt x="141" y="608"/>
                  </a:lnTo>
                  <a:lnTo>
                    <a:pt x="136" y="591"/>
                  </a:lnTo>
                  <a:lnTo>
                    <a:pt x="133" y="575"/>
                  </a:lnTo>
                  <a:lnTo>
                    <a:pt x="131" y="558"/>
                  </a:lnTo>
                  <a:lnTo>
                    <a:pt x="129" y="541"/>
                  </a:lnTo>
                  <a:lnTo>
                    <a:pt x="191" y="541"/>
                  </a:lnTo>
                  <a:lnTo>
                    <a:pt x="191" y="541"/>
                  </a:lnTo>
                  <a:lnTo>
                    <a:pt x="197" y="540"/>
                  </a:lnTo>
                  <a:lnTo>
                    <a:pt x="203" y="539"/>
                  </a:lnTo>
                  <a:lnTo>
                    <a:pt x="208" y="535"/>
                  </a:lnTo>
                  <a:lnTo>
                    <a:pt x="214" y="531"/>
                  </a:lnTo>
                  <a:lnTo>
                    <a:pt x="217" y="527"/>
                  </a:lnTo>
                  <a:lnTo>
                    <a:pt x="220" y="521"/>
                  </a:lnTo>
                  <a:lnTo>
                    <a:pt x="222" y="515"/>
                  </a:lnTo>
                  <a:lnTo>
                    <a:pt x="222" y="509"/>
                  </a:lnTo>
                  <a:lnTo>
                    <a:pt x="222" y="509"/>
                  </a:lnTo>
                  <a:lnTo>
                    <a:pt x="222" y="502"/>
                  </a:lnTo>
                  <a:lnTo>
                    <a:pt x="220" y="497"/>
                  </a:lnTo>
                  <a:lnTo>
                    <a:pt x="217" y="491"/>
                  </a:lnTo>
                  <a:lnTo>
                    <a:pt x="214" y="486"/>
                  </a:lnTo>
                  <a:lnTo>
                    <a:pt x="208" y="483"/>
                  </a:lnTo>
                  <a:lnTo>
                    <a:pt x="203" y="480"/>
                  </a:lnTo>
                  <a:lnTo>
                    <a:pt x="197" y="477"/>
                  </a:lnTo>
                  <a:lnTo>
                    <a:pt x="191" y="477"/>
                  </a:lnTo>
                  <a:lnTo>
                    <a:pt x="129" y="477"/>
                  </a:lnTo>
                  <a:lnTo>
                    <a:pt x="129" y="477"/>
                  </a:lnTo>
                  <a:lnTo>
                    <a:pt x="131" y="460"/>
                  </a:lnTo>
                  <a:lnTo>
                    <a:pt x="133" y="443"/>
                  </a:lnTo>
                  <a:lnTo>
                    <a:pt x="136" y="426"/>
                  </a:lnTo>
                  <a:lnTo>
                    <a:pt x="141" y="410"/>
                  </a:lnTo>
                  <a:lnTo>
                    <a:pt x="145" y="394"/>
                  </a:lnTo>
                  <a:lnTo>
                    <a:pt x="151" y="378"/>
                  </a:lnTo>
                  <a:lnTo>
                    <a:pt x="157" y="362"/>
                  </a:lnTo>
                  <a:lnTo>
                    <a:pt x="164" y="347"/>
                  </a:lnTo>
                  <a:lnTo>
                    <a:pt x="171" y="332"/>
                  </a:lnTo>
                  <a:lnTo>
                    <a:pt x="179" y="318"/>
                  </a:lnTo>
                  <a:lnTo>
                    <a:pt x="188" y="304"/>
                  </a:lnTo>
                  <a:lnTo>
                    <a:pt x="197" y="290"/>
                  </a:lnTo>
                  <a:lnTo>
                    <a:pt x="207" y="277"/>
                  </a:lnTo>
                  <a:lnTo>
                    <a:pt x="217" y="264"/>
                  </a:lnTo>
                  <a:lnTo>
                    <a:pt x="228" y="251"/>
                  </a:lnTo>
                  <a:lnTo>
                    <a:pt x="239" y="239"/>
                  </a:lnTo>
                  <a:lnTo>
                    <a:pt x="251" y="227"/>
                  </a:lnTo>
                  <a:lnTo>
                    <a:pt x="264" y="217"/>
                  </a:lnTo>
                  <a:lnTo>
                    <a:pt x="277" y="207"/>
                  </a:lnTo>
                  <a:lnTo>
                    <a:pt x="290" y="197"/>
                  </a:lnTo>
                  <a:lnTo>
                    <a:pt x="304" y="188"/>
                  </a:lnTo>
                  <a:lnTo>
                    <a:pt x="318" y="179"/>
                  </a:lnTo>
                  <a:lnTo>
                    <a:pt x="332" y="171"/>
                  </a:lnTo>
                  <a:lnTo>
                    <a:pt x="347" y="164"/>
                  </a:lnTo>
                  <a:lnTo>
                    <a:pt x="362" y="157"/>
                  </a:lnTo>
                  <a:lnTo>
                    <a:pt x="378" y="151"/>
                  </a:lnTo>
                  <a:lnTo>
                    <a:pt x="394" y="145"/>
                  </a:lnTo>
                  <a:lnTo>
                    <a:pt x="410" y="141"/>
                  </a:lnTo>
                  <a:lnTo>
                    <a:pt x="426" y="136"/>
                  </a:lnTo>
                  <a:lnTo>
                    <a:pt x="443" y="133"/>
                  </a:lnTo>
                  <a:lnTo>
                    <a:pt x="460" y="131"/>
                  </a:lnTo>
                  <a:lnTo>
                    <a:pt x="478" y="129"/>
                  </a:lnTo>
                  <a:lnTo>
                    <a:pt x="478" y="191"/>
                  </a:lnTo>
                  <a:lnTo>
                    <a:pt x="478" y="191"/>
                  </a:lnTo>
                  <a:lnTo>
                    <a:pt x="478" y="197"/>
                  </a:lnTo>
                  <a:lnTo>
                    <a:pt x="480" y="203"/>
                  </a:lnTo>
                  <a:lnTo>
                    <a:pt x="483" y="208"/>
                  </a:lnTo>
                  <a:lnTo>
                    <a:pt x="486" y="214"/>
                  </a:lnTo>
                  <a:lnTo>
                    <a:pt x="491" y="217"/>
                  </a:lnTo>
                  <a:lnTo>
                    <a:pt x="497" y="220"/>
                  </a:lnTo>
                  <a:lnTo>
                    <a:pt x="502" y="222"/>
                  </a:lnTo>
                  <a:lnTo>
                    <a:pt x="509" y="222"/>
                  </a:lnTo>
                  <a:lnTo>
                    <a:pt x="509" y="222"/>
                  </a:lnTo>
                  <a:lnTo>
                    <a:pt x="515" y="222"/>
                  </a:lnTo>
                  <a:lnTo>
                    <a:pt x="522" y="220"/>
                  </a:lnTo>
                  <a:lnTo>
                    <a:pt x="527" y="217"/>
                  </a:lnTo>
                  <a:lnTo>
                    <a:pt x="531" y="214"/>
                  </a:lnTo>
                  <a:lnTo>
                    <a:pt x="535" y="208"/>
                  </a:lnTo>
                  <a:lnTo>
                    <a:pt x="539" y="203"/>
                  </a:lnTo>
                  <a:lnTo>
                    <a:pt x="540" y="197"/>
                  </a:lnTo>
                  <a:lnTo>
                    <a:pt x="541" y="191"/>
                  </a:lnTo>
                  <a:lnTo>
                    <a:pt x="541" y="129"/>
                  </a:lnTo>
                  <a:lnTo>
                    <a:pt x="541" y="129"/>
                  </a:lnTo>
                  <a:lnTo>
                    <a:pt x="558" y="131"/>
                  </a:lnTo>
                  <a:lnTo>
                    <a:pt x="575" y="133"/>
                  </a:lnTo>
                  <a:lnTo>
                    <a:pt x="591" y="136"/>
                  </a:lnTo>
                  <a:lnTo>
                    <a:pt x="608" y="141"/>
                  </a:lnTo>
                  <a:lnTo>
                    <a:pt x="625" y="145"/>
                  </a:lnTo>
                  <a:lnTo>
                    <a:pt x="641" y="151"/>
                  </a:lnTo>
                  <a:lnTo>
                    <a:pt x="656" y="157"/>
                  </a:lnTo>
                  <a:lnTo>
                    <a:pt x="671" y="164"/>
                  </a:lnTo>
                  <a:lnTo>
                    <a:pt x="686" y="171"/>
                  </a:lnTo>
                  <a:lnTo>
                    <a:pt x="701" y="179"/>
                  </a:lnTo>
                  <a:lnTo>
                    <a:pt x="715" y="188"/>
                  </a:lnTo>
                  <a:lnTo>
                    <a:pt x="729" y="197"/>
                  </a:lnTo>
                  <a:lnTo>
                    <a:pt x="741" y="207"/>
                  </a:lnTo>
                  <a:lnTo>
                    <a:pt x="754" y="217"/>
                  </a:lnTo>
                  <a:lnTo>
                    <a:pt x="766" y="227"/>
                  </a:lnTo>
                  <a:lnTo>
                    <a:pt x="778" y="239"/>
                  </a:lnTo>
                  <a:lnTo>
                    <a:pt x="790" y="251"/>
                  </a:lnTo>
                  <a:lnTo>
                    <a:pt x="800" y="264"/>
                  </a:lnTo>
                  <a:lnTo>
                    <a:pt x="811" y="277"/>
                  </a:lnTo>
                  <a:lnTo>
                    <a:pt x="821" y="290"/>
                  </a:lnTo>
                  <a:lnTo>
                    <a:pt x="831" y="304"/>
                  </a:lnTo>
                  <a:lnTo>
                    <a:pt x="839" y="318"/>
                  </a:lnTo>
                  <a:lnTo>
                    <a:pt x="847" y="332"/>
                  </a:lnTo>
                  <a:lnTo>
                    <a:pt x="854" y="347"/>
                  </a:lnTo>
                  <a:lnTo>
                    <a:pt x="861" y="362"/>
                  </a:lnTo>
                  <a:lnTo>
                    <a:pt x="867" y="378"/>
                  </a:lnTo>
                  <a:lnTo>
                    <a:pt x="872" y="394"/>
                  </a:lnTo>
                  <a:lnTo>
                    <a:pt x="877" y="410"/>
                  </a:lnTo>
                  <a:lnTo>
                    <a:pt x="881" y="426"/>
                  </a:lnTo>
                  <a:lnTo>
                    <a:pt x="884" y="443"/>
                  </a:lnTo>
                  <a:lnTo>
                    <a:pt x="887" y="460"/>
                  </a:lnTo>
                  <a:lnTo>
                    <a:pt x="888" y="477"/>
                  </a:lnTo>
                  <a:lnTo>
                    <a:pt x="827" y="477"/>
                  </a:lnTo>
                  <a:lnTo>
                    <a:pt x="827" y="477"/>
                  </a:lnTo>
                  <a:lnTo>
                    <a:pt x="821" y="477"/>
                  </a:lnTo>
                  <a:lnTo>
                    <a:pt x="814" y="480"/>
                  </a:lnTo>
                  <a:lnTo>
                    <a:pt x="809" y="483"/>
                  </a:lnTo>
                  <a:lnTo>
                    <a:pt x="805" y="486"/>
                  </a:lnTo>
                  <a:lnTo>
                    <a:pt x="800" y="491"/>
                  </a:lnTo>
                  <a:lnTo>
                    <a:pt x="797" y="497"/>
                  </a:lnTo>
                  <a:lnTo>
                    <a:pt x="796" y="502"/>
                  </a:lnTo>
                  <a:lnTo>
                    <a:pt x="795" y="509"/>
                  </a:lnTo>
                  <a:lnTo>
                    <a:pt x="795" y="509"/>
                  </a:lnTo>
                  <a:lnTo>
                    <a:pt x="796" y="515"/>
                  </a:lnTo>
                  <a:lnTo>
                    <a:pt x="797" y="521"/>
                  </a:lnTo>
                  <a:lnTo>
                    <a:pt x="800" y="527"/>
                  </a:lnTo>
                  <a:lnTo>
                    <a:pt x="805" y="531"/>
                  </a:lnTo>
                  <a:lnTo>
                    <a:pt x="809" y="535"/>
                  </a:lnTo>
                  <a:lnTo>
                    <a:pt x="814" y="539"/>
                  </a:lnTo>
                  <a:lnTo>
                    <a:pt x="821" y="540"/>
                  </a:lnTo>
                  <a:lnTo>
                    <a:pt x="827" y="541"/>
                  </a:lnTo>
                  <a:lnTo>
                    <a:pt x="827" y="541"/>
                  </a:lnTo>
                  <a:close/>
                  <a:moveTo>
                    <a:pt x="604" y="509"/>
                  </a:moveTo>
                  <a:lnTo>
                    <a:pt x="604" y="509"/>
                  </a:lnTo>
                  <a:lnTo>
                    <a:pt x="604" y="499"/>
                  </a:lnTo>
                  <a:lnTo>
                    <a:pt x="602" y="489"/>
                  </a:lnTo>
                  <a:lnTo>
                    <a:pt x="600" y="481"/>
                  </a:lnTo>
                  <a:lnTo>
                    <a:pt x="597" y="472"/>
                  </a:lnTo>
                  <a:lnTo>
                    <a:pt x="592" y="463"/>
                  </a:lnTo>
                  <a:lnTo>
                    <a:pt x="588" y="456"/>
                  </a:lnTo>
                  <a:lnTo>
                    <a:pt x="583" y="448"/>
                  </a:lnTo>
                  <a:lnTo>
                    <a:pt x="576" y="441"/>
                  </a:lnTo>
                  <a:lnTo>
                    <a:pt x="570" y="436"/>
                  </a:lnTo>
                  <a:lnTo>
                    <a:pt x="562" y="430"/>
                  </a:lnTo>
                  <a:lnTo>
                    <a:pt x="555" y="425"/>
                  </a:lnTo>
                  <a:lnTo>
                    <a:pt x="546" y="421"/>
                  </a:lnTo>
                  <a:lnTo>
                    <a:pt x="538" y="417"/>
                  </a:lnTo>
                  <a:lnTo>
                    <a:pt x="528" y="415"/>
                  </a:lnTo>
                  <a:lnTo>
                    <a:pt x="518" y="414"/>
                  </a:lnTo>
                  <a:lnTo>
                    <a:pt x="509" y="413"/>
                  </a:lnTo>
                  <a:lnTo>
                    <a:pt x="509" y="413"/>
                  </a:lnTo>
                  <a:lnTo>
                    <a:pt x="499" y="414"/>
                  </a:lnTo>
                  <a:lnTo>
                    <a:pt x="489" y="415"/>
                  </a:lnTo>
                  <a:lnTo>
                    <a:pt x="481" y="417"/>
                  </a:lnTo>
                  <a:lnTo>
                    <a:pt x="472" y="421"/>
                  </a:lnTo>
                  <a:lnTo>
                    <a:pt x="464" y="425"/>
                  </a:lnTo>
                  <a:lnTo>
                    <a:pt x="456" y="430"/>
                  </a:lnTo>
                  <a:lnTo>
                    <a:pt x="449" y="436"/>
                  </a:lnTo>
                  <a:lnTo>
                    <a:pt x="441" y="441"/>
                  </a:lnTo>
                  <a:lnTo>
                    <a:pt x="436" y="448"/>
                  </a:lnTo>
                  <a:lnTo>
                    <a:pt x="430" y="456"/>
                  </a:lnTo>
                  <a:lnTo>
                    <a:pt x="425" y="463"/>
                  </a:lnTo>
                  <a:lnTo>
                    <a:pt x="421" y="472"/>
                  </a:lnTo>
                  <a:lnTo>
                    <a:pt x="417" y="481"/>
                  </a:lnTo>
                  <a:lnTo>
                    <a:pt x="415" y="489"/>
                  </a:lnTo>
                  <a:lnTo>
                    <a:pt x="414" y="499"/>
                  </a:lnTo>
                  <a:lnTo>
                    <a:pt x="413" y="509"/>
                  </a:lnTo>
                  <a:lnTo>
                    <a:pt x="413" y="509"/>
                  </a:lnTo>
                  <a:lnTo>
                    <a:pt x="414" y="518"/>
                  </a:lnTo>
                  <a:lnTo>
                    <a:pt x="415" y="528"/>
                  </a:lnTo>
                  <a:lnTo>
                    <a:pt x="417" y="538"/>
                  </a:lnTo>
                  <a:lnTo>
                    <a:pt x="421" y="546"/>
                  </a:lnTo>
                  <a:lnTo>
                    <a:pt x="425" y="555"/>
                  </a:lnTo>
                  <a:lnTo>
                    <a:pt x="430" y="562"/>
                  </a:lnTo>
                  <a:lnTo>
                    <a:pt x="436" y="570"/>
                  </a:lnTo>
                  <a:lnTo>
                    <a:pt x="441" y="576"/>
                  </a:lnTo>
                  <a:lnTo>
                    <a:pt x="449" y="583"/>
                  </a:lnTo>
                  <a:lnTo>
                    <a:pt x="456" y="588"/>
                  </a:lnTo>
                  <a:lnTo>
                    <a:pt x="464" y="592"/>
                  </a:lnTo>
                  <a:lnTo>
                    <a:pt x="472" y="597"/>
                  </a:lnTo>
                  <a:lnTo>
                    <a:pt x="481" y="600"/>
                  </a:lnTo>
                  <a:lnTo>
                    <a:pt x="489" y="602"/>
                  </a:lnTo>
                  <a:lnTo>
                    <a:pt x="499" y="604"/>
                  </a:lnTo>
                  <a:lnTo>
                    <a:pt x="509" y="604"/>
                  </a:lnTo>
                  <a:lnTo>
                    <a:pt x="509" y="604"/>
                  </a:lnTo>
                  <a:lnTo>
                    <a:pt x="518" y="604"/>
                  </a:lnTo>
                  <a:lnTo>
                    <a:pt x="528" y="602"/>
                  </a:lnTo>
                  <a:lnTo>
                    <a:pt x="538" y="600"/>
                  </a:lnTo>
                  <a:lnTo>
                    <a:pt x="546" y="597"/>
                  </a:lnTo>
                  <a:lnTo>
                    <a:pt x="555" y="592"/>
                  </a:lnTo>
                  <a:lnTo>
                    <a:pt x="562" y="588"/>
                  </a:lnTo>
                  <a:lnTo>
                    <a:pt x="570" y="583"/>
                  </a:lnTo>
                  <a:lnTo>
                    <a:pt x="576" y="576"/>
                  </a:lnTo>
                  <a:lnTo>
                    <a:pt x="583" y="570"/>
                  </a:lnTo>
                  <a:lnTo>
                    <a:pt x="588" y="562"/>
                  </a:lnTo>
                  <a:lnTo>
                    <a:pt x="592" y="555"/>
                  </a:lnTo>
                  <a:lnTo>
                    <a:pt x="597" y="546"/>
                  </a:lnTo>
                  <a:lnTo>
                    <a:pt x="600" y="538"/>
                  </a:lnTo>
                  <a:lnTo>
                    <a:pt x="602" y="528"/>
                  </a:lnTo>
                  <a:lnTo>
                    <a:pt x="604" y="518"/>
                  </a:lnTo>
                  <a:lnTo>
                    <a:pt x="604" y="509"/>
                  </a:lnTo>
                  <a:lnTo>
                    <a:pt x="604" y="509"/>
                  </a:lnTo>
                  <a:close/>
                  <a:moveTo>
                    <a:pt x="478" y="509"/>
                  </a:moveTo>
                  <a:lnTo>
                    <a:pt x="478" y="509"/>
                  </a:lnTo>
                  <a:lnTo>
                    <a:pt x="478" y="502"/>
                  </a:lnTo>
                  <a:lnTo>
                    <a:pt x="480" y="497"/>
                  </a:lnTo>
                  <a:lnTo>
                    <a:pt x="483" y="491"/>
                  </a:lnTo>
                  <a:lnTo>
                    <a:pt x="486" y="486"/>
                  </a:lnTo>
                  <a:lnTo>
                    <a:pt x="491" y="483"/>
                  </a:lnTo>
                  <a:lnTo>
                    <a:pt x="497" y="480"/>
                  </a:lnTo>
                  <a:lnTo>
                    <a:pt x="502" y="477"/>
                  </a:lnTo>
                  <a:lnTo>
                    <a:pt x="509" y="477"/>
                  </a:lnTo>
                  <a:lnTo>
                    <a:pt x="509" y="477"/>
                  </a:lnTo>
                  <a:lnTo>
                    <a:pt x="515" y="477"/>
                  </a:lnTo>
                  <a:lnTo>
                    <a:pt x="522" y="480"/>
                  </a:lnTo>
                  <a:lnTo>
                    <a:pt x="527" y="483"/>
                  </a:lnTo>
                  <a:lnTo>
                    <a:pt x="531" y="486"/>
                  </a:lnTo>
                  <a:lnTo>
                    <a:pt x="535" y="491"/>
                  </a:lnTo>
                  <a:lnTo>
                    <a:pt x="539" y="497"/>
                  </a:lnTo>
                  <a:lnTo>
                    <a:pt x="540" y="502"/>
                  </a:lnTo>
                  <a:lnTo>
                    <a:pt x="541" y="509"/>
                  </a:lnTo>
                  <a:lnTo>
                    <a:pt x="541" y="509"/>
                  </a:lnTo>
                  <a:lnTo>
                    <a:pt x="540" y="515"/>
                  </a:lnTo>
                  <a:lnTo>
                    <a:pt x="539" y="521"/>
                  </a:lnTo>
                  <a:lnTo>
                    <a:pt x="535" y="527"/>
                  </a:lnTo>
                  <a:lnTo>
                    <a:pt x="531" y="531"/>
                  </a:lnTo>
                  <a:lnTo>
                    <a:pt x="527" y="535"/>
                  </a:lnTo>
                  <a:lnTo>
                    <a:pt x="522" y="539"/>
                  </a:lnTo>
                  <a:lnTo>
                    <a:pt x="515" y="540"/>
                  </a:lnTo>
                  <a:lnTo>
                    <a:pt x="509" y="541"/>
                  </a:lnTo>
                  <a:lnTo>
                    <a:pt x="509" y="541"/>
                  </a:lnTo>
                  <a:lnTo>
                    <a:pt x="502" y="540"/>
                  </a:lnTo>
                  <a:lnTo>
                    <a:pt x="497" y="539"/>
                  </a:lnTo>
                  <a:lnTo>
                    <a:pt x="491" y="535"/>
                  </a:lnTo>
                  <a:lnTo>
                    <a:pt x="486" y="531"/>
                  </a:lnTo>
                  <a:lnTo>
                    <a:pt x="483" y="527"/>
                  </a:lnTo>
                  <a:lnTo>
                    <a:pt x="480" y="521"/>
                  </a:lnTo>
                  <a:lnTo>
                    <a:pt x="478" y="515"/>
                  </a:lnTo>
                  <a:lnTo>
                    <a:pt x="478" y="509"/>
                  </a:lnTo>
                  <a:lnTo>
                    <a:pt x="478" y="509"/>
                  </a:lnTo>
                  <a:close/>
                  <a:moveTo>
                    <a:pt x="541" y="318"/>
                  </a:moveTo>
                  <a:lnTo>
                    <a:pt x="541" y="318"/>
                  </a:lnTo>
                  <a:lnTo>
                    <a:pt x="540" y="311"/>
                  </a:lnTo>
                  <a:lnTo>
                    <a:pt x="539" y="306"/>
                  </a:lnTo>
                  <a:lnTo>
                    <a:pt x="535" y="300"/>
                  </a:lnTo>
                  <a:lnTo>
                    <a:pt x="531" y="295"/>
                  </a:lnTo>
                  <a:lnTo>
                    <a:pt x="527" y="292"/>
                  </a:lnTo>
                  <a:lnTo>
                    <a:pt x="522" y="289"/>
                  </a:lnTo>
                  <a:lnTo>
                    <a:pt x="515" y="286"/>
                  </a:lnTo>
                  <a:lnTo>
                    <a:pt x="509" y="286"/>
                  </a:lnTo>
                  <a:lnTo>
                    <a:pt x="509" y="286"/>
                  </a:lnTo>
                  <a:lnTo>
                    <a:pt x="486" y="288"/>
                  </a:lnTo>
                  <a:lnTo>
                    <a:pt x="465" y="291"/>
                  </a:lnTo>
                  <a:lnTo>
                    <a:pt x="443" y="296"/>
                  </a:lnTo>
                  <a:lnTo>
                    <a:pt x="423" y="304"/>
                  </a:lnTo>
                  <a:lnTo>
                    <a:pt x="402" y="313"/>
                  </a:lnTo>
                  <a:lnTo>
                    <a:pt x="384" y="324"/>
                  </a:lnTo>
                  <a:lnTo>
                    <a:pt x="367" y="337"/>
                  </a:lnTo>
                  <a:lnTo>
                    <a:pt x="352" y="352"/>
                  </a:lnTo>
                  <a:lnTo>
                    <a:pt x="337" y="367"/>
                  </a:lnTo>
                  <a:lnTo>
                    <a:pt x="324" y="384"/>
                  </a:lnTo>
                  <a:lnTo>
                    <a:pt x="313" y="402"/>
                  </a:lnTo>
                  <a:lnTo>
                    <a:pt x="304" y="423"/>
                  </a:lnTo>
                  <a:lnTo>
                    <a:pt x="296" y="443"/>
                  </a:lnTo>
                  <a:lnTo>
                    <a:pt x="291" y="463"/>
                  </a:lnTo>
                  <a:lnTo>
                    <a:pt x="288" y="486"/>
                  </a:lnTo>
                  <a:lnTo>
                    <a:pt x="287" y="509"/>
                  </a:lnTo>
                  <a:lnTo>
                    <a:pt x="287" y="509"/>
                  </a:lnTo>
                  <a:lnTo>
                    <a:pt x="287" y="515"/>
                  </a:lnTo>
                  <a:lnTo>
                    <a:pt x="289" y="521"/>
                  </a:lnTo>
                  <a:lnTo>
                    <a:pt x="292" y="527"/>
                  </a:lnTo>
                  <a:lnTo>
                    <a:pt x="295" y="531"/>
                  </a:lnTo>
                  <a:lnTo>
                    <a:pt x="300" y="535"/>
                  </a:lnTo>
                  <a:lnTo>
                    <a:pt x="306" y="539"/>
                  </a:lnTo>
                  <a:lnTo>
                    <a:pt x="311" y="540"/>
                  </a:lnTo>
                  <a:lnTo>
                    <a:pt x="318" y="541"/>
                  </a:lnTo>
                  <a:lnTo>
                    <a:pt x="318" y="541"/>
                  </a:lnTo>
                  <a:lnTo>
                    <a:pt x="324" y="540"/>
                  </a:lnTo>
                  <a:lnTo>
                    <a:pt x="331" y="539"/>
                  </a:lnTo>
                  <a:lnTo>
                    <a:pt x="336" y="535"/>
                  </a:lnTo>
                  <a:lnTo>
                    <a:pt x="340" y="531"/>
                  </a:lnTo>
                  <a:lnTo>
                    <a:pt x="344" y="527"/>
                  </a:lnTo>
                  <a:lnTo>
                    <a:pt x="348" y="521"/>
                  </a:lnTo>
                  <a:lnTo>
                    <a:pt x="349" y="515"/>
                  </a:lnTo>
                  <a:lnTo>
                    <a:pt x="350" y="509"/>
                  </a:lnTo>
                  <a:lnTo>
                    <a:pt x="350" y="509"/>
                  </a:lnTo>
                  <a:lnTo>
                    <a:pt x="351" y="492"/>
                  </a:lnTo>
                  <a:lnTo>
                    <a:pt x="353" y="476"/>
                  </a:lnTo>
                  <a:lnTo>
                    <a:pt x="357" y="461"/>
                  </a:lnTo>
                  <a:lnTo>
                    <a:pt x="363" y="447"/>
                  </a:lnTo>
                  <a:lnTo>
                    <a:pt x="369" y="433"/>
                  </a:lnTo>
                  <a:lnTo>
                    <a:pt x="377" y="420"/>
                  </a:lnTo>
                  <a:lnTo>
                    <a:pt x="386" y="408"/>
                  </a:lnTo>
                  <a:lnTo>
                    <a:pt x="397" y="396"/>
                  </a:lnTo>
                  <a:lnTo>
                    <a:pt x="408" y="386"/>
                  </a:lnTo>
                  <a:lnTo>
                    <a:pt x="420" y="377"/>
                  </a:lnTo>
                  <a:lnTo>
                    <a:pt x="434" y="369"/>
                  </a:lnTo>
                  <a:lnTo>
                    <a:pt x="447" y="363"/>
                  </a:lnTo>
                  <a:lnTo>
                    <a:pt x="461" y="357"/>
                  </a:lnTo>
                  <a:lnTo>
                    <a:pt x="476" y="353"/>
                  </a:lnTo>
                  <a:lnTo>
                    <a:pt x="493" y="351"/>
                  </a:lnTo>
                  <a:lnTo>
                    <a:pt x="509" y="350"/>
                  </a:lnTo>
                  <a:lnTo>
                    <a:pt x="509" y="350"/>
                  </a:lnTo>
                  <a:lnTo>
                    <a:pt x="515" y="349"/>
                  </a:lnTo>
                  <a:lnTo>
                    <a:pt x="522" y="348"/>
                  </a:lnTo>
                  <a:lnTo>
                    <a:pt x="527" y="344"/>
                  </a:lnTo>
                  <a:lnTo>
                    <a:pt x="531" y="340"/>
                  </a:lnTo>
                  <a:lnTo>
                    <a:pt x="535" y="336"/>
                  </a:lnTo>
                  <a:lnTo>
                    <a:pt x="539" y="330"/>
                  </a:lnTo>
                  <a:lnTo>
                    <a:pt x="540" y="324"/>
                  </a:lnTo>
                  <a:lnTo>
                    <a:pt x="541" y="318"/>
                  </a:lnTo>
                  <a:lnTo>
                    <a:pt x="541" y="318"/>
                  </a:lnTo>
                  <a:close/>
                  <a:moveTo>
                    <a:pt x="700" y="477"/>
                  </a:moveTo>
                  <a:lnTo>
                    <a:pt x="700" y="477"/>
                  </a:lnTo>
                  <a:lnTo>
                    <a:pt x="693" y="477"/>
                  </a:lnTo>
                  <a:lnTo>
                    <a:pt x="688" y="480"/>
                  </a:lnTo>
                  <a:lnTo>
                    <a:pt x="682" y="483"/>
                  </a:lnTo>
                  <a:lnTo>
                    <a:pt x="677" y="486"/>
                  </a:lnTo>
                  <a:lnTo>
                    <a:pt x="674" y="491"/>
                  </a:lnTo>
                  <a:lnTo>
                    <a:pt x="671" y="497"/>
                  </a:lnTo>
                  <a:lnTo>
                    <a:pt x="669" y="502"/>
                  </a:lnTo>
                  <a:lnTo>
                    <a:pt x="667" y="509"/>
                  </a:lnTo>
                  <a:lnTo>
                    <a:pt x="667" y="509"/>
                  </a:lnTo>
                  <a:lnTo>
                    <a:pt x="667" y="525"/>
                  </a:lnTo>
                  <a:lnTo>
                    <a:pt x="664" y="541"/>
                  </a:lnTo>
                  <a:lnTo>
                    <a:pt x="661" y="556"/>
                  </a:lnTo>
                  <a:lnTo>
                    <a:pt x="656" y="571"/>
                  </a:lnTo>
                  <a:lnTo>
                    <a:pt x="649" y="585"/>
                  </a:lnTo>
                  <a:lnTo>
                    <a:pt x="641" y="598"/>
                  </a:lnTo>
                  <a:lnTo>
                    <a:pt x="632" y="609"/>
                  </a:lnTo>
                  <a:lnTo>
                    <a:pt x="621" y="621"/>
                  </a:lnTo>
                  <a:lnTo>
                    <a:pt x="609" y="632"/>
                  </a:lnTo>
                  <a:lnTo>
                    <a:pt x="598" y="641"/>
                  </a:lnTo>
                  <a:lnTo>
                    <a:pt x="585" y="649"/>
                  </a:lnTo>
                  <a:lnTo>
                    <a:pt x="571" y="656"/>
                  </a:lnTo>
                  <a:lnTo>
                    <a:pt x="556" y="661"/>
                  </a:lnTo>
                  <a:lnTo>
                    <a:pt x="541" y="664"/>
                  </a:lnTo>
                  <a:lnTo>
                    <a:pt x="525" y="667"/>
                  </a:lnTo>
                  <a:lnTo>
                    <a:pt x="509" y="667"/>
                  </a:lnTo>
                  <a:lnTo>
                    <a:pt x="509" y="667"/>
                  </a:lnTo>
                  <a:lnTo>
                    <a:pt x="502" y="668"/>
                  </a:lnTo>
                  <a:lnTo>
                    <a:pt x="497" y="671"/>
                  </a:lnTo>
                  <a:lnTo>
                    <a:pt x="491" y="674"/>
                  </a:lnTo>
                  <a:lnTo>
                    <a:pt x="486" y="677"/>
                  </a:lnTo>
                  <a:lnTo>
                    <a:pt x="483" y="682"/>
                  </a:lnTo>
                  <a:lnTo>
                    <a:pt x="480" y="688"/>
                  </a:lnTo>
                  <a:lnTo>
                    <a:pt x="478" y="693"/>
                  </a:lnTo>
                  <a:lnTo>
                    <a:pt x="478" y="700"/>
                  </a:lnTo>
                  <a:lnTo>
                    <a:pt x="478" y="700"/>
                  </a:lnTo>
                  <a:lnTo>
                    <a:pt x="478" y="706"/>
                  </a:lnTo>
                  <a:lnTo>
                    <a:pt x="480" y="712"/>
                  </a:lnTo>
                  <a:lnTo>
                    <a:pt x="483" y="718"/>
                  </a:lnTo>
                  <a:lnTo>
                    <a:pt x="486" y="722"/>
                  </a:lnTo>
                  <a:lnTo>
                    <a:pt x="491" y="726"/>
                  </a:lnTo>
                  <a:lnTo>
                    <a:pt x="497" y="729"/>
                  </a:lnTo>
                  <a:lnTo>
                    <a:pt x="502" y="731"/>
                  </a:lnTo>
                  <a:lnTo>
                    <a:pt x="509" y="732"/>
                  </a:lnTo>
                  <a:lnTo>
                    <a:pt x="509" y="732"/>
                  </a:lnTo>
                  <a:lnTo>
                    <a:pt x="531" y="731"/>
                  </a:lnTo>
                  <a:lnTo>
                    <a:pt x="554" y="727"/>
                  </a:lnTo>
                  <a:lnTo>
                    <a:pt x="575" y="721"/>
                  </a:lnTo>
                  <a:lnTo>
                    <a:pt x="596" y="713"/>
                  </a:lnTo>
                  <a:lnTo>
                    <a:pt x="615" y="705"/>
                  </a:lnTo>
                  <a:lnTo>
                    <a:pt x="633" y="693"/>
                  </a:lnTo>
                  <a:lnTo>
                    <a:pt x="650" y="680"/>
                  </a:lnTo>
                  <a:lnTo>
                    <a:pt x="666" y="666"/>
                  </a:lnTo>
                  <a:lnTo>
                    <a:pt x="680" y="650"/>
                  </a:lnTo>
                  <a:lnTo>
                    <a:pt x="693" y="633"/>
                  </a:lnTo>
                  <a:lnTo>
                    <a:pt x="705" y="615"/>
                  </a:lnTo>
                  <a:lnTo>
                    <a:pt x="714" y="595"/>
                  </a:lnTo>
                  <a:lnTo>
                    <a:pt x="721" y="575"/>
                  </a:lnTo>
                  <a:lnTo>
                    <a:pt x="728" y="554"/>
                  </a:lnTo>
                  <a:lnTo>
                    <a:pt x="731" y="531"/>
                  </a:lnTo>
                  <a:lnTo>
                    <a:pt x="732" y="509"/>
                  </a:lnTo>
                  <a:lnTo>
                    <a:pt x="732" y="509"/>
                  </a:lnTo>
                  <a:lnTo>
                    <a:pt x="731" y="502"/>
                  </a:lnTo>
                  <a:lnTo>
                    <a:pt x="729" y="497"/>
                  </a:lnTo>
                  <a:lnTo>
                    <a:pt x="726" y="491"/>
                  </a:lnTo>
                  <a:lnTo>
                    <a:pt x="722" y="486"/>
                  </a:lnTo>
                  <a:lnTo>
                    <a:pt x="718" y="483"/>
                  </a:lnTo>
                  <a:lnTo>
                    <a:pt x="712" y="480"/>
                  </a:lnTo>
                  <a:lnTo>
                    <a:pt x="706" y="477"/>
                  </a:lnTo>
                  <a:lnTo>
                    <a:pt x="700" y="477"/>
                  </a:lnTo>
                  <a:lnTo>
                    <a:pt x="700" y="477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56" name="矩形 55"/>
          <p:cNvSpPr/>
          <p:nvPr/>
        </p:nvSpPr>
        <p:spPr>
          <a:xfrm>
            <a:off x="6340183" y="3865211"/>
            <a:ext cx="2332479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企业的理想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此处添加详细文本描述，建议与标题相关并符合整体语言风格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6932761" y="2506585"/>
            <a:ext cx="1147323" cy="1147322"/>
            <a:chOff x="6932760" y="2506585"/>
            <a:chExt cx="1147322" cy="1147322"/>
          </a:xfrm>
        </p:grpSpPr>
        <p:sp>
          <p:nvSpPr>
            <p:cNvPr id="58" name="椭圆 57"/>
            <p:cNvSpPr/>
            <p:nvPr/>
          </p:nvSpPr>
          <p:spPr>
            <a:xfrm>
              <a:off x="6932760" y="2506585"/>
              <a:ext cx="1147322" cy="114732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2" name="Freeform 80"/>
            <p:cNvSpPr>
              <a:spLocks noEditPoints="1"/>
            </p:cNvSpPr>
            <p:nvPr/>
          </p:nvSpPr>
          <p:spPr bwMode="auto">
            <a:xfrm>
              <a:off x="7265015" y="2838450"/>
              <a:ext cx="481224" cy="483592"/>
            </a:xfrm>
            <a:custGeom>
              <a:avLst/>
              <a:gdLst>
                <a:gd name="T0" fmla="*/ 1017 w 1017"/>
                <a:gd name="T1" fmla="*/ 28 h 1017"/>
                <a:gd name="T2" fmla="*/ 1017 w 1017"/>
                <a:gd name="T3" fmla="*/ 25 h 1017"/>
                <a:gd name="T4" fmla="*/ 1015 w 1017"/>
                <a:gd name="T5" fmla="*/ 19 h 1017"/>
                <a:gd name="T6" fmla="*/ 1014 w 1017"/>
                <a:gd name="T7" fmla="*/ 17 h 1017"/>
                <a:gd name="T8" fmla="*/ 1011 w 1017"/>
                <a:gd name="T9" fmla="*/ 12 h 1017"/>
                <a:gd name="T10" fmla="*/ 1008 w 1017"/>
                <a:gd name="T11" fmla="*/ 9 h 1017"/>
                <a:gd name="T12" fmla="*/ 1005 w 1017"/>
                <a:gd name="T13" fmla="*/ 6 h 1017"/>
                <a:gd name="T14" fmla="*/ 1003 w 1017"/>
                <a:gd name="T15" fmla="*/ 5 h 1017"/>
                <a:gd name="T16" fmla="*/ 1002 w 1017"/>
                <a:gd name="T17" fmla="*/ 4 h 1017"/>
                <a:gd name="T18" fmla="*/ 1002 w 1017"/>
                <a:gd name="T19" fmla="*/ 4 h 1017"/>
                <a:gd name="T20" fmla="*/ 995 w 1017"/>
                <a:gd name="T21" fmla="*/ 1 h 1017"/>
                <a:gd name="T22" fmla="*/ 991 w 1017"/>
                <a:gd name="T23" fmla="*/ 0 h 1017"/>
                <a:gd name="T24" fmla="*/ 984 w 1017"/>
                <a:gd name="T25" fmla="*/ 0 h 1017"/>
                <a:gd name="T26" fmla="*/ 983 w 1017"/>
                <a:gd name="T27" fmla="*/ 0 h 1017"/>
                <a:gd name="T28" fmla="*/ 977 w 1017"/>
                <a:gd name="T29" fmla="*/ 1 h 1017"/>
                <a:gd name="T30" fmla="*/ 973 w 1017"/>
                <a:gd name="T31" fmla="*/ 2 h 1017"/>
                <a:gd name="T32" fmla="*/ 968 w 1017"/>
                <a:gd name="T33" fmla="*/ 5 h 1017"/>
                <a:gd name="T34" fmla="*/ 968 w 1017"/>
                <a:gd name="T35" fmla="*/ 5 h 1017"/>
                <a:gd name="T36" fmla="*/ 10 w 1017"/>
                <a:gd name="T37" fmla="*/ 676 h 1017"/>
                <a:gd name="T38" fmla="*/ 1 w 1017"/>
                <a:gd name="T39" fmla="*/ 689 h 1017"/>
                <a:gd name="T40" fmla="*/ 0 w 1017"/>
                <a:gd name="T41" fmla="*/ 704 h 1017"/>
                <a:gd name="T42" fmla="*/ 3 w 1017"/>
                <a:gd name="T43" fmla="*/ 713 h 1017"/>
                <a:gd name="T44" fmla="*/ 13 w 1017"/>
                <a:gd name="T45" fmla="*/ 724 h 1017"/>
                <a:gd name="T46" fmla="*/ 27 w 1017"/>
                <a:gd name="T47" fmla="*/ 731 h 1017"/>
                <a:gd name="T48" fmla="*/ 350 w 1017"/>
                <a:gd name="T49" fmla="*/ 985 h 1017"/>
                <a:gd name="T50" fmla="*/ 351 w 1017"/>
                <a:gd name="T51" fmla="*/ 988 h 1017"/>
                <a:gd name="T52" fmla="*/ 354 w 1017"/>
                <a:gd name="T53" fmla="*/ 1000 h 1017"/>
                <a:gd name="T54" fmla="*/ 357 w 1017"/>
                <a:gd name="T55" fmla="*/ 1005 h 1017"/>
                <a:gd name="T56" fmla="*/ 365 w 1017"/>
                <a:gd name="T57" fmla="*/ 1012 h 1017"/>
                <a:gd name="T58" fmla="*/ 368 w 1017"/>
                <a:gd name="T59" fmla="*/ 1014 h 1017"/>
                <a:gd name="T60" fmla="*/ 376 w 1017"/>
                <a:gd name="T61" fmla="*/ 1016 h 1017"/>
                <a:gd name="T62" fmla="*/ 382 w 1017"/>
                <a:gd name="T63" fmla="*/ 1017 h 1017"/>
                <a:gd name="T64" fmla="*/ 393 w 1017"/>
                <a:gd name="T65" fmla="*/ 1015 h 1017"/>
                <a:gd name="T66" fmla="*/ 399 w 1017"/>
                <a:gd name="T67" fmla="*/ 1012 h 1017"/>
                <a:gd name="T68" fmla="*/ 405 w 1017"/>
                <a:gd name="T69" fmla="*/ 1006 h 1017"/>
                <a:gd name="T70" fmla="*/ 524 w 1017"/>
                <a:gd name="T71" fmla="*/ 821 h 1017"/>
                <a:gd name="T72" fmla="*/ 876 w 1017"/>
                <a:gd name="T73" fmla="*/ 1013 h 1017"/>
                <a:gd name="T74" fmla="*/ 891 w 1017"/>
                <a:gd name="T75" fmla="*/ 1017 h 1017"/>
                <a:gd name="T76" fmla="*/ 906 w 1017"/>
                <a:gd name="T77" fmla="*/ 1013 h 1017"/>
                <a:gd name="T78" fmla="*/ 921 w 1017"/>
                <a:gd name="T79" fmla="*/ 996 h 1017"/>
                <a:gd name="T80" fmla="*/ 1017 w 1017"/>
                <a:gd name="T81" fmla="*/ 34 h 1017"/>
                <a:gd name="T82" fmla="*/ 367 w 1017"/>
                <a:gd name="T83" fmla="*/ 667 h 1017"/>
                <a:gd name="T84" fmla="*/ 367 w 1017"/>
                <a:gd name="T85" fmla="*/ 667 h 1017"/>
                <a:gd name="T86" fmla="*/ 760 w 1017"/>
                <a:gd name="T87" fmla="*/ 328 h 1017"/>
                <a:gd name="T88" fmla="*/ 557 w 1017"/>
                <a:gd name="T89" fmla="*/ 767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17" h="1017">
                  <a:moveTo>
                    <a:pt x="1017" y="31"/>
                  </a:moveTo>
                  <a:lnTo>
                    <a:pt x="1017" y="31"/>
                  </a:lnTo>
                  <a:lnTo>
                    <a:pt x="1017" y="28"/>
                  </a:lnTo>
                  <a:lnTo>
                    <a:pt x="1017" y="28"/>
                  </a:lnTo>
                  <a:lnTo>
                    <a:pt x="1017" y="25"/>
                  </a:lnTo>
                  <a:lnTo>
                    <a:pt x="1017" y="25"/>
                  </a:lnTo>
                  <a:lnTo>
                    <a:pt x="1016" y="23"/>
                  </a:lnTo>
                  <a:lnTo>
                    <a:pt x="1016" y="23"/>
                  </a:lnTo>
                  <a:lnTo>
                    <a:pt x="1015" y="19"/>
                  </a:lnTo>
                  <a:lnTo>
                    <a:pt x="1015" y="19"/>
                  </a:lnTo>
                  <a:lnTo>
                    <a:pt x="1014" y="17"/>
                  </a:lnTo>
                  <a:lnTo>
                    <a:pt x="1014" y="17"/>
                  </a:lnTo>
                  <a:lnTo>
                    <a:pt x="1013" y="15"/>
                  </a:lnTo>
                  <a:lnTo>
                    <a:pt x="1013" y="15"/>
                  </a:lnTo>
                  <a:lnTo>
                    <a:pt x="1011" y="12"/>
                  </a:lnTo>
                  <a:lnTo>
                    <a:pt x="1011" y="12"/>
                  </a:lnTo>
                  <a:lnTo>
                    <a:pt x="1008" y="9"/>
                  </a:lnTo>
                  <a:lnTo>
                    <a:pt x="1008" y="9"/>
                  </a:lnTo>
                  <a:lnTo>
                    <a:pt x="1006" y="7"/>
                  </a:lnTo>
                  <a:lnTo>
                    <a:pt x="1006" y="7"/>
                  </a:lnTo>
                  <a:lnTo>
                    <a:pt x="1005" y="6"/>
                  </a:lnTo>
                  <a:lnTo>
                    <a:pt x="1005" y="6"/>
                  </a:lnTo>
                  <a:lnTo>
                    <a:pt x="1003" y="5"/>
                  </a:lnTo>
                  <a:lnTo>
                    <a:pt x="1003" y="5"/>
                  </a:lnTo>
                  <a:lnTo>
                    <a:pt x="1002" y="4"/>
                  </a:lnTo>
                  <a:lnTo>
                    <a:pt x="1002" y="4"/>
                  </a:lnTo>
                  <a:lnTo>
                    <a:pt x="1002" y="4"/>
                  </a:lnTo>
                  <a:lnTo>
                    <a:pt x="1002" y="4"/>
                  </a:lnTo>
                  <a:lnTo>
                    <a:pt x="1002" y="4"/>
                  </a:lnTo>
                  <a:lnTo>
                    <a:pt x="1002" y="4"/>
                  </a:lnTo>
                  <a:lnTo>
                    <a:pt x="998" y="2"/>
                  </a:lnTo>
                  <a:lnTo>
                    <a:pt x="998" y="2"/>
                  </a:lnTo>
                  <a:lnTo>
                    <a:pt x="995" y="1"/>
                  </a:lnTo>
                  <a:lnTo>
                    <a:pt x="995" y="1"/>
                  </a:lnTo>
                  <a:lnTo>
                    <a:pt x="991" y="0"/>
                  </a:lnTo>
                  <a:lnTo>
                    <a:pt x="991" y="0"/>
                  </a:lnTo>
                  <a:lnTo>
                    <a:pt x="988" y="0"/>
                  </a:lnTo>
                  <a:lnTo>
                    <a:pt x="988" y="0"/>
                  </a:lnTo>
                  <a:lnTo>
                    <a:pt x="984" y="0"/>
                  </a:lnTo>
                  <a:lnTo>
                    <a:pt x="984" y="0"/>
                  </a:lnTo>
                  <a:lnTo>
                    <a:pt x="983" y="0"/>
                  </a:lnTo>
                  <a:lnTo>
                    <a:pt x="983" y="0"/>
                  </a:lnTo>
                  <a:lnTo>
                    <a:pt x="981" y="0"/>
                  </a:lnTo>
                  <a:lnTo>
                    <a:pt x="981" y="0"/>
                  </a:lnTo>
                  <a:lnTo>
                    <a:pt x="977" y="1"/>
                  </a:lnTo>
                  <a:lnTo>
                    <a:pt x="977" y="1"/>
                  </a:lnTo>
                  <a:lnTo>
                    <a:pt x="973" y="2"/>
                  </a:lnTo>
                  <a:lnTo>
                    <a:pt x="973" y="2"/>
                  </a:lnTo>
                  <a:lnTo>
                    <a:pt x="971" y="3"/>
                  </a:lnTo>
                  <a:lnTo>
                    <a:pt x="971" y="3"/>
                  </a:lnTo>
                  <a:lnTo>
                    <a:pt x="968" y="5"/>
                  </a:lnTo>
                  <a:lnTo>
                    <a:pt x="968" y="5"/>
                  </a:lnTo>
                  <a:lnTo>
                    <a:pt x="968" y="5"/>
                  </a:lnTo>
                  <a:lnTo>
                    <a:pt x="968" y="5"/>
                  </a:lnTo>
                  <a:lnTo>
                    <a:pt x="14" y="673"/>
                  </a:lnTo>
                  <a:lnTo>
                    <a:pt x="14" y="673"/>
                  </a:lnTo>
                  <a:lnTo>
                    <a:pt x="10" y="676"/>
                  </a:lnTo>
                  <a:lnTo>
                    <a:pt x="6" y="680"/>
                  </a:lnTo>
                  <a:lnTo>
                    <a:pt x="3" y="684"/>
                  </a:lnTo>
                  <a:lnTo>
                    <a:pt x="1" y="689"/>
                  </a:lnTo>
                  <a:lnTo>
                    <a:pt x="0" y="693"/>
                  </a:lnTo>
                  <a:lnTo>
                    <a:pt x="0" y="698"/>
                  </a:lnTo>
                  <a:lnTo>
                    <a:pt x="0" y="704"/>
                  </a:lnTo>
                  <a:lnTo>
                    <a:pt x="1" y="708"/>
                  </a:lnTo>
                  <a:lnTo>
                    <a:pt x="1" y="708"/>
                  </a:lnTo>
                  <a:lnTo>
                    <a:pt x="3" y="713"/>
                  </a:lnTo>
                  <a:lnTo>
                    <a:pt x="6" y="718"/>
                  </a:lnTo>
                  <a:lnTo>
                    <a:pt x="10" y="721"/>
                  </a:lnTo>
                  <a:lnTo>
                    <a:pt x="13" y="724"/>
                  </a:lnTo>
                  <a:lnTo>
                    <a:pt x="17" y="727"/>
                  </a:lnTo>
                  <a:lnTo>
                    <a:pt x="21" y="730"/>
                  </a:lnTo>
                  <a:lnTo>
                    <a:pt x="27" y="731"/>
                  </a:lnTo>
                  <a:lnTo>
                    <a:pt x="32" y="731"/>
                  </a:lnTo>
                  <a:lnTo>
                    <a:pt x="350" y="731"/>
                  </a:lnTo>
                  <a:lnTo>
                    <a:pt x="350" y="985"/>
                  </a:lnTo>
                  <a:lnTo>
                    <a:pt x="350" y="985"/>
                  </a:lnTo>
                  <a:lnTo>
                    <a:pt x="351" y="988"/>
                  </a:lnTo>
                  <a:lnTo>
                    <a:pt x="351" y="988"/>
                  </a:lnTo>
                  <a:lnTo>
                    <a:pt x="352" y="995"/>
                  </a:lnTo>
                  <a:lnTo>
                    <a:pt x="352" y="995"/>
                  </a:lnTo>
                  <a:lnTo>
                    <a:pt x="354" y="1000"/>
                  </a:lnTo>
                  <a:lnTo>
                    <a:pt x="354" y="1000"/>
                  </a:lnTo>
                  <a:lnTo>
                    <a:pt x="357" y="1005"/>
                  </a:lnTo>
                  <a:lnTo>
                    <a:pt x="357" y="1005"/>
                  </a:lnTo>
                  <a:lnTo>
                    <a:pt x="362" y="1010"/>
                  </a:lnTo>
                  <a:lnTo>
                    <a:pt x="362" y="1010"/>
                  </a:lnTo>
                  <a:lnTo>
                    <a:pt x="365" y="1012"/>
                  </a:lnTo>
                  <a:lnTo>
                    <a:pt x="365" y="1012"/>
                  </a:lnTo>
                  <a:lnTo>
                    <a:pt x="368" y="1014"/>
                  </a:lnTo>
                  <a:lnTo>
                    <a:pt x="368" y="1014"/>
                  </a:lnTo>
                  <a:lnTo>
                    <a:pt x="370" y="1015"/>
                  </a:lnTo>
                  <a:lnTo>
                    <a:pt x="370" y="1015"/>
                  </a:lnTo>
                  <a:lnTo>
                    <a:pt x="376" y="1016"/>
                  </a:lnTo>
                  <a:lnTo>
                    <a:pt x="382" y="1017"/>
                  </a:lnTo>
                  <a:lnTo>
                    <a:pt x="382" y="1017"/>
                  </a:lnTo>
                  <a:lnTo>
                    <a:pt x="382" y="1017"/>
                  </a:lnTo>
                  <a:lnTo>
                    <a:pt x="387" y="1016"/>
                  </a:lnTo>
                  <a:lnTo>
                    <a:pt x="393" y="1015"/>
                  </a:lnTo>
                  <a:lnTo>
                    <a:pt x="393" y="1015"/>
                  </a:lnTo>
                  <a:lnTo>
                    <a:pt x="395" y="1014"/>
                  </a:lnTo>
                  <a:lnTo>
                    <a:pt x="395" y="1014"/>
                  </a:lnTo>
                  <a:lnTo>
                    <a:pt x="399" y="1012"/>
                  </a:lnTo>
                  <a:lnTo>
                    <a:pt x="403" y="1007"/>
                  </a:lnTo>
                  <a:lnTo>
                    <a:pt x="403" y="1007"/>
                  </a:lnTo>
                  <a:lnTo>
                    <a:pt x="405" y="1006"/>
                  </a:lnTo>
                  <a:lnTo>
                    <a:pt x="405" y="1006"/>
                  </a:lnTo>
                  <a:lnTo>
                    <a:pt x="409" y="1002"/>
                  </a:lnTo>
                  <a:lnTo>
                    <a:pt x="524" y="821"/>
                  </a:lnTo>
                  <a:lnTo>
                    <a:pt x="524" y="821"/>
                  </a:lnTo>
                  <a:lnTo>
                    <a:pt x="526" y="822"/>
                  </a:lnTo>
                  <a:lnTo>
                    <a:pt x="876" y="1013"/>
                  </a:lnTo>
                  <a:lnTo>
                    <a:pt x="876" y="1013"/>
                  </a:lnTo>
                  <a:lnTo>
                    <a:pt x="883" y="1016"/>
                  </a:lnTo>
                  <a:lnTo>
                    <a:pt x="891" y="1017"/>
                  </a:lnTo>
                  <a:lnTo>
                    <a:pt x="898" y="1016"/>
                  </a:lnTo>
                  <a:lnTo>
                    <a:pt x="906" y="1013"/>
                  </a:lnTo>
                  <a:lnTo>
                    <a:pt x="906" y="1013"/>
                  </a:lnTo>
                  <a:lnTo>
                    <a:pt x="912" y="1009"/>
                  </a:lnTo>
                  <a:lnTo>
                    <a:pt x="917" y="1003"/>
                  </a:lnTo>
                  <a:lnTo>
                    <a:pt x="921" y="996"/>
                  </a:lnTo>
                  <a:lnTo>
                    <a:pt x="922" y="988"/>
                  </a:lnTo>
                  <a:lnTo>
                    <a:pt x="1017" y="34"/>
                  </a:lnTo>
                  <a:lnTo>
                    <a:pt x="1017" y="34"/>
                  </a:lnTo>
                  <a:lnTo>
                    <a:pt x="1017" y="31"/>
                  </a:lnTo>
                  <a:lnTo>
                    <a:pt x="1017" y="31"/>
                  </a:lnTo>
                  <a:close/>
                  <a:moveTo>
                    <a:pt x="367" y="667"/>
                  </a:moveTo>
                  <a:lnTo>
                    <a:pt x="133" y="667"/>
                  </a:lnTo>
                  <a:lnTo>
                    <a:pt x="773" y="219"/>
                  </a:lnTo>
                  <a:lnTo>
                    <a:pt x="367" y="667"/>
                  </a:lnTo>
                  <a:close/>
                  <a:moveTo>
                    <a:pt x="413" y="875"/>
                  </a:moveTo>
                  <a:lnTo>
                    <a:pt x="413" y="711"/>
                  </a:lnTo>
                  <a:lnTo>
                    <a:pt x="760" y="328"/>
                  </a:lnTo>
                  <a:lnTo>
                    <a:pt x="413" y="875"/>
                  </a:lnTo>
                  <a:close/>
                  <a:moveTo>
                    <a:pt x="864" y="934"/>
                  </a:moveTo>
                  <a:lnTo>
                    <a:pt x="557" y="767"/>
                  </a:lnTo>
                  <a:lnTo>
                    <a:pt x="941" y="162"/>
                  </a:lnTo>
                  <a:lnTo>
                    <a:pt x="864" y="93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8" name="矩形 37"/>
          <p:cNvSpPr/>
          <p:nvPr/>
        </p:nvSpPr>
        <p:spPr>
          <a:xfrm>
            <a:off x="9161023" y="3865211"/>
            <a:ext cx="2332479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我们的愿望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此处添加详细文本描述，建议与标题相关并符合整体语言风格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77" name="组合 76"/>
          <p:cNvGrpSpPr/>
          <p:nvPr/>
        </p:nvGrpSpPr>
        <p:grpSpPr>
          <a:xfrm>
            <a:off x="9753601" y="2506585"/>
            <a:ext cx="1147323" cy="1147322"/>
            <a:chOff x="9753600" y="2506585"/>
            <a:chExt cx="1147322" cy="1147322"/>
          </a:xfrm>
        </p:grpSpPr>
        <p:sp>
          <p:nvSpPr>
            <p:cNvPr id="40" name="椭圆 39"/>
            <p:cNvSpPr/>
            <p:nvPr/>
          </p:nvSpPr>
          <p:spPr>
            <a:xfrm>
              <a:off x="9753600" y="2506585"/>
              <a:ext cx="1147322" cy="114732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3" name="Freeform 98"/>
            <p:cNvSpPr>
              <a:spLocks noEditPoints="1"/>
            </p:cNvSpPr>
            <p:nvPr/>
          </p:nvSpPr>
          <p:spPr bwMode="auto">
            <a:xfrm>
              <a:off x="10085855" y="2838450"/>
              <a:ext cx="481224" cy="483592"/>
            </a:xfrm>
            <a:custGeom>
              <a:avLst/>
              <a:gdLst>
                <a:gd name="T0" fmla="*/ 580 w 1017"/>
                <a:gd name="T1" fmla="*/ 688 h 1018"/>
                <a:gd name="T2" fmla="*/ 668 w 1017"/>
                <a:gd name="T3" fmla="*/ 640 h 1018"/>
                <a:gd name="T4" fmla="*/ 738 w 1017"/>
                <a:gd name="T5" fmla="*/ 559 h 1018"/>
                <a:gd name="T6" fmla="*/ 782 w 1017"/>
                <a:gd name="T7" fmla="*/ 453 h 1018"/>
                <a:gd name="T8" fmla="*/ 795 w 1017"/>
                <a:gd name="T9" fmla="*/ 349 h 1018"/>
                <a:gd name="T10" fmla="*/ 778 w 1017"/>
                <a:gd name="T11" fmla="*/ 229 h 1018"/>
                <a:gd name="T12" fmla="*/ 730 w 1017"/>
                <a:gd name="T13" fmla="*/ 127 h 1018"/>
                <a:gd name="T14" fmla="*/ 657 w 1017"/>
                <a:gd name="T15" fmla="*/ 51 h 1018"/>
                <a:gd name="T16" fmla="*/ 567 w 1017"/>
                <a:gd name="T17" fmla="*/ 7 h 1018"/>
                <a:gd name="T18" fmla="*/ 480 w 1017"/>
                <a:gd name="T19" fmla="*/ 2 h 1018"/>
                <a:gd name="T20" fmla="*/ 384 w 1017"/>
                <a:gd name="T21" fmla="*/ 34 h 1018"/>
                <a:gd name="T22" fmla="*/ 304 w 1017"/>
                <a:gd name="T23" fmla="*/ 105 h 1018"/>
                <a:gd name="T24" fmla="*/ 255 w 1017"/>
                <a:gd name="T25" fmla="*/ 187 h 1018"/>
                <a:gd name="T26" fmla="*/ 225 w 1017"/>
                <a:gd name="T27" fmla="*/ 299 h 1018"/>
                <a:gd name="T28" fmla="*/ 225 w 1017"/>
                <a:gd name="T29" fmla="*/ 403 h 1018"/>
                <a:gd name="T30" fmla="*/ 256 w 1017"/>
                <a:gd name="T31" fmla="*/ 517 h 1018"/>
                <a:gd name="T32" fmla="*/ 317 w 1017"/>
                <a:gd name="T33" fmla="*/ 609 h 1018"/>
                <a:gd name="T34" fmla="*/ 397 w 1017"/>
                <a:gd name="T35" fmla="*/ 672 h 1018"/>
                <a:gd name="T36" fmla="*/ 494 w 1017"/>
                <a:gd name="T37" fmla="*/ 699 h 1018"/>
                <a:gd name="T38" fmla="*/ 543 w 1017"/>
                <a:gd name="T39" fmla="*/ 67 h 1018"/>
                <a:gd name="T40" fmla="*/ 633 w 1017"/>
                <a:gd name="T41" fmla="*/ 112 h 1018"/>
                <a:gd name="T42" fmla="*/ 721 w 1017"/>
                <a:gd name="T43" fmla="*/ 265 h 1018"/>
                <a:gd name="T44" fmla="*/ 721 w 1017"/>
                <a:gd name="T45" fmla="*/ 435 h 1018"/>
                <a:gd name="T46" fmla="*/ 633 w 1017"/>
                <a:gd name="T47" fmla="*/ 588 h 1018"/>
                <a:gd name="T48" fmla="*/ 543 w 1017"/>
                <a:gd name="T49" fmla="*/ 633 h 1018"/>
                <a:gd name="T50" fmla="*/ 474 w 1017"/>
                <a:gd name="T51" fmla="*/ 633 h 1018"/>
                <a:gd name="T52" fmla="*/ 384 w 1017"/>
                <a:gd name="T53" fmla="*/ 588 h 1018"/>
                <a:gd name="T54" fmla="*/ 296 w 1017"/>
                <a:gd name="T55" fmla="*/ 435 h 1018"/>
                <a:gd name="T56" fmla="*/ 296 w 1017"/>
                <a:gd name="T57" fmla="*/ 265 h 1018"/>
                <a:gd name="T58" fmla="*/ 384 w 1017"/>
                <a:gd name="T59" fmla="*/ 112 h 1018"/>
                <a:gd name="T60" fmla="*/ 474 w 1017"/>
                <a:gd name="T61" fmla="*/ 67 h 1018"/>
                <a:gd name="T62" fmla="*/ 725 w 1017"/>
                <a:gd name="T63" fmla="*/ 637 h 1018"/>
                <a:gd name="T64" fmla="*/ 700 w 1017"/>
                <a:gd name="T65" fmla="*/ 668 h 1018"/>
                <a:gd name="T66" fmla="*/ 719 w 1017"/>
                <a:gd name="T67" fmla="*/ 697 h 1018"/>
                <a:gd name="T68" fmla="*/ 818 w 1017"/>
                <a:gd name="T69" fmla="*/ 717 h 1018"/>
                <a:gd name="T70" fmla="*/ 927 w 1017"/>
                <a:gd name="T71" fmla="*/ 816 h 1018"/>
                <a:gd name="T72" fmla="*/ 953 w 1017"/>
                <a:gd name="T73" fmla="*/ 929 h 1018"/>
                <a:gd name="T74" fmla="*/ 922 w 1017"/>
                <a:gd name="T75" fmla="*/ 954 h 1018"/>
                <a:gd name="T76" fmla="*/ 69 w 1017"/>
                <a:gd name="T77" fmla="*/ 941 h 1018"/>
                <a:gd name="T78" fmla="*/ 73 w 1017"/>
                <a:gd name="T79" fmla="*/ 856 h 1018"/>
                <a:gd name="T80" fmla="*/ 162 w 1017"/>
                <a:gd name="T81" fmla="*/ 738 h 1018"/>
                <a:gd name="T82" fmla="*/ 285 w 1017"/>
                <a:gd name="T83" fmla="*/ 700 h 1018"/>
                <a:gd name="T84" fmla="*/ 318 w 1017"/>
                <a:gd name="T85" fmla="*/ 674 h 1018"/>
                <a:gd name="T86" fmla="*/ 304 w 1017"/>
                <a:gd name="T87" fmla="*/ 641 h 1018"/>
                <a:gd name="T88" fmla="*/ 243 w 1017"/>
                <a:gd name="T89" fmla="*/ 639 h 1018"/>
                <a:gd name="T90" fmla="*/ 149 w 1017"/>
                <a:gd name="T91" fmla="*/ 670 h 1018"/>
                <a:gd name="T92" fmla="*/ 74 w 1017"/>
                <a:gd name="T93" fmla="*/ 730 h 1018"/>
                <a:gd name="T94" fmla="*/ 23 w 1017"/>
                <a:gd name="T95" fmla="*/ 811 h 1018"/>
                <a:gd name="T96" fmla="*/ 0 w 1017"/>
                <a:gd name="T97" fmla="*/ 907 h 1018"/>
                <a:gd name="T98" fmla="*/ 11 w 1017"/>
                <a:gd name="T99" fmla="*/ 967 h 1018"/>
                <a:gd name="T100" fmla="*/ 58 w 1017"/>
                <a:gd name="T101" fmla="*/ 1010 h 1018"/>
                <a:gd name="T102" fmla="*/ 931 w 1017"/>
                <a:gd name="T103" fmla="*/ 1017 h 1018"/>
                <a:gd name="T104" fmla="*/ 989 w 1017"/>
                <a:gd name="T105" fmla="*/ 990 h 1018"/>
                <a:gd name="T106" fmla="*/ 1017 w 1017"/>
                <a:gd name="T107" fmla="*/ 932 h 1018"/>
                <a:gd name="T108" fmla="*/ 1009 w 1017"/>
                <a:gd name="T109" fmla="*/ 850 h 1018"/>
                <a:gd name="T110" fmla="*/ 969 w 1017"/>
                <a:gd name="T111" fmla="*/ 762 h 1018"/>
                <a:gd name="T112" fmla="*/ 902 w 1017"/>
                <a:gd name="T113" fmla="*/ 693 h 1018"/>
                <a:gd name="T114" fmla="*/ 817 w 1017"/>
                <a:gd name="T115" fmla="*/ 649 h 1018"/>
                <a:gd name="T116" fmla="*/ 731 w 1017"/>
                <a:gd name="T117" fmla="*/ 636 h 10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017" h="1018">
                  <a:moveTo>
                    <a:pt x="509" y="700"/>
                  </a:moveTo>
                  <a:lnTo>
                    <a:pt x="509" y="700"/>
                  </a:lnTo>
                  <a:lnTo>
                    <a:pt x="524" y="699"/>
                  </a:lnTo>
                  <a:lnTo>
                    <a:pt x="538" y="698"/>
                  </a:lnTo>
                  <a:lnTo>
                    <a:pt x="553" y="696"/>
                  </a:lnTo>
                  <a:lnTo>
                    <a:pt x="567" y="693"/>
                  </a:lnTo>
                  <a:lnTo>
                    <a:pt x="580" y="688"/>
                  </a:lnTo>
                  <a:lnTo>
                    <a:pt x="593" y="684"/>
                  </a:lnTo>
                  <a:lnTo>
                    <a:pt x="607" y="679"/>
                  </a:lnTo>
                  <a:lnTo>
                    <a:pt x="620" y="672"/>
                  </a:lnTo>
                  <a:lnTo>
                    <a:pt x="633" y="665"/>
                  </a:lnTo>
                  <a:lnTo>
                    <a:pt x="645" y="657"/>
                  </a:lnTo>
                  <a:lnTo>
                    <a:pt x="657" y="649"/>
                  </a:lnTo>
                  <a:lnTo>
                    <a:pt x="668" y="640"/>
                  </a:lnTo>
                  <a:lnTo>
                    <a:pt x="680" y="630"/>
                  </a:lnTo>
                  <a:lnTo>
                    <a:pt x="691" y="620"/>
                  </a:lnTo>
                  <a:lnTo>
                    <a:pt x="701" y="609"/>
                  </a:lnTo>
                  <a:lnTo>
                    <a:pt x="711" y="597"/>
                  </a:lnTo>
                  <a:lnTo>
                    <a:pt x="720" y="585"/>
                  </a:lnTo>
                  <a:lnTo>
                    <a:pt x="730" y="573"/>
                  </a:lnTo>
                  <a:lnTo>
                    <a:pt x="738" y="559"/>
                  </a:lnTo>
                  <a:lnTo>
                    <a:pt x="746" y="546"/>
                  </a:lnTo>
                  <a:lnTo>
                    <a:pt x="753" y="531"/>
                  </a:lnTo>
                  <a:lnTo>
                    <a:pt x="761" y="517"/>
                  </a:lnTo>
                  <a:lnTo>
                    <a:pt x="766" y="502"/>
                  </a:lnTo>
                  <a:lnTo>
                    <a:pt x="773" y="486"/>
                  </a:lnTo>
                  <a:lnTo>
                    <a:pt x="778" y="470"/>
                  </a:lnTo>
                  <a:lnTo>
                    <a:pt x="782" y="453"/>
                  </a:lnTo>
                  <a:lnTo>
                    <a:pt x="785" y="437"/>
                  </a:lnTo>
                  <a:lnTo>
                    <a:pt x="789" y="420"/>
                  </a:lnTo>
                  <a:lnTo>
                    <a:pt x="792" y="403"/>
                  </a:lnTo>
                  <a:lnTo>
                    <a:pt x="793" y="386"/>
                  </a:lnTo>
                  <a:lnTo>
                    <a:pt x="794" y="368"/>
                  </a:lnTo>
                  <a:lnTo>
                    <a:pt x="795" y="349"/>
                  </a:lnTo>
                  <a:lnTo>
                    <a:pt x="795" y="349"/>
                  </a:lnTo>
                  <a:lnTo>
                    <a:pt x="794" y="332"/>
                  </a:lnTo>
                  <a:lnTo>
                    <a:pt x="793" y="314"/>
                  </a:lnTo>
                  <a:lnTo>
                    <a:pt x="792" y="297"/>
                  </a:lnTo>
                  <a:lnTo>
                    <a:pt x="789" y="280"/>
                  </a:lnTo>
                  <a:lnTo>
                    <a:pt x="785" y="262"/>
                  </a:lnTo>
                  <a:lnTo>
                    <a:pt x="782" y="246"/>
                  </a:lnTo>
                  <a:lnTo>
                    <a:pt x="778" y="229"/>
                  </a:lnTo>
                  <a:lnTo>
                    <a:pt x="773" y="214"/>
                  </a:lnTo>
                  <a:lnTo>
                    <a:pt x="766" y="198"/>
                  </a:lnTo>
                  <a:lnTo>
                    <a:pt x="761" y="183"/>
                  </a:lnTo>
                  <a:lnTo>
                    <a:pt x="753" y="168"/>
                  </a:lnTo>
                  <a:lnTo>
                    <a:pt x="746" y="154"/>
                  </a:lnTo>
                  <a:lnTo>
                    <a:pt x="738" y="140"/>
                  </a:lnTo>
                  <a:lnTo>
                    <a:pt x="730" y="127"/>
                  </a:lnTo>
                  <a:lnTo>
                    <a:pt x="720" y="114"/>
                  </a:lnTo>
                  <a:lnTo>
                    <a:pt x="711" y="103"/>
                  </a:lnTo>
                  <a:lnTo>
                    <a:pt x="701" y="91"/>
                  </a:lnTo>
                  <a:lnTo>
                    <a:pt x="691" y="80"/>
                  </a:lnTo>
                  <a:lnTo>
                    <a:pt x="679" y="69"/>
                  </a:lnTo>
                  <a:lnTo>
                    <a:pt x="668" y="60"/>
                  </a:lnTo>
                  <a:lnTo>
                    <a:pt x="657" y="51"/>
                  </a:lnTo>
                  <a:lnTo>
                    <a:pt x="645" y="43"/>
                  </a:lnTo>
                  <a:lnTo>
                    <a:pt x="633" y="35"/>
                  </a:lnTo>
                  <a:lnTo>
                    <a:pt x="620" y="27"/>
                  </a:lnTo>
                  <a:lnTo>
                    <a:pt x="607" y="21"/>
                  </a:lnTo>
                  <a:lnTo>
                    <a:pt x="593" y="16"/>
                  </a:lnTo>
                  <a:lnTo>
                    <a:pt x="580" y="11"/>
                  </a:lnTo>
                  <a:lnTo>
                    <a:pt x="567" y="7"/>
                  </a:lnTo>
                  <a:lnTo>
                    <a:pt x="553" y="4"/>
                  </a:lnTo>
                  <a:lnTo>
                    <a:pt x="538" y="2"/>
                  </a:lnTo>
                  <a:lnTo>
                    <a:pt x="524" y="1"/>
                  </a:lnTo>
                  <a:lnTo>
                    <a:pt x="509" y="0"/>
                  </a:lnTo>
                  <a:lnTo>
                    <a:pt x="509" y="0"/>
                  </a:lnTo>
                  <a:lnTo>
                    <a:pt x="494" y="1"/>
                  </a:lnTo>
                  <a:lnTo>
                    <a:pt x="480" y="2"/>
                  </a:lnTo>
                  <a:lnTo>
                    <a:pt x="466" y="4"/>
                  </a:lnTo>
                  <a:lnTo>
                    <a:pt x="452" y="7"/>
                  </a:lnTo>
                  <a:lnTo>
                    <a:pt x="438" y="10"/>
                  </a:lnTo>
                  <a:lnTo>
                    <a:pt x="424" y="16"/>
                  </a:lnTo>
                  <a:lnTo>
                    <a:pt x="411" y="21"/>
                  </a:lnTo>
                  <a:lnTo>
                    <a:pt x="397" y="27"/>
                  </a:lnTo>
                  <a:lnTo>
                    <a:pt x="384" y="34"/>
                  </a:lnTo>
                  <a:lnTo>
                    <a:pt x="372" y="43"/>
                  </a:lnTo>
                  <a:lnTo>
                    <a:pt x="359" y="51"/>
                  </a:lnTo>
                  <a:lnTo>
                    <a:pt x="348" y="60"/>
                  </a:lnTo>
                  <a:lnTo>
                    <a:pt x="336" y="70"/>
                  </a:lnTo>
                  <a:lnTo>
                    <a:pt x="325" y="81"/>
                  </a:lnTo>
                  <a:lnTo>
                    <a:pt x="314" y="93"/>
                  </a:lnTo>
                  <a:lnTo>
                    <a:pt x="304" y="105"/>
                  </a:lnTo>
                  <a:lnTo>
                    <a:pt x="304" y="105"/>
                  </a:lnTo>
                  <a:lnTo>
                    <a:pt x="294" y="118"/>
                  </a:lnTo>
                  <a:lnTo>
                    <a:pt x="285" y="130"/>
                  </a:lnTo>
                  <a:lnTo>
                    <a:pt x="277" y="144"/>
                  </a:lnTo>
                  <a:lnTo>
                    <a:pt x="269" y="158"/>
                  </a:lnTo>
                  <a:lnTo>
                    <a:pt x="262" y="172"/>
                  </a:lnTo>
                  <a:lnTo>
                    <a:pt x="255" y="187"/>
                  </a:lnTo>
                  <a:lnTo>
                    <a:pt x="249" y="202"/>
                  </a:lnTo>
                  <a:lnTo>
                    <a:pt x="244" y="217"/>
                  </a:lnTo>
                  <a:lnTo>
                    <a:pt x="238" y="233"/>
                  </a:lnTo>
                  <a:lnTo>
                    <a:pt x="234" y="250"/>
                  </a:lnTo>
                  <a:lnTo>
                    <a:pt x="231" y="266"/>
                  </a:lnTo>
                  <a:lnTo>
                    <a:pt x="227" y="282"/>
                  </a:lnTo>
                  <a:lnTo>
                    <a:pt x="225" y="299"/>
                  </a:lnTo>
                  <a:lnTo>
                    <a:pt x="223" y="315"/>
                  </a:lnTo>
                  <a:lnTo>
                    <a:pt x="223" y="332"/>
                  </a:lnTo>
                  <a:lnTo>
                    <a:pt x="222" y="349"/>
                  </a:lnTo>
                  <a:lnTo>
                    <a:pt x="222" y="349"/>
                  </a:lnTo>
                  <a:lnTo>
                    <a:pt x="223" y="368"/>
                  </a:lnTo>
                  <a:lnTo>
                    <a:pt x="224" y="386"/>
                  </a:lnTo>
                  <a:lnTo>
                    <a:pt x="225" y="403"/>
                  </a:lnTo>
                  <a:lnTo>
                    <a:pt x="229" y="420"/>
                  </a:lnTo>
                  <a:lnTo>
                    <a:pt x="232" y="437"/>
                  </a:lnTo>
                  <a:lnTo>
                    <a:pt x="235" y="453"/>
                  </a:lnTo>
                  <a:lnTo>
                    <a:pt x="239" y="470"/>
                  </a:lnTo>
                  <a:lnTo>
                    <a:pt x="245" y="486"/>
                  </a:lnTo>
                  <a:lnTo>
                    <a:pt x="251" y="502"/>
                  </a:lnTo>
                  <a:lnTo>
                    <a:pt x="256" y="517"/>
                  </a:lnTo>
                  <a:lnTo>
                    <a:pt x="264" y="531"/>
                  </a:lnTo>
                  <a:lnTo>
                    <a:pt x="271" y="546"/>
                  </a:lnTo>
                  <a:lnTo>
                    <a:pt x="279" y="559"/>
                  </a:lnTo>
                  <a:lnTo>
                    <a:pt x="288" y="573"/>
                  </a:lnTo>
                  <a:lnTo>
                    <a:pt x="297" y="585"/>
                  </a:lnTo>
                  <a:lnTo>
                    <a:pt x="306" y="597"/>
                  </a:lnTo>
                  <a:lnTo>
                    <a:pt x="317" y="609"/>
                  </a:lnTo>
                  <a:lnTo>
                    <a:pt x="326" y="620"/>
                  </a:lnTo>
                  <a:lnTo>
                    <a:pt x="337" y="630"/>
                  </a:lnTo>
                  <a:lnTo>
                    <a:pt x="349" y="640"/>
                  </a:lnTo>
                  <a:lnTo>
                    <a:pt x="361" y="649"/>
                  </a:lnTo>
                  <a:lnTo>
                    <a:pt x="372" y="657"/>
                  </a:lnTo>
                  <a:lnTo>
                    <a:pt x="384" y="665"/>
                  </a:lnTo>
                  <a:lnTo>
                    <a:pt x="397" y="672"/>
                  </a:lnTo>
                  <a:lnTo>
                    <a:pt x="410" y="679"/>
                  </a:lnTo>
                  <a:lnTo>
                    <a:pt x="424" y="684"/>
                  </a:lnTo>
                  <a:lnTo>
                    <a:pt x="437" y="688"/>
                  </a:lnTo>
                  <a:lnTo>
                    <a:pt x="451" y="693"/>
                  </a:lnTo>
                  <a:lnTo>
                    <a:pt x="465" y="696"/>
                  </a:lnTo>
                  <a:lnTo>
                    <a:pt x="480" y="698"/>
                  </a:lnTo>
                  <a:lnTo>
                    <a:pt x="494" y="699"/>
                  </a:lnTo>
                  <a:lnTo>
                    <a:pt x="509" y="700"/>
                  </a:lnTo>
                  <a:lnTo>
                    <a:pt x="509" y="700"/>
                  </a:lnTo>
                  <a:close/>
                  <a:moveTo>
                    <a:pt x="509" y="64"/>
                  </a:moveTo>
                  <a:lnTo>
                    <a:pt x="509" y="64"/>
                  </a:lnTo>
                  <a:lnTo>
                    <a:pt x="520" y="64"/>
                  </a:lnTo>
                  <a:lnTo>
                    <a:pt x="531" y="65"/>
                  </a:lnTo>
                  <a:lnTo>
                    <a:pt x="543" y="67"/>
                  </a:lnTo>
                  <a:lnTo>
                    <a:pt x="554" y="69"/>
                  </a:lnTo>
                  <a:lnTo>
                    <a:pt x="564" y="73"/>
                  </a:lnTo>
                  <a:lnTo>
                    <a:pt x="575" y="77"/>
                  </a:lnTo>
                  <a:lnTo>
                    <a:pt x="585" y="81"/>
                  </a:lnTo>
                  <a:lnTo>
                    <a:pt x="596" y="87"/>
                  </a:lnTo>
                  <a:lnTo>
                    <a:pt x="615" y="98"/>
                  </a:lnTo>
                  <a:lnTo>
                    <a:pt x="633" y="112"/>
                  </a:lnTo>
                  <a:lnTo>
                    <a:pt x="650" y="129"/>
                  </a:lnTo>
                  <a:lnTo>
                    <a:pt x="666" y="148"/>
                  </a:lnTo>
                  <a:lnTo>
                    <a:pt x="680" y="168"/>
                  </a:lnTo>
                  <a:lnTo>
                    <a:pt x="693" y="190"/>
                  </a:lnTo>
                  <a:lnTo>
                    <a:pt x="704" y="213"/>
                  </a:lnTo>
                  <a:lnTo>
                    <a:pt x="714" y="239"/>
                  </a:lnTo>
                  <a:lnTo>
                    <a:pt x="721" y="265"/>
                  </a:lnTo>
                  <a:lnTo>
                    <a:pt x="726" y="293"/>
                  </a:lnTo>
                  <a:lnTo>
                    <a:pt x="730" y="320"/>
                  </a:lnTo>
                  <a:lnTo>
                    <a:pt x="731" y="349"/>
                  </a:lnTo>
                  <a:lnTo>
                    <a:pt x="731" y="349"/>
                  </a:lnTo>
                  <a:lnTo>
                    <a:pt x="730" y="379"/>
                  </a:lnTo>
                  <a:lnTo>
                    <a:pt x="726" y="407"/>
                  </a:lnTo>
                  <a:lnTo>
                    <a:pt x="721" y="435"/>
                  </a:lnTo>
                  <a:lnTo>
                    <a:pt x="714" y="461"/>
                  </a:lnTo>
                  <a:lnTo>
                    <a:pt x="704" y="486"/>
                  </a:lnTo>
                  <a:lnTo>
                    <a:pt x="693" y="509"/>
                  </a:lnTo>
                  <a:lnTo>
                    <a:pt x="680" y="532"/>
                  </a:lnTo>
                  <a:lnTo>
                    <a:pt x="666" y="552"/>
                  </a:lnTo>
                  <a:lnTo>
                    <a:pt x="650" y="570"/>
                  </a:lnTo>
                  <a:lnTo>
                    <a:pt x="633" y="588"/>
                  </a:lnTo>
                  <a:lnTo>
                    <a:pt x="615" y="602"/>
                  </a:lnTo>
                  <a:lnTo>
                    <a:pt x="596" y="613"/>
                  </a:lnTo>
                  <a:lnTo>
                    <a:pt x="585" y="619"/>
                  </a:lnTo>
                  <a:lnTo>
                    <a:pt x="575" y="623"/>
                  </a:lnTo>
                  <a:lnTo>
                    <a:pt x="564" y="627"/>
                  </a:lnTo>
                  <a:lnTo>
                    <a:pt x="554" y="630"/>
                  </a:lnTo>
                  <a:lnTo>
                    <a:pt x="543" y="633"/>
                  </a:lnTo>
                  <a:lnTo>
                    <a:pt x="531" y="635"/>
                  </a:lnTo>
                  <a:lnTo>
                    <a:pt x="520" y="636"/>
                  </a:lnTo>
                  <a:lnTo>
                    <a:pt x="509" y="636"/>
                  </a:lnTo>
                  <a:lnTo>
                    <a:pt x="509" y="636"/>
                  </a:lnTo>
                  <a:lnTo>
                    <a:pt x="497" y="636"/>
                  </a:lnTo>
                  <a:lnTo>
                    <a:pt x="486" y="635"/>
                  </a:lnTo>
                  <a:lnTo>
                    <a:pt x="474" y="633"/>
                  </a:lnTo>
                  <a:lnTo>
                    <a:pt x="464" y="630"/>
                  </a:lnTo>
                  <a:lnTo>
                    <a:pt x="453" y="627"/>
                  </a:lnTo>
                  <a:lnTo>
                    <a:pt x="442" y="623"/>
                  </a:lnTo>
                  <a:lnTo>
                    <a:pt x="432" y="619"/>
                  </a:lnTo>
                  <a:lnTo>
                    <a:pt x="422" y="613"/>
                  </a:lnTo>
                  <a:lnTo>
                    <a:pt x="402" y="602"/>
                  </a:lnTo>
                  <a:lnTo>
                    <a:pt x="384" y="588"/>
                  </a:lnTo>
                  <a:lnTo>
                    <a:pt x="367" y="570"/>
                  </a:lnTo>
                  <a:lnTo>
                    <a:pt x="351" y="552"/>
                  </a:lnTo>
                  <a:lnTo>
                    <a:pt x="337" y="532"/>
                  </a:lnTo>
                  <a:lnTo>
                    <a:pt x="324" y="509"/>
                  </a:lnTo>
                  <a:lnTo>
                    <a:pt x="313" y="486"/>
                  </a:lnTo>
                  <a:lnTo>
                    <a:pt x="304" y="461"/>
                  </a:lnTo>
                  <a:lnTo>
                    <a:pt x="296" y="435"/>
                  </a:lnTo>
                  <a:lnTo>
                    <a:pt x="291" y="407"/>
                  </a:lnTo>
                  <a:lnTo>
                    <a:pt x="288" y="379"/>
                  </a:lnTo>
                  <a:lnTo>
                    <a:pt x="285" y="349"/>
                  </a:lnTo>
                  <a:lnTo>
                    <a:pt x="285" y="349"/>
                  </a:lnTo>
                  <a:lnTo>
                    <a:pt x="288" y="320"/>
                  </a:lnTo>
                  <a:lnTo>
                    <a:pt x="291" y="293"/>
                  </a:lnTo>
                  <a:lnTo>
                    <a:pt x="296" y="265"/>
                  </a:lnTo>
                  <a:lnTo>
                    <a:pt x="304" y="239"/>
                  </a:lnTo>
                  <a:lnTo>
                    <a:pt x="313" y="213"/>
                  </a:lnTo>
                  <a:lnTo>
                    <a:pt x="324" y="190"/>
                  </a:lnTo>
                  <a:lnTo>
                    <a:pt x="337" y="168"/>
                  </a:lnTo>
                  <a:lnTo>
                    <a:pt x="351" y="148"/>
                  </a:lnTo>
                  <a:lnTo>
                    <a:pt x="367" y="129"/>
                  </a:lnTo>
                  <a:lnTo>
                    <a:pt x="384" y="112"/>
                  </a:lnTo>
                  <a:lnTo>
                    <a:pt x="402" y="98"/>
                  </a:lnTo>
                  <a:lnTo>
                    <a:pt x="422" y="87"/>
                  </a:lnTo>
                  <a:lnTo>
                    <a:pt x="432" y="81"/>
                  </a:lnTo>
                  <a:lnTo>
                    <a:pt x="442" y="77"/>
                  </a:lnTo>
                  <a:lnTo>
                    <a:pt x="453" y="73"/>
                  </a:lnTo>
                  <a:lnTo>
                    <a:pt x="464" y="69"/>
                  </a:lnTo>
                  <a:lnTo>
                    <a:pt x="474" y="67"/>
                  </a:lnTo>
                  <a:lnTo>
                    <a:pt x="486" y="65"/>
                  </a:lnTo>
                  <a:lnTo>
                    <a:pt x="497" y="64"/>
                  </a:lnTo>
                  <a:lnTo>
                    <a:pt x="509" y="64"/>
                  </a:lnTo>
                  <a:lnTo>
                    <a:pt x="509" y="64"/>
                  </a:lnTo>
                  <a:close/>
                  <a:moveTo>
                    <a:pt x="731" y="636"/>
                  </a:moveTo>
                  <a:lnTo>
                    <a:pt x="731" y="636"/>
                  </a:lnTo>
                  <a:lnTo>
                    <a:pt x="725" y="637"/>
                  </a:lnTo>
                  <a:lnTo>
                    <a:pt x="719" y="639"/>
                  </a:lnTo>
                  <a:lnTo>
                    <a:pt x="714" y="641"/>
                  </a:lnTo>
                  <a:lnTo>
                    <a:pt x="709" y="645"/>
                  </a:lnTo>
                  <a:lnTo>
                    <a:pt x="705" y="650"/>
                  </a:lnTo>
                  <a:lnTo>
                    <a:pt x="702" y="655"/>
                  </a:lnTo>
                  <a:lnTo>
                    <a:pt x="700" y="662"/>
                  </a:lnTo>
                  <a:lnTo>
                    <a:pt x="700" y="668"/>
                  </a:lnTo>
                  <a:lnTo>
                    <a:pt x="700" y="668"/>
                  </a:lnTo>
                  <a:lnTo>
                    <a:pt x="700" y="674"/>
                  </a:lnTo>
                  <a:lnTo>
                    <a:pt x="702" y="680"/>
                  </a:lnTo>
                  <a:lnTo>
                    <a:pt x="705" y="685"/>
                  </a:lnTo>
                  <a:lnTo>
                    <a:pt x="709" y="691"/>
                  </a:lnTo>
                  <a:lnTo>
                    <a:pt x="714" y="694"/>
                  </a:lnTo>
                  <a:lnTo>
                    <a:pt x="719" y="697"/>
                  </a:lnTo>
                  <a:lnTo>
                    <a:pt x="725" y="699"/>
                  </a:lnTo>
                  <a:lnTo>
                    <a:pt x="731" y="700"/>
                  </a:lnTo>
                  <a:lnTo>
                    <a:pt x="731" y="700"/>
                  </a:lnTo>
                  <a:lnTo>
                    <a:pt x="754" y="701"/>
                  </a:lnTo>
                  <a:lnTo>
                    <a:pt x="776" y="705"/>
                  </a:lnTo>
                  <a:lnTo>
                    <a:pt x="797" y="710"/>
                  </a:lnTo>
                  <a:lnTo>
                    <a:pt x="818" y="717"/>
                  </a:lnTo>
                  <a:lnTo>
                    <a:pt x="837" y="727"/>
                  </a:lnTo>
                  <a:lnTo>
                    <a:pt x="855" y="738"/>
                  </a:lnTo>
                  <a:lnTo>
                    <a:pt x="872" y="751"/>
                  </a:lnTo>
                  <a:lnTo>
                    <a:pt x="888" y="765"/>
                  </a:lnTo>
                  <a:lnTo>
                    <a:pt x="903" y="781"/>
                  </a:lnTo>
                  <a:lnTo>
                    <a:pt x="915" y="798"/>
                  </a:lnTo>
                  <a:lnTo>
                    <a:pt x="927" y="816"/>
                  </a:lnTo>
                  <a:lnTo>
                    <a:pt x="937" y="835"/>
                  </a:lnTo>
                  <a:lnTo>
                    <a:pt x="944" y="856"/>
                  </a:lnTo>
                  <a:lnTo>
                    <a:pt x="950" y="877"/>
                  </a:lnTo>
                  <a:lnTo>
                    <a:pt x="953" y="900"/>
                  </a:lnTo>
                  <a:lnTo>
                    <a:pt x="954" y="922"/>
                  </a:lnTo>
                  <a:lnTo>
                    <a:pt x="954" y="922"/>
                  </a:lnTo>
                  <a:lnTo>
                    <a:pt x="953" y="929"/>
                  </a:lnTo>
                  <a:lnTo>
                    <a:pt x="952" y="935"/>
                  </a:lnTo>
                  <a:lnTo>
                    <a:pt x="949" y="941"/>
                  </a:lnTo>
                  <a:lnTo>
                    <a:pt x="944" y="945"/>
                  </a:lnTo>
                  <a:lnTo>
                    <a:pt x="940" y="949"/>
                  </a:lnTo>
                  <a:lnTo>
                    <a:pt x="935" y="951"/>
                  </a:lnTo>
                  <a:lnTo>
                    <a:pt x="928" y="953"/>
                  </a:lnTo>
                  <a:lnTo>
                    <a:pt x="922" y="954"/>
                  </a:lnTo>
                  <a:lnTo>
                    <a:pt x="96" y="954"/>
                  </a:lnTo>
                  <a:lnTo>
                    <a:pt x="96" y="954"/>
                  </a:lnTo>
                  <a:lnTo>
                    <a:pt x="89" y="953"/>
                  </a:lnTo>
                  <a:lnTo>
                    <a:pt x="83" y="951"/>
                  </a:lnTo>
                  <a:lnTo>
                    <a:pt x="77" y="949"/>
                  </a:lnTo>
                  <a:lnTo>
                    <a:pt x="73" y="945"/>
                  </a:lnTo>
                  <a:lnTo>
                    <a:pt x="69" y="941"/>
                  </a:lnTo>
                  <a:lnTo>
                    <a:pt x="65" y="935"/>
                  </a:lnTo>
                  <a:lnTo>
                    <a:pt x="64" y="929"/>
                  </a:lnTo>
                  <a:lnTo>
                    <a:pt x="63" y="922"/>
                  </a:lnTo>
                  <a:lnTo>
                    <a:pt x="63" y="922"/>
                  </a:lnTo>
                  <a:lnTo>
                    <a:pt x="64" y="900"/>
                  </a:lnTo>
                  <a:lnTo>
                    <a:pt x="68" y="877"/>
                  </a:lnTo>
                  <a:lnTo>
                    <a:pt x="73" y="856"/>
                  </a:lnTo>
                  <a:lnTo>
                    <a:pt x="81" y="835"/>
                  </a:lnTo>
                  <a:lnTo>
                    <a:pt x="90" y="816"/>
                  </a:lnTo>
                  <a:lnTo>
                    <a:pt x="101" y="798"/>
                  </a:lnTo>
                  <a:lnTo>
                    <a:pt x="114" y="781"/>
                  </a:lnTo>
                  <a:lnTo>
                    <a:pt x="129" y="765"/>
                  </a:lnTo>
                  <a:lnTo>
                    <a:pt x="145" y="751"/>
                  </a:lnTo>
                  <a:lnTo>
                    <a:pt x="162" y="738"/>
                  </a:lnTo>
                  <a:lnTo>
                    <a:pt x="180" y="727"/>
                  </a:lnTo>
                  <a:lnTo>
                    <a:pt x="200" y="717"/>
                  </a:lnTo>
                  <a:lnTo>
                    <a:pt x="220" y="710"/>
                  </a:lnTo>
                  <a:lnTo>
                    <a:pt x="241" y="705"/>
                  </a:lnTo>
                  <a:lnTo>
                    <a:pt x="263" y="701"/>
                  </a:lnTo>
                  <a:lnTo>
                    <a:pt x="285" y="700"/>
                  </a:lnTo>
                  <a:lnTo>
                    <a:pt x="285" y="700"/>
                  </a:lnTo>
                  <a:lnTo>
                    <a:pt x="292" y="699"/>
                  </a:lnTo>
                  <a:lnTo>
                    <a:pt x="298" y="697"/>
                  </a:lnTo>
                  <a:lnTo>
                    <a:pt x="304" y="694"/>
                  </a:lnTo>
                  <a:lnTo>
                    <a:pt x="308" y="691"/>
                  </a:lnTo>
                  <a:lnTo>
                    <a:pt x="312" y="685"/>
                  </a:lnTo>
                  <a:lnTo>
                    <a:pt x="315" y="680"/>
                  </a:lnTo>
                  <a:lnTo>
                    <a:pt x="318" y="674"/>
                  </a:lnTo>
                  <a:lnTo>
                    <a:pt x="318" y="668"/>
                  </a:lnTo>
                  <a:lnTo>
                    <a:pt x="318" y="668"/>
                  </a:lnTo>
                  <a:lnTo>
                    <a:pt x="318" y="662"/>
                  </a:lnTo>
                  <a:lnTo>
                    <a:pt x="315" y="655"/>
                  </a:lnTo>
                  <a:lnTo>
                    <a:pt x="312" y="650"/>
                  </a:lnTo>
                  <a:lnTo>
                    <a:pt x="308" y="645"/>
                  </a:lnTo>
                  <a:lnTo>
                    <a:pt x="304" y="641"/>
                  </a:lnTo>
                  <a:lnTo>
                    <a:pt x="298" y="639"/>
                  </a:lnTo>
                  <a:lnTo>
                    <a:pt x="292" y="637"/>
                  </a:lnTo>
                  <a:lnTo>
                    <a:pt x="285" y="636"/>
                  </a:lnTo>
                  <a:lnTo>
                    <a:pt x="285" y="636"/>
                  </a:lnTo>
                  <a:lnTo>
                    <a:pt x="271" y="637"/>
                  </a:lnTo>
                  <a:lnTo>
                    <a:pt x="256" y="638"/>
                  </a:lnTo>
                  <a:lnTo>
                    <a:pt x="243" y="639"/>
                  </a:lnTo>
                  <a:lnTo>
                    <a:pt x="229" y="642"/>
                  </a:lnTo>
                  <a:lnTo>
                    <a:pt x="215" y="645"/>
                  </a:lnTo>
                  <a:lnTo>
                    <a:pt x="201" y="649"/>
                  </a:lnTo>
                  <a:lnTo>
                    <a:pt x="188" y="653"/>
                  </a:lnTo>
                  <a:lnTo>
                    <a:pt x="175" y="658"/>
                  </a:lnTo>
                  <a:lnTo>
                    <a:pt x="162" y="665"/>
                  </a:lnTo>
                  <a:lnTo>
                    <a:pt x="149" y="670"/>
                  </a:lnTo>
                  <a:lnTo>
                    <a:pt x="137" y="678"/>
                  </a:lnTo>
                  <a:lnTo>
                    <a:pt x="126" y="685"/>
                  </a:lnTo>
                  <a:lnTo>
                    <a:pt x="115" y="693"/>
                  </a:lnTo>
                  <a:lnTo>
                    <a:pt x="104" y="701"/>
                  </a:lnTo>
                  <a:lnTo>
                    <a:pt x="93" y="711"/>
                  </a:lnTo>
                  <a:lnTo>
                    <a:pt x="84" y="720"/>
                  </a:lnTo>
                  <a:lnTo>
                    <a:pt x="74" y="730"/>
                  </a:lnTo>
                  <a:lnTo>
                    <a:pt x="65" y="740"/>
                  </a:lnTo>
                  <a:lnTo>
                    <a:pt x="57" y="751"/>
                  </a:lnTo>
                  <a:lnTo>
                    <a:pt x="48" y="762"/>
                  </a:lnTo>
                  <a:lnTo>
                    <a:pt x="41" y="774"/>
                  </a:lnTo>
                  <a:lnTo>
                    <a:pt x="34" y="786"/>
                  </a:lnTo>
                  <a:lnTo>
                    <a:pt x="28" y="798"/>
                  </a:lnTo>
                  <a:lnTo>
                    <a:pt x="23" y="811"/>
                  </a:lnTo>
                  <a:lnTo>
                    <a:pt x="17" y="824"/>
                  </a:lnTo>
                  <a:lnTo>
                    <a:pt x="13" y="838"/>
                  </a:lnTo>
                  <a:lnTo>
                    <a:pt x="9" y="850"/>
                  </a:lnTo>
                  <a:lnTo>
                    <a:pt x="5" y="864"/>
                  </a:lnTo>
                  <a:lnTo>
                    <a:pt x="3" y="878"/>
                  </a:lnTo>
                  <a:lnTo>
                    <a:pt x="1" y="893"/>
                  </a:lnTo>
                  <a:lnTo>
                    <a:pt x="0" y="907"/>
                  </a:lnTo>
                  <a:lnTo>
                    <a:pt x="0" y="922"/>
                  </a:lnTo>
                  <a:lnTo>
                    <a:pt x="0" y="922"/>
                  </a:lnTo>
                  <a:lnTo>
                    <a:pt x="0" y="932"/>
                  </a:lnTo>
                  <a:lnTo>
                    <a:pt x="2" y="942"/>
                  </a:lnTo>
                  <a:lnTo>
                    <a:pt x="4" y="950"/>
                  </a:lnTo>
                  <a:lnTo>
                    <a:pt x="8" y="960"/>
                  </a:lnTo>
                  <a:lnTo>
                    <a:pt x="11" y="967"/>
                  </a:lnTo>
                  <a:lnTo>
                    <a:pt x="16" y="976"/>
                  </a:lnTo>
                  <a:lnTo>
                    <a:pt x="21" y="983"/>
                  </a:lnTo>
                  <a:lnTo>
                    <a:pt x="28" y="990"/>
                  </a:lnTo>
                  <a:lnTo>
                    <a:pt x="34" y="996"/>
                  </a:lnTo>
                  <a:lnTo>
                    <a:pt x="42" y="1002"/>
                  </a:lnTo>
                  <a:lnTo>
                    <a:pt x="49" y="1006"/>
                  </a:lnTo>
                  <a:lnTo>
                    <a:pt x="58" y="1010"/>
                  </a:lnTo>
                  <a:lnTo>
                    <a:pt x="67" y="1014"/>
                  </a:lnTo>
                  <a:lnTo>
                    <a:pt x="76" y="1016"/>
                  </a:lnTo>
                  <a:lnTo>
                    <a:pt x="86" y="1017"/>
                  </a:lnTo>
                  <a:lnTo>
                    <a:pt x="96" y="1018"/>
                  </a:lnTo>
                  <a:lnTo>
                    <a:pt x="922" y="1018"/>
                  </a:lnTo>
                  <a:lnTo>
                    <a:pt x="922" y="1018"/>
                  </a:lnTo>
                  <a:lnTo>
                    <a:pt x="931" y="1017"/>
                  </a:lnTo>
                  <a:lnTo>
                    <a:pt x="941" y="1016"/>
                  </a:lnTo>
                  <a:lnTo>
                    <a:pt x="951" y="1014"/>
                  </a:lnTo>
                  <a:lnTo>
                    <a:pt x="959" y="1010"/>
                  </a:lnTo>
                  <a:lnTo>
                    <a:pt x="968" y="1006"/>
                  </a:lnTo>
                  <a:lnTo>
                    <a:pt x="975" y="1002"/>
                  </a:lnTo>
                  <a:lnTo>
                    <a:pt x="983" y="996"/>
                  </a:lnTo>
                  <a:lnTo>
                    <a:pt x="989" y="990"/>
                  </a:lnTo>
                  <a:lnTo>
                    <a:pt x="996" y="983"/>
                  </a:lnTo>
                  <a:lnTo>
                    <a:pt x="1001" y="976"/>
                  </a:lnTo>
                  <a:lnTo>
                    <a:pt x="1006" y="967"/>
                  </a:lnTo>
                  <a:lnTo>
                    <a:pt x="1010" y="960"/>
                  </a:lnTo>
                  <a:lnTo>
                    <a:pt x="1013" y="950"/>
                  </a:lnTo>
                  <a:lnTo>
                    <a:pt x="1015" y="942"/>
                  </a:lnTo>
                  <a:lnTo>
                    <a:pt x="1017" y="932"/>
                  </a:lnTo>
                  <a:lnTo>
                    <a:pt x="1017" y="922"/>
                  </a:lnTo>
                  <a:lnTo>
                    <a:pt x="1017" y="922"/>
                  </a:lnTo>
                  <a:lnTo>
                    <a:pt x="1017" y="907"/>
                  </a:lnTo>
                  <a:lnTo>
                    <a:pt x="1016" y="893"/>
                  </a:lnTo>
                  <a:lnTo>
                    <a:pt x="1014" y="878"/>
                  </a:lnTo>
                  <a:lnTo>
                    <a:pt x="1012" y="864"/>
                  </a:lnTo>
                  <a:lnTo>
                    <a:pt x="1009" y="850"/>
                  </a:lnTo>
                  <a:lnTo>
                    <a:pt x="1004" y="838"/>
                  </a:lnTo>
                  <a:lnTo>
                    <a:pt x="1000" y="824"/>
                  </a:lnTo>
                  <a:lnTo>
                    <a:pt x="995" y="811"/>
                  </a:lnTo>
                  <a:lnTo>
                    <a:pt x="989" y="798"/>
                  </a:lnTo>
                  <a:lnTo>
                    <a:pt x="983" y="786"/>
                  </a:lnTo>
                  <a:lnTo>
                    <a:pt x="976" y="774"/>
                  </a:lnTo>
                  <a:lnTo>
                    <a:pt x="969" y="762"/>
                  </a:lnTo>
                  <a:lnTo>
                    <a:pt x="960" y="751"/>
                  </a:lnTo>
                  <a:lnTo>
                    <a:pt x="952" y="740"/>
                  </a:lnTo>
                  <a:lnTo>
                    <a:pt x="943" y="730"/>
                  </a:lnTo>
                  <a:lnTo>
                    <a:pt x="933" y="720"/>
                  </a:lnTo>
                  <a:lnTo>
                    <a:pt x="924" y="711"/>
                  </a:lnTo>
                  <a:lnTo>
                    <a:pt x="913" y="701"/>
                  </a:lnTo>
                  <a:lnTo>
                    <a:pt x="902" y="693"/>
                  </a:lnTo>
                  <a:lnTo>
                    <a:pt x="892" y="685"/>
                  </a:lnTo>
                  <a:lnTo>
                    <a:pt x="880" y="678"/>
                  </a:lnTo>
                  <a:lnTo>
                    <a:pt x="868" y="670"/>
                  </a:lnTo>
                  <a:lnTo>
                    <a:pt x="855" y="665"/>
                  </a:lnTo>
                  <a:lnTo>
                    <a:pt x="842" y="658"/>
                  </a:lnTo>
                  <a:lnTo>
                    <a:pt x="829" y="653"/>
                  </a:lnTo>
                  <a:lnTo>
                    <a:pt x="817" y="649"/>
                  </a:lnTo>
                  <a:lnTo>
                    <a:pt x="803" y="645"/>
                  </a:lnTo>
                  <a:lnTo>
                    <a:pt x="789" y="642"/>
                  </a:lnTo>
                  <a:lnTo>
                    <a:pt x="775" y="639"/>
                  </a:lnTo>
                  <a:lnTo>
                    <a:pt x="761" y="638"/>
                  </a:lnTo>
                  <a:lnTo>
                    <a:pt x="746" y="637"/>
                  </a:lnTo>
                  <a:lnTo>
                    <a:pt x="731" y="636"/>
                  </a:lnTo>
                  <a:lnTo>
                    <a:pt x="731" y="63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decel="100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  <p:bldP spid="66" grpId="0"/>
      <p:bldP spid="56" grpId="0"/>
      <p:bldP spid="3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/>
          <p:cNvSpPr/>
          <p:nvPr/>
        </p:nvSpPr>
        <p:spPr>
          <a:xfrm>
            <a:off x="299897" y="312285"/>
            <a:ext cx="11592206" cy="623343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379" name="Shape 10379"/>
          <p:cNvSpPr/>
          <p:nvPr/>
        </p:nvSpPr>
        <p:spPr>
          <a:xfrm>
            <a:off x="4367678" y="2067389"/>
            <a:ext cx="3255872" cy="32558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ln w="19050">
            <a:solidFill>
              <a:schemeClr val="accent6"/>
            </a:solidFill>
            <a:prstDash val="sysDot"/>
            <a:round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defRPr>
            </a:pPr>
            <a:endParaRPr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0" name="标题 1"/>
          <p:cNvSpPr txBox="1"/>
          <p:nvPr/>
        </p:nvSpPr>
        <p:spPr>
          <a:xfrm>
            <a:off x="516000" y="365129"/>
            <a:ext cx="1116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400" b="1">
                <a:gradFill>
                  <a:gsLst>
                    <a:gs pos="0">
                      <a:srgbClr val="84703F"/>
                    </a:gs>
                    <a:gs pos="60000">
                      <a:srgbClr val="E1D8A0"/>
                    </a:gs>
                    <a:gs pos="100000">
                      <a:srgbClr val="84703F"/>
                    </a:gs>
                  </a:gsLst>
                  <a:lin ang="36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企业使命</a:t>
            </a:r>
            <a:endParaRPr lang="en-US" altLang="zh-CN" dirty="0"/>
          </a:p>
        </p:txBody>
      </p:sp>
      <p:sp>
        <p:nvSpPr>
          <p:cNvPr id="51" name="矩形 50"/>
          <p:cNvSpPr/>
          <p:nvPr/>
        </p:nvSpPr>
        <p:spPr>
          <a:xfrm>
            <a:off x="1179162" y="3344079"/>
            <a:ext cx="2556841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  <a:spcAft>
                <a:spcPts val="600"/>
              </a:spcAft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美化环境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r">
              <a:lnSpc>
                <a:spcPct val="150000"/>
              </a:lnSpc>
              <a:spcAft>
                <a:spcPts val="600"/>
              </a:spcAft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此处添加详细文本描述，建议与标题相关并符合整体语言风格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2" name="矩形 51"/>
          <p:cNvSpPr/>
          <p:nvPr/>
        </p:nvSpPr>
        <p:spPr>
          <a:xfrm>
            <a:off x="2875944" y="5237243"/>
            <a:ext cx="2556841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  <a:spcAft>
                <a:spcPts val="600"/>
              </a:spcAft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回报社会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r">
              <a:lnSpc>
                <a:spcPct val="150000"/>
              </a:lnSpc>
              <a:spcAft>
                <a:spcPts val="600"/>
              </a:spcAft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此处添加详细文本描述，建议与标题相关并符合整体语言风格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3" name="矩形 52"/>
          <p:cNvSpPr/>
          <p:nvPr/>
        </p:nvSpPr>
        <p:spPr>
          <a:xfrm>
            <a:off x="6775265" y="1145758"/>
            <a:ext cx="2556841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股东满意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此处添加详细文本描述，建议与标题相关并符合整体语言风格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4" name="矩形 53"/>
          <p:cNvSpPr/>
          <p:nvPr/>
        </p:nvSpPr>
        <p:spPr>
          <a:xfrm>
            <a:off x="8275900" y="3344079"/>
            <a:ext cx="2556841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员工满意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此处添加详细文本描述，建议与标题相关并符合整体语言风格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55" name="组合 54"/>
          <p:cNvGrpSpPr/>
          <p:nvPr/>
        </p:nvGrpSpPr>
        <p:grpSpPr>
          <a:xfrm>
            <a:off x="5522337" y="1622810"/>
            <a:ext cx="1147323" cy="1147322"/>
            <a:chOff x="5522338" y="1462390"/>
            <a:chExt cx="1147322" cy="1147322"/>
          </a:xfrm>
        </p:grpSpPr>
        <p:sp>
          <p:nvSpPr>
            <p:cNvPr id="56" name="椭圆 55"/>
            <p:cNvSpPr/>
            <p:nvPr/>
          </p:nvSpPr>
          <p:spPr>
            <a:xfrm>
              <a:off x="5522338" y="1462390"/>
              <a:ext cx="1147322" cy="1147322"/>
            </a:xfrm>
            <a:prstGeom prst="ellipse">
              <a:avLst/>
            </a:prstGeom>
            <a:solidFill>
              <a:schemeClr val="bg2"/>
            </a:solidFill>
            <a:ln w="762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7" name="Freeform 98"/>
            <p:cNvSpPr>
              <a:spLocks noEditPoints="1"/>
            </p:cNvSpPr>
            <p:nvPr/>
          </p:nvSpPr>
          <p:spPr bwMode="auto">
            <a:xfrm>
              <a:off x="5857874" y="1796753"/>
              <a:ext cx="476252" cy="478596"/>
            </a:xfrm>
            <a:custGeom>
              <a:avLst/>
              <a:gdLst>
                <a:gd name="T0" fmla="*/ 580 w 1017"/>
                <a:gd name="T1" fmla="*/ 688 h 1018"/>
                <a:gd name="T2" fmla="*/ 668 w 1017"/>
                <a:gd name="T3" fmla="*/ 640 h 1018"/>
                <a:gd name="T4" fmla="*/ 738 w 1017"/>
                <a:gd name="T5" fmla="*/ 559 h 1018"/>
                <a:gd name="T6" fmla="*/ 782 w 1017"/>
                <a:gd name="T7" fmla="*/ 453 h 1018"/>
                <a:gd name="T8" fmla="*/ 795 w 1017"/>
                <a:gd name="T9" fmla="*/ 349 h 1018"/>
                <a:gd name="T10" fmla="*/ 778 w 1017"/>
                <a:gd name="T11" fmla="*/ 229 h 1018"/>
                <a:gd name="T12" fmla="*/ 730 w 1017"/>
                <a:gd name="T13" fmla="*/ 127 h 1018"/>
                <a:gd name="T14" fmla="*/ 657 w 1017"/>
                <a:gd name="T15" fmla="*/ 51 h 1018"/>
                <a:gd name="T16" fmla="*/ 567 w 1017"/>
                <a:gd name="T17" fmla="*/ 7 h 1018"/>
                <a:gd name="T18" fmla="*/ 480 w 1017"/>
                <a:gd name="T19" fmla="*/ 2 h 1018"/>
                <a:gd name="T20" fmla="*/ 384 w 1017"/>
                <a:gd name="T21" fmla="*/ 34 h 1018"/>
                <a:gd name="T22" fmla="*/ 304 w 1017"/>
                <a:gd name="T23" fmla="*/ 105 h 1018"/>
                <a:gd name="T24" fmla="*/ 255 w 1017"/>
                <a:gd name="T25" fmla="*/ 187 h 1018"/>
                <a:gd name="T26" fmla="*/ 225 w 1017"/>
                <a:gd name="T27" fmla="*/ 299 h 1018"/>
                <a:gd name="T28" fmla="*/ 225 w 1017"/>
                <a:gd name="T29" fmla="*/ 403 h 1018"/>
                <a:gd name="T30" fmla="*/ 256 w 1017"/>
                <a:gd name="T31" fmla="*/ 517 h 1018"/>
                <a:gd name="T32" fmla="*/ 317 w 1017"/>
                <a:gd name="T33" fmla="*/ 609 h 1018"/>
                <a:gd name="T34" fmla="*/ 397 w 1017"/>
                <a:gd name="T35" fmla="*/ 672 h 1018"/>
                <a:gd name="T36" fmla="*/ 494 w 1017"/>
                <a:gd name="T37" fmla="*/ 699 h 1018"/>
                <a:gd name="T38" fmla="*/ 543 w 1017"/>
                <a:gd name="T39" fmla="*/ 67 h 1018"/>
                <a:gd name="T40" fmla="*/ 633 w 1017"/>
                <a:gd name="T41" fmla="*/ 112 h 1018"/>
                <a:gd name="T42" fmla="*/ 721 w 1017"/>
                <a:gd name="T43" fmla="*/ 265 h 1018"/>
                <a:gd name="T44" fmla="*/ 721 w 1017"/>
                <a:gd name="T45" fmla="*/ 435 h 1018"/>
                <a:gd name="T46" fmla="*/ 633 w 1017"/>
                <a:gd name="T47" fmla="*/ 588 h 1018"/>
                <a:gd name="T48" fmla="*/ 543 w 1017"/>
                <a:gd name="T49" fmla="*/ 633 h 1018"/>
                <a:gd name="T50" fmla="*/ 474 w 1017"/>
                <a:gd name="T51" fmla="*/ 633 h 1018"/>
                <a:gd name="T52" fmla="*/ 384 w 1017"/>
                <a:gd name="T53" fmla="*/ 588 h 1018"/>
                <a:gd name="T54" fmla="*/ 296 w 1017"/>
                <a:gd name="T55" fmla="*/ 435 h 1018"/>
                <a:gd name="T56" fmla="*/ 296 w 1017"/>
                <a:gd name="T57" fmla="*/ 265 h 1018"/>
                <a:gd name="T58" fmla="*/ 384 w 1017"/>
                <a:gd name="T59" fmla="*/ 112 h 1018"/>
                <a:gd name="T60" fmla="*/ 474 w 1017"/>
                <a:gd name="T61" fmla="*/ 67 h 1018"/>
                <a:gd name="T62" fmla="*/ 725 w 1017"/>
                <a:gd name="T63" fmla="*/ 637 h 1018"/>
                <a:gd name="T64" fmla="*/ 700 w 1017"/>
                <a:gd name="T65" fmla="*/ 668 h 1018"/>
                <a:gd name="T66" fmla="*/ 719 w 1017"/>
                <a:gd name="T67" fmla="*/ 697 h 1018"/>
                <a:gd name="T68" fmla="*/ 818 w 1017"/>
                <a:gd name="T69" fmla="*/ 717 h 1018"/>
                <a:gd name="T70" fmla="*/ 927 w 1017"/>
                <a:gd name="T71" fmla="*/ 816 h 1018"/>
                <a:gd name="T72" fmla="*/ 953 w 1017"/>
                <a:gd name="T73" fmla="*/ 929 h 1018"/>
                <a:gd name="T74" fmla="*/ 922 w 1017"/>
                <a:gd name="T75" fmla="*/ 954 h 1018"/>
                <a:gd name="T76" fmla="*/ 69 w 1017"/>
                <a:gd name="T77" fmla="*/ 941 h 1018"/>
                <a:gd name="T78" fmla="*/ 73 w 1017"/>
                <a:gd name="T79" fmla="*/ 856 h 1018"/>
                <a:gd name="T80" fmla="*/ 162 w 1017"/>
                <a:gd name="T81" fmla="*/ 738 h 1018"/>
                <a:gd name="T82" fmla="*/ 285 w 1017"/>
                <a:gd name="T83" fmla="*/ 700 h 1018"/>
                <a:gd name="T84" fmla="*/ 318 w 1017"/>
                <a:gd name="T85" fmla="*/ 674 h 1018"/>
                <a:gd name="T86" fmla="*/ 304 w 1017"/>
                <a:gd name="T87" fmla="*/ 641 h 1018"/>
                <a:gd name="T88" fmla="*/ 243 w 1017"/>
                <a:gd name="T89" fmla="*/ 639 h 1018"/>
                <a:gd name="T90" fmla="*/ 149 w 1017"/>
                <a:gd name="T91" fmla="*/ 670 h 1018"/>
                <a:gd name="T92" fmla="*/ 74 w 1017"/>
                <a:gd name="T93" fmla="*/ 730 h 1018"/>
                <a:gd name="T94" fmla="*/ 23 w 1017"/>
                <a:gd name="T95" fmla="*/ 811 h 1018"/>
                <a:gd name="T96" fmla="*/ 0 w 1017"/>
                <a:gd name="T97" fmla="*/ 907 h 1018"/>
                <a:gd name="T98" fmla="*/ 11 w 1017"/>
                <a:gd name="T99" fmla="*/ 967 h 1018"/>
                <a:gd name="T100" fmla="*/ 58 w 1017"/>
                <a:gd name="T101" fmla="*/ 1010 h 1018"/>
                <a:gd name="T102" fmla="*/ 931 w 1017"/>
                <a:gd name="T103" fmla="*/ 1017 h 1018"/>
                <a:gd name="T104" fmla="*/ 989 w 1017"/>
                <a:gd name="T105" fmla="*/ 990 h 1018"/>
                <a:gd name="T106" fmla="*/ 1017 w 1017"/>
                <a:gd name="T107" fmla="*/ 932 h 1018"/>
                <a:gd name="T108" fmla="*/ 1009 w 1017"/>
                <a:gd name="T109" fmla="*/ 850 h 1018"/>
                <a:gd name="T110" fmla="*/ 969 w 1017"/>
                <a:gd name="T111" fmla="*/ 762 h 1018"/>
                <a:gd name="T112" fmla="*/ 902 w 1017"/>
                <a:gd name="T113" fmla="*/ 693 h 1018"/>
                <a:gd name="T114" fmla="*/ 817 w 1017"/>
                <a:gd name="T115" fmla="*/ 649 h 1018"/>
                <a:gd name="T116" fmla="*/ 731 w 1017"/>
                <a:gd name="T117" fmla="*/ 636 h 10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017" h="1018">
                  <a:moveTo>
                    <a:pt x="509" y="700"/>
                  </a:moveTo>
                  <a:lnTo>
                    <a:pt x="509" y="700"/>
                  </a:lnTo>
                  <a:lnTo>
                    <a:pt x="524" y="699"/>
                  </a:lnTo>
                  <a:lnTo>
                    <a:pt x="538" y="698"/>
                  </a:lnTo>
                  <a:lnTo>
                    <a:pt x="553" y="696"/>
                  </a:lnTo>
                  <a:lnTo>
                    <a:pt x="567" y="693"/>
                  </a:lnTo>
                  <a:lnTo>
                    <a:pt x="580" y="688"/>
                  </a:lnTo>
                  <a:lnTo>
                    <a:pt x="593" y="684"/>
                  </a:lnTo>
                  <a:lnTo>
                    <a:pt x="607" y="679"/>
                  </a:lnTo>
                  <a:lnTo>
                    <a:pt x="620" y="672"/>
                  </a:lnTo>
                  <a:lnTo>
                    <a:pt x="633" y="665"/>
                  </a:lnTo>
                  <a:lnTo>
                    <a:pt x="645" y="657"/>
                  </a:lnTo>
                  <a:lnTo>
                    <a:pt x="657" y="649"/>
                  </a:lnTo>
                  <a:lnTo>
                    <a:pt x="668" y="640"/>
                  </a:lnTo>
                  <a:lnTo>
                    <a:pt x="680" y="630"/>
                  </a:lnTo>
                  <a:lnTo>
                    <a:pt x="691" y="620"/>
                  </a:lnTo>
                  <a:lnTo>
                    <a:pt x="701" y="609"/>
                  </a:lnTo>
                  <a:lnTo>
                    <a:pt x="711" y="597"/>
                  </a:lnTo>
                  <a:lnTo>
                    <a:pt x="720" y="585"/>
                  </a:lnTo>
                  <a:lnTo>
                    <a:pt x="730" y="573"/>
                  </a:lnTo>
                  <a:lnTo>
                    <a:pt x="738" y="559"/>
                  </a:lnTo>
                  <a:lnTo>
                    <a:pt x="746" y="546"/>
                  </a:lnTo>
                  <a:lnTo>
                    <a:pt x="753" y="531"/>
                  </a:lnTo>
                  <a:lnTo>
                    <a:pt x="761" y="517"/>
                  </a:lnTo>
                  <a:lnTo>
                    <a:pt x="766" y="502"/>
                  </a:lnTo>
                  <a:lnTo>
                    <a:pt x="773" y="486"/>
                  </a:lnTo>
                  <a:lnTo>
                    <a:pt x="778" y="470"/>
                  </a:lnTo>
                  <a:lnTo>
                    <a:pt x="782" y="453"/>
                  </a:lnTo>
                  <a:lnTo>
                    <a:pt x="785" y="437"/>
                  </a:lnTo>
                  <a:lnTo>
                    <a:pt x="789" y="420"/>
                  </a:lnTo>
                  <a:lnTo>
                    <a:pt x="792" y="403"/>
                  </a:lnTo>
                  <a:lnTo>
                    <a:pt x="793" y="386"/>
                  </a:lnTo>
                  <a:lnTo>
                    <a:pt x="794" y="368"/>
                  </a:lnTo>
                  <a:lnTo>
                    <a:pt x="795" y="349"/>
                  </a:lnTo>
                  <a:lnTo>
                    <a:pt x="795" y="349"/>
                  </a:lnTo>
                  <a:lnTo>
                    <a:pt x="794" y="332"/>
                  </a:lnTo>
                  <a:lnTo>
                    <a:pt x="793" y="314"/>
                  </a:lnTo>
                  <a:lnTo>
                    <a:pt x="792" y="297"/>
                  </a:lnTo>
                  <a:lnTo>
                    <a:pt x="789" y="280"/>
                  </a:lnTo>
                  <a:lnTo>
                    <a:pt x="785" y="262"/>
                  </a:lnTo>
                  <a:lnTo>
                    <a:pt x="782" y="246"/>
                  </a:lnTo>
                  <a:lnTo>
                    <a:pt x="778" y="229"/>
                  </a:lnTo>
                  <a:lnTo>
                    <a:pt x="773" y="214"/>
                  </a:lnTo>
                  <a:lnTo>
                    <a:pt x="766" y="198"/>
                  </a:lnTo>
                  <a:lnTo>
                    <a:pt x="761" y="183"/>
                  </a:lnTo>
                  <a:lnTo>
                    <a:pt x="753" y="168"/>
                  </a:lnTo>
                  <a:lnTo>
                    <a:pt x="746" y="154"/>
                  </a:lnTo>
                  <a:lnTo>
                    <a:pt x="738" y="140"/>
                  </a:lnTo>
                  <a:lnTo>
                    <a:pt x="730" y="127"/>
                  </a:lnTo>
                  <a:lnTo>
                    <a:pt x="720" y="114"/>
                  </a:lnTo>
                  <a:lnTo>
                    <a:pt x="711" y="103"/>
                  </a:lnTo>
                  <a:lnTo>
                    <a:pt x="701" y="91"/>
                  </a:lnTo>
                  <a:lnTo>
                    <a:pt x="691" y="80"/>
                  </a:lnTo>
                  <a:lnTo>
                    <a:pt x="679" y="69"/>
                  </a:lnTo>
                  <a:lnTo>
                    <a:pt x="668" y="60"/>
                  </a:lnTo>
                  <a:lnTo>
                    <a:pt x="657" y="51"/>
                  </a:lnTo>
                  <a:lnTo>
                    <a:pt x="645" y="43"/>
                  </a:lnTo>
                  <a:lnTo>
                    <a:pt x="633" y="35"/>
                  </a:lnTo>
                  <a:lnTo>
                    <a:pt x="620" y="27"/>
                  </a:lnTo>
                  <a:lnTo>
                    <a:pt x="607" y="21"/>
                  </a:lnTo>
                  <a:lnTo>
                    <a:pt x="593" y="16"/>
                  </a:lnTo>
                  <a:lnTo>
                    <a:pt x="580" y="11"/>
                  </a:lnTo>
                  <a:lnTo>
                    <a:pt x="567" y="7"/>
                  </a:lnTo>
                  <a:lnTo>
                    <a:pt x="553" y="4"/>
                  </a:lnTo>
                  <a:lnTo>
                    <a:pt x="538" y="2"/>
                  </a:lnTo>
                  <a:lnTo>
                    <a:pt x="524" y="1"/>
                  </a:lnTo>
                  <a:lnTo>
                    <a:pt x="509" y="0"/>
                  </a:lnTo>
                  <a:lnTo>
                    <a:pt x="509" y="0"/>
                  </a:lnTo>
                  <a:lnTo>
                    <a:pt x="494" y="1"/>
                  </a:lnTo>
                  <a:lnTo>
                    <a:pt x="480" y="2"/>
                  </a:lnTo>
                  <a:lnTo>
                    <a:pt x="466" y="4"/>
                  </a:lnTo>
                  <a:lnTo>
                    <a:pt x="452" y="7"/>
                  </a:lnTo>
                  <a:lnTo>
                    <a:pt x="438" y="10"/>
                  </a:lnTo>
                  <a:lnTo>
                    <a:pt x="424" y="16"/>
                  </a:lnTo>
                  <a:lnTo>
                    <a:pt x="411" y="21"/>
                  </a:lnTo>
                  <a:lnTo>
                    <a:pt x="397" y="27"/>
                  </a:lnTo>
                  <a:lnTo>
                    <a:pt x="384" y="34"/>
                  </a:lnTo>
                  <a:lnTo>
                    <a:pt x="372" y="43"/>
                  </a:lnTo>
                  <a:lnTo>
                    <a:pt x="359" y="51"/>
                  </a:lnTo>
                  <a:lnTo>
                    <a:pt x="348" y="60"/>
                  </a:lnTo>
                  <a:lnTo>
                    <a:pt x="336" y="70"/>
                  </a:lnTo>
                  <a:lnTo>
                    <a:pt x="325" y="81"/>
                  </a:lnTo>
                  <a:lnTo>
                    <a:pt x="314" y="93"/>
                  </a:lnTo>
                  <a:lnTo>
                    <a:pt x="304" y="105"/>
                  </a:lnTo>
                  <a:lnTo>
                    <a:pt x="304" y="105"/>
                  </a:lnTo>
                  <a:lnTo>
                    <a:pt x="294" y="118"/>
                  </a:lnTo>
                  <a:lnTo>
                    <a:pt x="285" y="130"/>
                  </a:lnTo>
                  <a:lnTo>
                    <a:pt x="277" y="144"/>
                  </a:lnTo>
                  <a:lnTo>
                    <a:pt x="269" y="158"/>
                  </a:lnTo>
                  <a:lnTo>
                    <a:pt x="262" y="172"/>
                  </a:lnTo>
                  <a:lnTo>
                    <a:pt x="255" y="187"/>
                  </a:lnTo>
                  <a:lnTo>
                    <a:pt x="249" y="202"/>
                  </a:lnTo>
                  <a:lnTo>
                    <a:pt x="244" y="217"/>
                  </a:lnTo>
                  <a:lnTo>
                    <a:pt x="238" y="233"/>
                  </a:lnTo>
                  <a:lnTo>
                    <a:pt x="234" y="250"/>
                  </a:lnTo>
                  <a:lnTo>
                    <a:pt x="231" y="266"/>
                  </a:lnTo>
                  <a:lnTo>
                    <a:pt x="227" y="282"/>
                  </a:lnTo>
                  <a:lnTo>
                    <a:pt x="225" y="299"/>
                  </a:lnTo>
                  <a:lnTo>
                    <a:pt x="223" y="315"/>
                  </a:lnTo>
                  <a:lnTo>
                    <a:pt x="223" y="332"/>
                  </a:lnTo>
                  <a:lnTo>
                    <a:pt x="222" y="349"/>
                  </a:lnTo>
                  <a:lnTo>
                    <a:pt x="222" y="349"/>
                  </a:lnTo>
                  <a:lnTo>
                    <a:pt x="223" y="368"/>
                  </a:lnTo>
                  <a:lnTo>
                    <a:pt x="224" y="386"/>
                  </a:lnTo>
                  <a:lnTo>
                    <a:pt x="225" y="403"/>
                  </a:lnTo>
                  <a:lnTo>
                    <a:pt x="229" y="420"/>
                  </a:lnTo>
                  <a:lnTo>
                    <a:pt x="232" y="437"/>
                  </a:lnTo>
                  <a:lnTo>
                    <a:pt x="235" y="453"/>
                  </a:lnTo>
                  <a:lnTo>
                    <a:pt x="239" y="470"/>
                  </a:lnTo>
                  <a:lnTo>
                    <a:pt x="245" y="486"/>
                  </a:lnTo>
                  <a:lnTo>
                    <a:pt x="251" y="502"/>
                  </a:lnTo>
                  <a:lnTo>
                    <a:pt x="256" y="517"/>
                  </a:lnTo>
                  <a:lnTo>
                    <a:pt x="264" y="531"/>
                  </a:lnTo>
                  <a:lnTo>
                    <a:pt x="271" y="546"/>
                  </a:lnTo>
                  <a:lnTo>
                    <a:pt x="279" y="559"/>
                  </a:lnTo>
                  <a:lnTo>
                    <a:pt x="288" y="573"/>
                  </a:lnTo>
                  <a:lnTo>
                    <a:pt x="297" y="585"/>
                  </a:lnTo>
                  <a:lnTo>
                    <a:pt x="306" y="597"/>
                  </a:lnTo>
                  <a:lnTo>
                    <a:pt x="317" y="609"/>
                  </a:lnTo>
                  <a:lnTo>
                    <a:pt x="326" y="620"/>
                  </a:lnTo>
                  <a:lnTo>
                    <a:pt x="337" y="630"/>
                  </a:lnTo>
                  <a:lnTo>
                    <a:pt x="349" y="640"/>
                  </a:lnTo>
                  <a:lnTo>
                    <a:pt x="361" y="649"/>
                  </a:lnTo>
                  <a:lnTo>
                    <a:pt x="372" y="657"/>
                  </a:lnTo>
                  <a:lnTo>
                    <a:pt x="384" y="665"/>
                  </a:lnTo>
                  <a:lnTo>
                    <a:pt x="397" y="672"/>
                  </a:lnTo>
                  <a:lnTo>
                    <a:pt x="410" y="679"/>
                  </a:lnTo>
                  <a:lnTo>
                    <a:pt x="424" y="684"/>
                  </a:lnTo>
                  <a:lnTo>
                    <a:pt x="437" y="688"/>
                  </a:lnTo>
                  <a:lnTo>
                    <a:pt x="451" y="693"/>
                  </a:lnTo>
                  <a:lnTo>
                    <a:pt x="465" y="696"/>
                  </a:lnTo>
                  <a:lnTo>
                    <a:pt x="480" y="698"/>
                  </a:lnTo>
                  <a:lnTo>
                    <a:pt x="494" y="699"/>
                  </a:lnTo>
                  <a:lnTo>
                    <a:pt x="509" y="700"/>
                  </a:lnTo>
                  <a:lnTo>
                    <a:pt x="509" y="700"/>
                  </a:lnTo>
                  <a:close/>
                  <a:moveTo>
                    <a:pt x="509" y="64"/>
                  </a:moveTo>
                  <a:lnTo>
                    <a:pt x="509" y="64"/>
                  </a:lnTo>
                  <a:lnTo>
                    <a:pt x="520" y="64"/>
                  </a:lnTo>
                  <a:lnTo>
                    <a:pt x="531" y="65"/>
                  </a:lnTo>
                  <a:lnTo>
                    <a:pt x="543" y="67"/>
                  </a:lnTo>
                  <a:lnTo>
                    <a:pt x="554" y="69"/>
                  </a:lnTo>
                  <a:lnTo>
                    <a:pt x="564" y="73"/>
                  </a:lnTo>
                  <a:lnTo>
                    <a:pt x="575" y="77"/>
                  </a:lnTo>
                  <a:lnTo>
                    <a:pt x="585" y="81"/>
                  </a:lnTo>
                  <a:lnTo>
                    <a:pt x="596" y="87"/>
                  </a:lnTo>
                  <a:lnTo>
                    <a:pt x="615" y="98"/>
                  </a:lnTo>
                  <a:lnTo>
                    <a:pt x="633" y="112"/>
                  </a:lnTo>
                  <a:lnTo>
                    <a:pt x="650" y="129"/>
                  </a:lnTo>
                  <a:lnTo>
                    <a:pt x="666" y="148"/>
                  </a:lnTo>
                  <a:lnTo>
                    <a:pt x="680" y="168"/>
                  </a:lnTo>
                  <a:lnTo>
                    <a:pt x="693" y="190"/>
                  </a:lnTo>
                  <a:lnTo>
                    <a:pt x="704" y="213"/>
                  </a:lnTo>
                  <a:lnTo>
                    <a:pt x="714" y="239"/>
                  </a:lnTo>
                  <a:lnTo>
                    <a:pt x="721" y="265"/>
                  </a:lnTo>
                  <a:lnTo>
                    <a:pt x="726" y="293"/>
                  </a:lnTo>
                  <a:lnTo>
                    <a:pt x="730" y="320"/>
                  </a:lnTo>
                  <a:lnTo>
                    <a:pt x="731" y="349"/>
                  </a:lnTo>
                  <a:lnTo>
                    <a:pt x="731" y="349"/>
                  </a:lnTo>
                  <a:lnTo>
                    <a:pt x="730" y="379"/>
                  </a:lnTo>
                  <a:lnTo>
                    <a:pt x="726" y="407"/>
                  </a:lnTo>
                  <a:lnTo>
                    <a:pt x="721" y="435"/>
                  </a:lnTo>
                  <a:lnTo>
                    <a:pt x="714" y="461"/>
                  </a:lnTo>
                  <a:lnTo>
                    <a:pt x="704" y="486"/>
                  </a:lnTo>
                  <a:lnTo>
                    <a:pt x="693" y="509"/>
                  </a:lnTo>
                  <a:lnTo>
                    <a:pt x="680" y="532"/>
                  </a:lnTo>
                  <a:lnTo>
                    <a:pt x="666" y="552"/>
                  </a:lnTo>
                  <a:lnTo>
                    <a:pt x="650" y="570"/>
                  </a:lnTo>
                  <a:lnTo>
                    <a:pt x="633" y="588"/>
                  </a:lnTo>
                  <a:lnTo>
                    <a:pt x="615" y="602"/>
                  </a:lnTo>
                  <a:lnTo>
                    <a:pt x="596" y="613"/>
                  </a:lnTo>
                  <a:lnTo>
                    <a:pt x="585" y="619"/>
                  </a:lnTo>
                  <a:lnTo>
                    <a:pt x="575" y="623"/>
                  </a:lnTo>
                  <a:lnTo>
                    <a:pt x="564" y="627"/>
                  </a:lnTo>
                  <a:lnTo>
                    <a:pt x="554" y="630"/>
                  </a:lnTo>
                  <a:lnTo>
                    <a:pt x="543" y="633"/>
                  </a:lnTo>
                  <a:lnTo>
                    <a:pt x="531" y="635"/>
                  </a:lnTo>
                  <a:lnTo>
                    <a:pt x="520" y="636"/>
                  </a:lnTo>
                  <a:lnTo>
                    <a:pt x="509" y="636"/>
                  </a:lnTo>
                  <a:lnTo>
                    <a:pt x="509" y="636"/>
                  </a:lnTo>
                  <a:lnTo>
                    <a:pt x="497" y="636"/>
                  </a:lnTo>
                  <a:lnTo>
                    <a:pt x="486" y="635"/>
                  </a:lnTo>
                  <a:lnTo>
                    <a:pt x="474" y="633"/>
                  </a:lnTo>
                  <a:lnTo>
                    <a:pt x="464" y="630"/>
                  </a:lnTo>
                  <a:lnTo>
                    <a:pt x="453" y="627"/>
                  </a:lnTo>
                  <a:lnTo>
                    <a:pt x="442" y="623"/>
                  </a:lnTo>
                  <a:lnTo>
                    <a:pt x="432" y="619"/>
                  </a:lnTo>
                  <a:lnTo>
                    <a:pt x="422" y="613"/>
                  </a:lnTo>
                  <a:lnTo>
                    <a:pt x="402" y="602"/>
                  </a:lnTo>
                  <a:lnTo>
                    <a:pt x="384" y="588"/>
                  </a:lnTo>
                  <a:lnTo>
                    <a:pt x="367" y="570"/>
                  </a:lnTo>
                  <a:lnTo>
                    <a:pt x="351" y="552"/>
                  </a:lnTo>
                  <a:lnTo>
                    <a:pt x="337" y="532"/>
                  </a:lnTo>
                  <a:lnTo>
                    <a:pt x="324" y="509"/>
                  </a:lnTo>
                  <a:lnTo>
                    <a:pt x="313" y="486"/>
                  </a:lnTo>
                  <a:lnTo>
                    <a:pt x="304" y="461"/>
                  </a:lnTo>
                  <a:lnTo>
                    <a:pt x="296" y="435"/>
                  </a:lnTo>
                  <a:lnTo>
                    <a:pt x="291" y="407"/>
                  </a:lnTo>
                  <a:lnTo>
                    <a:pt x="288" y="379"/>
                  </a:lnTo>
                  <a:lnTo>
                    <a:pt x="285" y="349"/>
                  </a:lnTo>
                  <a:lnTo>
                    <a:pt x="285" y="349"/>
                  </a:lnTo>
                  <a:lnTo>
                    <a:pt x="288" y="320"/>
                  </a:lnTo>
                  <a:lnTo>
                    <a:pt x="291" y="293"/>
                  </a:lnTo>
                  <a:lnTo>
                    <a:pt x="296" y="265"/>
                  </a:lnTo>
                  <a:lnTo>
                    <a:pt x="304" y="239"/>
                  </a:lnTo>
                  <a:lnTo>
                    <a:pt x="313" y="213"/>
                  </a:lnTo>
                  <a:lnTo>
                    <a:pt x="324" y="190"/>
                  </a:lnTo>
                  <a:lnTo>
                    <a:pt x="337" y="168"/>
                  </a:lnTo>
                  <a:lnTo>
                    <a:pt x="351" y="148"/>
                  </a:lnTo>
                  <a:lnTo>
                    <a:pt x="367" y="129"/>
                  </a:lnTo>
                  <a:lnTo>
                    <a:pt x="384" y="112"/>
                  </a:lnTo>
                  <a:lnTo>
                    <a:pt x="402" y="98"/>
                  </a:lnTo>
                  <a:lnTo>
                    <a:pt x="422" y="87"/>
                  </a:lnTo>
                  <a:lnTo>
                    <a:pt x="432" y="81"/>
                  </a:lnTo>
                  <a:lnTo>
                    <a:pt x="442" y="77"/>
                  </a:lnTo>
                  <a:lnTo>
                    <a:pt x="453" y="73"/>
                  </a:lnTo>
                  <a:lnTo>
                    <a:pt x="464" y="69"/>
                  </a:lnTo>
                  <a:lnTo>
                    <a:pt x="474" y="67"/>
                  </a:lnTo>
                  <a:lnTo>
                    <a:pt x="486" y="65"/>
                  </a:lnTo>
                  <a:lnTo>
                    <a:pt x="497" y="64"/>
                  </a:lnTo>
                  <a:lnTo>
                    <a:pt x="509" y="64"/>
                  </a:lnTo>
                  <a:lnTo>
                    <a:pt x="509" y="64"/>
                  </a:lnTo>
                  <a:close/>
                  <a:moveTo>
                    <a:pt x="731" y="636"/>
                  </a:moveTo>
                  <a:lnTo>
                    <a:pt x="731" y="636"/>
                  </a:lnTo>
                  <a:lnTo>
                    <a:pt x="725" y="637"/>
                  </a:lnTo>
                  <a:lnTo>
                    <a:pt x="719" y="639"/>
                  </a:lnTo>
                  <a:lnTo>
                    <a:pt x="714" y="641"/>
                  </a:lnTo>
                  <a:lnTo>
                    <a:pt x="709" y="645"/>
                  </a:lnTo>
                  <a:lnTo>
                    <a:pt x="705" y="650"/>
                  </a:lnTo>
                  <a:lnTo>
                    <a:pt x="702" y="655"/>
                  </a:lnTo>
                  <a:lnTo>
                    <a:pt x="700" y="662"/>
                  </a:lnTo>
                  <a:lnTo>
                    <a:pt x="700" y="668"/>
                  </a:lnTo>
                  <a:lnTo>
                    <a:pt x="700" y="668"/>
                  </a:lnTo>
                  <a:lnTo>
                    <a:pt x="700" y="674"/>
                  </a:lnTo>
                  <a:lnTo>
                    <a:pt x="702" y="680"/>
                  </a:lnTo>
                  <a:lnTo>
                    <a:pt x="705" y="685"/>
                  </a:lnTo>
                  <a:lnTo>
                    <a:pt x="709" y="691"/>
                  </a:lnTo>
                  <a:lnTo>
                    <a:pt x="714" y="694"/>
                  </a:lnTo>
                  <a:lnTo>
                    <a:pt x="719" y="697"/>
                  </a:lnTo>
                  <a:lnTo>
                    <a:pt x="725" y="699"/>
                  </a:lnTo>
                  <a:lnTo>
                    <a:pt x="731" y="700"/>
                  </a:lnTo>
                  <a:lnTo>
                    <a:pt x="731" y="700"/>
                  </a:lnTo>
                  <a:lnTo>
                    <a:pt x="754" y="701"/>
                  </a:lnTo>
                  <a:lnTo>
                    <a:pt x="776" y="705"/>
                  </a:lnTo>
                  <a:lnTo>
                    <a:pt x="797" y="710"/>
                  </a:lnTo>
                  <a:lnTo>
                    <a:pt x="818" y="717"/>
                  </a:lnTo>
                  <a:lnTo>
                    <a:pt x="837" y="727"/>
                  </a:lnTo>
                  <a:lnTo>
                    <a:pt x="855" y="738"/>
                  </a:lnTo>
                  <a:lnTo>
                    <a:pt x="872" y="751"/>
                  </a:lnTo>
                  <a:lnTo>
                    <a:pt x="888" y="765"/>
                  </a:lnTo>
                  <a:lnTo>
                    <a:pt x="903" y="781"/>
                  </a:lnTo>
                  <a:lnTo>
                    <a:pt x="915" y="798"/>
                  </a:lnTo>
                  <a:lnTo>
                    <a:pt x="927" y="816"/>
                  </a:lnTo>
                  <a:lnTo>
                    <a:pt x="937" y="835"/>
                  </a:lnTo>
                  <a:lnTo>
                    <a:pt x="944" y="856"/>
                  </a:lnTo>
                  <a:lnTo>
                    <a:pt x="950" y="877"/>
                  </a:lnTo>
                  <a:lnTo>
                    <a:pt x="953" y="900"/>
                  </a:lnTo>
                  <a:lnTo>
                    <a:pt x="954" y="922"/>
                  </a:lnTo>
                  <a:lnTo>
                    <a:pt x="954" y="922"/>
                  </a:lnTo>
                  <a:lnTo>
                    <a:pt x="953" y="929"/>
                  </a:lnTo>
                  <a:lnTo>
                    <a:pt x="952" y="935"/>
                  </a:lnTo>
                  <a:lnTo>
                    <a:pt x="949" y="941"/>
                  </a:lnTo>
                  <a:lnTo>
                    <a:pt x="944" y="945"/>
                  </a:lnTo>
                  <a:lnTo>
                    <a:pt x="940" y="949"/>
                  </a:lnTo>
                  <a:lnTo>
                    <a:pt x="935" y="951"/>
                  </a:lnTo>
                  <a:lnTo>
                    <a:pt x="928" y="953"/>
                  </a:lnTo>
                  <a:lnTo>
                    <a:pt x="922" y="954"/>
                  </a:lnTo>
                  <a:lnTo>
                    <a:pt x="96" y="954"/>
                  </a:lnTo>
                  <a:lnTo>
                    <a:pt x="96" y="954"/>
                  </a:lnTo>
                  <a:lnTo>
                    <a:pt x="89" y="953"/>
                  </a:lnTo>
                  <a:lnTo>
                    <a:pt x="83" y="951"/>
                  </a:lnTo>
                  <a:lnTo>
                    <a:pt x="77" y="949"/>
                  </a:lnTo>
                  <a:lnTo>
                    <a:pt x="73" y="945"/>
                  </a:lnTo>
                  <a:lnTo>
                    <a:pt x="69" y="941"/>
                  </a:lnTo>
                  <a:lnTo>
                    <a:pt x="65" y="935"/>
                  </a:lnTo>
                  <a:lnTo>
                    <a:pt x="64" y="929"/>
                  </a:lnTo>
                  <a:lnTo>
                    <a:pt x="63" y="922"/>
                  </a:lnTo>
                  <a:lnTo>
                    <a:pt x="63" y="922"/>
                  </a:lnTo>
                  <a:lnTo>
                    <a:pt x="64" y="900"/>
                  </a:lnTo>
                  <a:lnTo>
                    <a:pt x="68" y="877"/>
                  </a:lnTo>
                  <a:lnTo>
                    <a:pt x="73" y="856"/>
                  </a:lnTo>
                  <a:lnTo>
                    <a:pt x="81" y="835"/>
                  </a:lnTo>
                  <a:lnTo>
                    <a:pt x="90" y="816"/>
                  </a:lnTo>
                  <a:lnTo>
                    <a:pt x="101" y="798"/>
                  </a:lnTo>
                  <a:lnTo>
                    <a:pt x="114" y="781"/>
                  </a:lnTo>
                  <a:lnTo>
                    <a:pt x="129" y="765"/>
                  </a:lnTo>
                  <a:lnTo>
                    <a:pt x="145" y="751"/>
                  </a:lnTo>
                  <a:lnTo>
                    <a:pt x="162" y="738"/>
                  </a:lnTo>
                  <a:lnTo>
                    <a:pt x="180" y="727"/>
                  </a:lnTo>
                  <a:lnTo>
                    <a:pt x="200" y="717"/>
                  </a:lnTo>
                  <a:lnTo>
                    <a:pt x="220" y="710"/>
                  </a:lnTo>
                  <a:lnTo>
                    <a:pt x="241" y="705"/>
                  </a:lnTo>
                  <a:lnTo>
                    <a:pt x="263" y="701"/>
                  </a:lnTo>
                  <a:lnTo>
                    <a:pt x="285" y="700"/>
                  </a:lnTo>
                  <a:lnTo>
                    <a:pt x="285" y="700"/>
                  </a:lnTo>
                  <a:lnTo>
                    <a:pt x="292" y="699"/>
                  </a:lnTo>
                  <a:lnTo>
                    <a:pt x="298" y="697"/>
                  </a:lnTo>
                  <a:lnTo>
                    <a:pt x="304" y="694"/>
                  </a:lnTo>
                  <a:lnTo>
                    <a:pt x="308" y="691"/>
                  </a:lnTo>
                  <a:lnTo>
                    <a:pt x="312" y="685"/>
                  </a:lnTo>
                  <a:lnTo>
                    <a:pt x="315" y="680"/>
                  </a:lnTo>
                  <a:lnTo>
                    <a:pt x="318" y="674"/>
                  </a:lnTo>
                  <a:lnTo>
                    <a:pt x="318" y="668"/>
                  </a:lnTo>
                  <a:lnTo>
                    <a:pt x="318" y="668"/>
                  </a:lnTo>
                  <a:lnTo>
                    <a:pt x="318" y="662"/>
                  </a:lnTo>
                  <a:lnTo>
                    <a:pt x="315" y="655"/>
                  </a:lnTo>
                  <a:lnTo>
                    <a:pt x="312" y="650"/>
                  </a:lnTo>
                  <a:lnTo>
                    <a:pt x="308" y="645"/>
                  </a:lnTo>
                  <a:lnTo>
                    <a:pt x="304" y="641"/>
                  </a:lnTo>
                  <a:lnTo>
                    <a:pt x="298" y="639"/>
                  </a:lnTo>
                  <a:lnTo>
                    <a:pt x="292" y="637"/>
                  </a:lnTo>
                  <a:lnTo>
                    <a:pt x="285" y="636"/>
                  </a:lnTo>
                  <a:lnTo>
                    <a:pt x="285" y="636"/>
                  </a:lnTo>
                  <a:lnTo>
                    <a:pt x="271" y="637"/>
                  </a:lnTo>
                  <a:lnTo>
                    <a:pt x="256" y="638"/>
                  </a:lnTo>
                  <a:lnTo>
                    <a:pt x="243" y="639"/>
                  </a:lnTo>
                  <a:lnTo>
                    <a:pt x="229" y="642"/>
                  </a:lnTo>
                  <a:lnTo>
                    <a:pt x="215" y="645"/>
                  </a:lnTo>
                  <a:lnTo>
                    <a:pt x="201" y="649"/>
                  </a:lnTo>
                  <a:lnTo>
                    <a:pt x="188" y="653"/>
                  </a:lnTo>
                  <a:lnTo>
                    <a:pt x="175" y="658"/>
                  </a:lnTo>
                  <a:lnTo>
                    <a:pt x="162" y="665"/>
                  </a:lnTo>
                  <a:lnTo>
                    <a:pt x="149" y="670"/>
                  </a:lnTo>
                  <a:lnTo>
                    <a:pt x="137" y="678"/>
                  </a:lnTo>
                  <a:lnTo>
                    <a:pt x="126" y="685"/>
                  </a:lnTo>
                  <a:lnTo>
                    <a:pt x="115" y="693"/>
                  </a:lnTo>
                  <a:lnTo>
                    <a:pt x="104" y="701"/>
                  </a:lnTo>
                  <a:lnTo>
                    <a:pt x="93" y="711"/>
                  </a:lnTo>
                  <a:lnTo>
                    <a:pt x="84" y="720"/>
                  </a:lnTo>
                  <a:lnTo>
                    <a:pt x="74" y="730"/>
                  </a:lnTo>
                  <a:lnTo>
                    <a:pt x="65" y="740"/>
                  </a:lnTo>
                  <a:lnTo>
                    <a:pt x="57" y="751"/>
                  </a:lnTo>
                  <a:lnTo>
                    <a:pt x="48" y="762"/>
                  </a:lnTo>
                  <a:lnTo>
                    <a:pt x="41" y="774"/>
                  </a:lnTo>
                  <a:lnTo>
                    <a:pt x="34" y="786"/>
                  </a:lnTo>
                  <a:lnTo>
                    <a:pt x="28" y="798"/>
                  </a:lnTo>
                  <a:lnTo>
                    <a:pt x="23" y="811"/>
                  </a:lnTo>
                  <a:lnTo>
                    <a:pt x="17" y="824"/>
                  </a:lnTo>
                  <a:lnTo>
                    <a:pt x="13" y="838"/>
                  </a:lnTo>
                  <a:lnTo>
                    <a:pt x="9" y="850"/>
                  </a:lnTo>
                  <a:lnTo>
                    <a:pt x="5" y="864"/>
                  </a:lnTo>
                  <a:lnTo>
                    <a:pt x="3" y="878"/>
                  </a:lnTo>
                  <a:lnTo>
                    <a:pt x="1" y="893"/>
                  </a:lnTo>
                  <a:lnTo>
                    <a:pt x="0" y="907"/>
                  </a:lnTo>
                  <a:lnTo>
                    <a:pt x="0" y="922"/>
                  </a:lnTo>
                  <a:lnTo>
                    <a:pt x="0" y="922"/>
                  </a:lnTo>
                  <a:lnTo>
                    <a:pt x="0" y="932"/>
                  </a:lnTo>
                  <a:lnTo>
                    <a:pt x="2" y="942"/>
                  </a:lnTo>
                  <a:lnTo>
                    <a:pt x="4" y="950"/>
                  </a:lnTo>
                  <a:lnTo>
                    <a:pt x="8" y="960"/>
                  </a:lnTo>
                  <a:lnTo>
                    <a:pt x="11" y="967"/>
                  </a:lnTo>
                  <a:lnTo>
                    <a:pt x="16" y="976"/>
                  </a:lnTo>
                  <a:lnTo>
                    <a:pt x="21" y="983"/>
                  </a:lnTo>
                  <a:lnTo>
                    <a:pt x="28" y="990"/>
                  </a:lnTo>
                  <a:lnTo>
                    <a:pt x="34" y="996"/>
                  </a:lnTo>
                  <a:lnTo>
                    <a:pt x="42" y="1002"/>
                  </a:lnTo>
                  <a:lnTo>
                    <a:pt x="49" y="1006"/>
                  </a:lnTo>
                  <a:lnTo>
                    <a:pt x="58" y="1010"/>
                  </a:lnTo>
                  <a:lnTo>
                    <a:pt x="67" y="1014"/>
                  </a:lnTo>
                  <a:lnTo>
                    <a:pt x="76" y="1016"/>
                  </a:lnTo>
                  <a:lnTo>
                    <a:pt x="86" y="1017"/>
                  </a:lnTo>
                  <a:lnTo>
                    <a:pt x="96" y="1018"/>
                  </a:lnTo>
                  <a:lnTo>
                    <a:pt x="922" y="1018"/>
                  </a:lnTo>
                  <a:lnTo>
                    <a:pt x="922" y="1018"/>
                  </a:lnTo>
                  <a:lnTo>
                    <a:pt x="931" y="1017"/>
                  </a:lnTo>
                  <a:lnTo>
                    <a:pt x="941" y="1016"/>
                  </a:lnTo>
                  <a:lnTo>
                    <a:pt x="951" y="1014"/>
                  </a:lnTo>
                  <a:lnTo>
                    <a:pt x="959" y="1010"/>
                  </a:lnTo>
                  <a:lnTo>
                    <a:pt x="968" y="1006"/>
                  </a:lnTo>
                  <a:lnTo>
                    <a:pt x="975" y="1002"/>
                  </a:lnTo>
                  <a:lnTo>
                    <a:pt x="983" y="996"/>
                  </a:lnTo>
                  <a:lnTo>
                    <a:pt x="989" y="990"/>
                  </a:lnTo>
                  <a:lnTo>
                    <a:pt x="996" y="983"/>
                  </a:lnTo>
                  <a:lnTo>
                    <a:pt x="1001" y="976"/>
                  </a:lnTo>
                  <a:lnTo>
                    <a:pt x="1006" y="967"/>
                  </a:lnTo>
                  <a:lnTo>
                    <a:pt x="1010" y="960"/>
                  </a:lnTo>
                  <a:lnTo>
                    <a:pt x="1013" y="950"/>
                  </a:lnTo>
                  <a:lnTo>
                    <a:pt x="1015" y="942"/>
                  </a:lnTo>
                  <a:lnTo>
                    <a:pt x="1017" y="932"/>
                  </a:lnTo>
                  <a:lnTo>
                    <a:pt x="1017" y="922"/>
                  </a:lnTo>
                  <a:lnTo>
                    <a:pt x="1017" y="922"/>
                  </a:lnTo>
                  <a:lnTo>
                    <a:pt x="1017" y="907"/>
                  </a:lnTo>
                  <a:lnTo>
                    <a:pt x="1016" y="893"/>
                  </a:lnTo>
                  <a:lnTo>
                    <a:pt x="1014" y="878"/>
                  </a:lnTo>
                  <a:lnTo>
                    <a:pt x="1012" y="864"/>
                  </a:lnTo>
                  <a:lnTo>
                    <a:pt x="1009" y="850"/>
                  </a:lnTo>
                  <a:lnTo>
                    <a:pt x="1004" y="838"/>
                  </a:lnTo>
                  <a:lnTo>
                    <a:pt x="1000" y="824"/>
                  </a:lnTo>
                  <a:lnTo>
                    <a:pt x="995" y="811"/>
                  </a:lnTo>
                  <a:lnTo>
                    <a:pt x="989" y="798"/>
                  </a:lnTo>
                  <a:lnTo>
                    <a:pt x="983" y="786"/>
                  </a:lnTo>
                  <a:lnTo>
                    <a:pt x="976" y="774"/>
                  </a:lnTo>
                  <a:lnTo>
                    <a:pt x="969" y="762"/>
                  </a:lnTo>
                  <a:lnTo>
                    <a:pt x="960" y="751"/>
                  </a:lnTo>
                  <a:lnTo>
                    <a:pt x="952" y="740"/>
                  </a:lnTo>
                  <a:lnTo>
                    <a:pt x="943" y="730"/>
                  </a:lnTo>
                  <a:lnTo>
                    <a:pt x="933" y="720"/>
                  </a:lnTo>
                  <a:lnTo>
                    <a:pt x="924" y="711"/>
                  </a:lnTo>
                  <a:lnTo>
                    <a:pt x="913" y="701"/>
                  </a:lnTo>
                  <a:lnTo>
                    <a:pt x="902" y="693"/>
                  </a:lnTo>
                  <a:lnTo>
                    <a:pt x="892" y="685"/>
                  </a:lnTo>
                  <a:lnTo>
                    <a:pt x="880" y="678"/>
                  </a:lnTo>
                  <a:lnTo>
                    <a:pt x="868" y="670"/>
                  </a:lnTo>
                  <a:lnTo>
                    <a:pt x="855" y="665"/>
                  </a:lnTo>
                  <a:lnTo>
                    <a:pt x="842" y="658"/>
                  </a:lnTo>
                  <a:lnTo>
                    <a:pt x="829" y="653"/>
                  </a:lnTo>
                  <a:lnTo>
                    <a:pt x="817" y="649"/>
                  </a:lnTo>
                  <a:lnTo>
                    <a:pt x="803" y="645"/>
                  </a:lnTo>
                  <a:lnTo>
                    <a:pt x="789" y="642"/>
                  </a:lnTo>
                  <a:lnTo>
                    <a:pt x="775" y="639"/>
                  </a:lnTo>
                  <a:lnTo>
                    <a:pt x="761" y="638"/>
                  </a:lnTo>
                  <a:lnTo>
                    <a:pt x="746" y="637"/>
                  </a:lnTo>
                  <a:lnTo>
                    <a:pt x="731" y="636"/>
                  </a:lnTo>
                  <a:lnTo>
                    <a:pt x="731" y="63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8" name="组合 57"/>
          <p:cNvGrpSpPr/>
          <p:nvPr/>
        </p:nvGrpSpPr>
        <p:grpSpPr>
          <a:xfrm>
            <a:off x="7018049" y="3247469"/>
            <a:ext cx="1147323" cy="1147322"/>
            <a:chOff x="7435142" y="3247469"/>
            <a:chExt cx="1147322" cy="1147322"/>
          </a:xfrm>
        </p:grpSpPr>
        <p:sp>
          <p:nvSpPr>
            <p:cNvPr id="59" name="椭圆 58"/>
            <p:cNvSpPr/>
            <p:nvPr/>
          </p:nvSpPr>
          <p:spPr>
            <a:xfrm>
              <a:off x="7435142" y="3247469"/>
              <a:ext cx="1147322" cy="1147322"/>
            </a:xfrm>
            <a:prstGeom prst="ellipse">
              <a:avLst/>
            </a:prstGeom>
            <a:solidFill>
              <a:schemeClr val="accent2"/>
            </a:solidFill>
            <a:ln w="762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0" name="Freeform 99"/>
            <p:cNvSpPr>
              <a:spLocks noEditPoints="1"/>
            </p:cNvSpPr>
            <p:nvPr/>
          </p:nvSpPr>
          <p:spPr bwMode="auto">
            <a:xfrm>
              <a:off x="7770677" y="3581832"/>
              <a:ext cx="476252" cy="478596"/>
            </a:xfrm>
            <a:custGeom>
              <a:avLst/>
              <a:gdLst>
                <a:gd name="T0" fmla="*/ 543 w 1018"/>
                <a:gd name="T1" fmla="*/ 682 h 1018"/>
                <a:gd name="T2" fmla="*/ 671 w 1018"/>
                <a:gd name="T3" fmla="*/ 548 h 1018"/>
                <a:gd name="T4" fmla="*/ 689 w 1018"/>
                <a:gd name="T5" fmla="*/ 324 h 1018"/>
                <a:gd name="T6" fmla="*/ 565 w 1018"/>
                <a:gd name="T7" fmla="*/ 148 h 1018"/>
                <a:gd name="T8" fmla="*/ 462 w 1018"/>
                <a:gd name="T9" fmla="*/ 120 h 1018"/>
                <a:gd name="T10" fmla="*/ 368 w 1018"/>
                <a:gd name="T11" fmla="*/ 142 h 1018"/>
                <a:gd name="T12" fmla="*/ 290 w 1018"/>
                <a:gd name="T13" fmla="*/ 207 h 1018"/>
                <a:gd name="T14" fmla="*/ 223 w 1018"/>
                <a:gd name="T15" fmla="*/ 409 h 1018"/>
                <a:gd name="T16" fmla="*/ 309 w 1018"/>
                <a:gd name="T17" fmla="*/ 634 h 1018"/>
                <a:gd name="T18" fmla="*/ 425 w 1018"/>
                <a:gd name="T19" fmla="*/ 696 h 1018"/>
                <a:gd name="T20" fmla="*/ 513 w 1018"/>
                <a:gd name="T21" fmla="*/ 193 h 1018"/>
                <a:gd name="T22" fmla="*/ 623 w 1018"/>
                <a:gd name="T23" fmla="*/ 321 h 1018"/>
                <a:gd name="T24" fmla="*/ 623 w 1018"/>
                <a:gd name="T25" fmla="*/ 497 h 1018"/>
                <a:gd name="T26" fmla="*/ 513 w 1018"/>
                <a:gd name="T27" fmla="*/ 626 h 1018"/>
                <a:gd name="T28" fmla="*/ 378 w 1018"/>
                <a:gd name="T29" fmla="*/ 609 h 1018"/>
                <a:gd name="T30" fmla="*/ 290 w 1018"/>
                <a:gd name="T31" fmla="*/ 456 h 1018"/>
                <a:gd name="T32" fmla="*/ 316 w 1018"/>
                <a:gd name="T33" fmla="*/ 283 h 1018"/>
                <a:gd name="T34" fmla="*/ 444 w 1018"/>
                <a:gd name="T35" fmla="*/ 184 h 1018"/>
                <a:gd name="T36" fmla="*/ 636 w 1018"/>
                <a:gd name="T37" fmla="*/ 682 h 1018"/>
                <a:gd name="T38" fmla="*/ 644 w 1018"/>
                <a:gd name="T39" fmla="*/ 726 h 1018"/>
                <a:gd name="T40" fmla="*/ 756 w 1018"/>
                <a:gd name="T41" fmla="*/ 755 h 1018"/>
                <a:gd name="T42" fmla="*/ 854 w 1018"/>
                <a:gd name="T43" fmla="*/ 889 h 1018"/>
                <a:gd name="T44" fmla="*/ 844 w 1018"/>
                <a:gd name="T45" fmla="*/ 952 h 1018"/>
                <a:gd name="T46" fmla="*/ 68 w 1018"/>
                <a:gd name="T47" fmla="*/ 943 h 1018"/>
                <a:gd name="T48" fmla="*/ 87 w 1018"/>
                <a:gd name="T49" fmla="*/ 834 h 1018"/>
                <a:gd name="T50" fmla="*/ 221 w 1018"/>
                <a:gd name="T51" fmla="*/ 736 h 1018"/>
                <a:gd name="T52" fmla="*/ 290 w 1018"/>
                <a:gd name="T53" fmla="*/ 712 h 1018"/>
                <a:gd name="T54" fmla="*/ 273 w 1018"/>
                <a:gd name="T55" fmla="*/ 670 h 1018"/>
                <a:gd name="T56" fmla="*/ 184 w 1018"/>
                <a:gd name="T57" fmla="*/ 680 h 1018"/>
                <a:gd name="T58" fmla="*/ 21 w 1018"/>
                <a:gd name="T59" fmla="*/ 827 h 1018"/>
                <a:gd name="T60" fmla="*/ 0 w 1018"/>
                <a:gd name="T61" fmla="*/ 937 h 1018"/>
                <a:gd name="T62" fmla="*/ 39 w 1018"/>
                <a:gd name="T63" fmla="*/ 1003 h 1018"/>
                <a:gd name="T64" fmla="*/ 843 w 1018"/>
                <a:gd name="T65" fmla="*/ 1018 h 1018"/>
                <a:gd name="T66" fmla="*/ 907 w 1018"/>
                <a:gd name="T67" fmla="*/ 978 h 1018"/>
                <a:gd name="T68" fmla="*/ 921 w 1018"/>
                <a:gd name="T69" fmla="*/ 902 h 1018"/>
                <a:gd name="T70" fmla="*/ 846 w 1018"/>
                <a:gd name="T71" fmla="*/ 744 h 1018"/>
                <a:gd name="T72" fmla="*/ 688 w 1018"/>
                <a:gd name="T73" fmla="*/ 669 h 1018"/>
                <a:gd name="T74" fmla="*/ 557 w 1018"/>
                <a:gd name="T75" fmla="*/ 64 h 1018"/>
                <a:gd name="T76" fmla="*/ 681 w 1018"/>
                <a:gd name="T77" fmla="*/ 130 h 1018"/>
                <a:gd name="T78" fmla="*/ 732 w 1018"/>
                <a:gd name="T79" fmla="*/ 290 h 1018"/>
                <a:gd name="T80" fmla="*/ 728 w 1018"/>
                <a:gd name="T81" fmla="*/ 379 h 1018"/>
                <a:gd name="T82" fmla="*/ 765 w 1018"/>
                <a:gd name="T83" fmla="*/ 393 h 1018"/>
                <a:gd name="T84" fmla="*/ 793 w 1018"/>
                <a:gd name="T85" fmla="*/ 331 h 1018"/>
                <a:gd name="T86" fmla="*/ 755 w 1018"/>
                <a:gd name="T87" fmla="*/ 128 h 1018"/>
                <a:gd name="T88" fmla="*/ 628 w 1018"/>
                <a:gd name="T89" fmla="*/ 14 h 1018"/>
                <a:gd name="T90" fmla="*/ 529 w 1018"/>
                <a:gd name="T91" fmla="*/ 2 h 1018"/>
                <a:gd name="T92" fmla="*/ 442 w 1018"/>
                <a:gd name="T93" fmla="*/ 37 h 1018"/>
                <a:gd name="T94" fmla="*/ 450 w 1018"/>
                <a:gd name="T95" fmla="*/ 82 h 1018"/>
                <a:gd name="T96" fmla="*/ 763 w 1018"/>
                <a:gd name="T97" fmla="*/ 540 h 1018"/>
                <a:gd name="T98" fmla="*/ 732 w 1018"/>
                <a:gd name="T99" fmla="*/ 573 h 1018"/>
                <a:gd name="T100" fmla="*/ 763 w 1018"/>
                <a:gd name="T101" fmla="*/ 605 h 1018"/>
                <a:gd name="T102" fmla="*/ 911 w 1018"/>
                <a:gd name="T103" fmla="*/ 678 h 1018"/>
                <a:gd name="T104" fmla="*/ 954 w 1018"/>
                <a:gd name="T105" fmla="*/ 809 h 1018"/>
                <a:gd name="T106" fmla="*/ 963 w 1018"/>
                <a:gd name="T107" fmla="*/ 853 h 1018"/>
                <a:gd name="T108" fmla="*/ 1003 w 1018"/>
                <a:gd name="T109" fmla="*/ 851 h 1018"/>
                <a:gd name="T110" fmla="*/ 1018 w 1018"/>
                <a:gd name="T111" fmla="*/ 803 h 1018"/>
                <a:gd name="T112" fmla="*/ 945 w 1018"/>
                <a:gd name="T113" fmla="*/ 619 h 1018"/>
                <a:gd name="T114" fmla="*/ 803 w 1018"/>
                <a:gd name="T115" fmla="*/ 544 h 10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018" h="1018">
                  <a:moveTo>
                    <a:pt x="462" y="700"/>
                  </a:moveTo>
                  <a:lnTo>
                    <a:pt x="462" y="700"/>
                  </a:lnTo>
                  <a:lnTo>
                    <a:pt x="474" y="699"/>
                  </a:lnTo>
                  <a:lnTo>
                    <a:pt x="485" y="698"/>
                  </a:lnTo>
                  <a:lnTo>
                    <a:pt x="497" y="696"/>
                  </a:lnTo>
                  <a:lnTo>
                    <a:pt x="509" y="694"/>
                  </a:lnTo>
                  <a:lnTo>
                    <a:pt x="521" y="691"/>
                  </a:lnTo>
                  <a:lnTo>
                    <a:pt x="533" y="686"/>
                  </a:lnTo>
                  <a:lnTo>
                    <a:pt x="543" y="682"/>
                  </a:lnTo>
                  <a:lnTo>
                    <a:pt x="554" y="677"/>
                  </a:lnTo>
                  <a:lnTo>
                    <a:pt x="565" y="671"/>
                  </a:lnTo>
                  <a:lnTo>
                    <a:pt x="576" y="665"/>
                  </a:lnTo>
                  <a:lnTo>
                    <a:pt x="595" y="650"/>
                  </a:lnTo>
                  <a:lnTo>
                    <a:pt x="613" y="634"/>
                  </a:lnTo>
                  <a:lnTo>
                    <a:pt x="630" y="614"/>
                  </a:lnTo>
                  <a:lnTo>
                    <a:pt x="645" y="594"/>
                  </a:lnTo>
                  <a:lnTo>
                    <a:pt x="659" y="571"/>
                  </a:lnTo>
                  <a:lnTo>
                    <a:pt x="671" y="548"/>
                  </a:lnTo>
                  <a:lnTo>
                    <a:pt x="681" y="522"/>
                  </a:lnTo>
                  <a:lnTo>
                    <a:pt x="689" y="495"/>
                  </a:lnTo>
                  <a:lnTo>
                    <a:pt x="695" y="467"/>
                  </a:lnTo>
                  <a:lnTo>
                    <a:pt x="699" y="439"/>
                  </a:lnTo>
                  <a:lnTo>
                    <a:pt x="700" y="409"/>
                  </a:lnTo>
                  <a:lnTo>
                    <a:pt x="700" y="409"/>
                  </a:lnTo>
                  <a:lnTo>
                    <a:pt x="699" y="379"/>
                  </a:lnTo>
                  <a:lnTo>
                    <a:pt x="695" y="352"/>
                  </a:lnTo>
                  <a:lnTo>
                    <a:pt x="689" y="324"/>
                  </a:lnTo>
                  <a:lnTo>
                    <a:pt x="681" y="297"/>
                  </a:lnTo>
                  <a:lnTo>
                    <a:pt x="671" y="271"/>
                  </a:lnTo>
                  <a:lnTo>
                    <a:pt x="659" y="247"/>
                  </a:lnTo>
                  <a:lnTo>
                    <a:pt x="645" y="225"/>
                  </a:lnTo>
                  <a:lnTo>
                    <a:pt x="630" y="205"/>
                  </a:lnTo>
                  <a:lnTo>
                    <a:pt x="613" y="185"/>
                  </a:lnTo>
                  <a:lnTo>
                    <a:pt x="595" y="169"/>
                  </a:lnTo>
                  <a:lnTo>
                    <a:pt x="576" y="154"/>
                  </a:lnTo>
                  <a:lnTo>
                    <a:pt x="565" y="148"/>
                  </a:lnTo>
                  <a:lnTo>
                    <a:pt x="554" y="142"/>
                  </a:lnTo>
                  <a:lnTo>
                    <a:pt x="543" y="137"/>
                  </a:lnTo>
                  <a:lnTo>
                    <a:pt x="533" y="133"/>
                  </a:lnTo>
                  <a:lnTo>
                    <a:pt x="521" y="128"/>
                  </a:lnTo>
                  <a:lnTo>
                    <a:pt x="509" y="125"/>
                  </a:lnTo>
                  <a:lnTo>
                    <a:pt x="497" y="123"/>
                  </a:lnTo>
                  <a:lnTo>
                    <a:pt x="485" y="121"/>
                  </a:lnTo>
                  <a:lnTo>
                    <a:pt x="474" y="120"/>
                  </a:lnTo>
                  <a:lnTo>
                    <a:pt x="462" y="120"/>
                  </a:lnTo>
                  <a:lnTo>
                    <a:pt x="462" y="120"/>
                  </a:lnTo>
                  <a:lnTo>
                    <a:pt x="449" y="120"/>
                  </a:lnTo>
                  <a:lnTo>
                    <a:pt x="437" y="121"/>
                  </a:lnTo>
                  <a:lnTo>
                    <a:pt x="425" y="123"/>
                  </a:lnTo>
                  <a:lnTo>
                    <a:pt x="414" y="125"/>
                  </a:lnTo>
                  <a:lnTo>
                    <a:pt x="402" y="128"/>
                  </a:lnTo>
                  <a:lnTo>
                    <a:pt x="391" y="132"/>
                  </a:lnTo>
                  <a:lnTo>
                    <a:pt x="379" y="137"/>
                  </a:lnTo>
                  <a:lnTo>
                    <a:pt x="368" y="142"/>
                  </a:lnTo>
                  <a:lnTo>
                    <a:pt x="358" y="148"/>
                  </a:lnTo>
                  <a:lnTo>
                    <a:pt x="347" y="154"/>
                  </a:lnTo>
                  <a:lnTo>
                    <a:pt x="337" y="162"/>
                  </a:lnTo>
                  <a:lnTo>
                    <a:pt x="327" y="169"/>
                  </a:lnTo>
                  <a:lnTo>
                    <a:pt x="317" y="178"/>
                  </a:lnTo>
                  <a:lnTo>
                    <a:pt x="308" y="187"/>
                  </a:lnTo>
                  <a:lnTo>
                    <a:pt x="299" y="197"/>
                  </a:lnTo>
                  <a:lnTo>
                    <a:pt x="290" y="207"/>
                  </a:lnTo>
                  <a:lnTo>
                    <a:pt x="290" y="207"/>
                  </a:lnTo>
                  <a:lnTo>
                    <a:pt x="275" y="228"/>
                  </a:lnTo>
                  <a:lnTo>
                    <a:pt x="261" y="251"/>
                  </a:lnTo>
                  <a:lnTo>
                    <a:pt x="249" y="274"/>
                  </a:lnTo>
                  <a:lnTo>
                    <a:pt x="241" y="300"/>
                  </a:lnTo>
                  <a:lnTo>
                    <a:pt x="233" y="326"/>
                  </a:lnTo>
                  <a:lnTo>
                    <a:pt x="227" y="354"/>
                  </a:lnTo>
                  <a:lnTo>
                    <a:pt x="224" y="382"/>
                  </a:lnTo>
                  <a:lnTo>
                    <a:pt x="223" y="409"/>
                  </a:lnTo>
                  <a:lnTo>
                    <a:pt x="223" y="409"/>
                  </a:lnTo>
                  <a:lnTo>
                    <a:pt x="224" y="439"/>
                  </a:lnTo>
                  <a:lnTo>
                    <a:pt x="228" y="467"/>
                  </a:lnTo>
                  <a:lnTo>
                    <a:pt x="233" y="495"/>
                  </a:lnTo>
                  <a:lnTo>
                    <a:pt x="242" y="522"/>
                  </a:lnTo>
                  <a:lnTo>
                    <a:pt x="251" y="548"/>
                  </a:lnTo>
                  <a:lnTo>
                    <a:pt x="263" y="571"/>
                  </a:lnTo>
                  <a:lnTo>
                    <a:pt x="277" y="594"/>
                  </a:lnTo>
                  <a:lnTo>
                    <a:pt x="293" y="614"/>
                  </a:lnTo>
                  <a:lnTo>
                    <a:pt x="309" y="634"/>
                  </a:lnTo>
                  <a:lnTo>
                    <a:pt x="328" y="650"/>
                  </a:lnTo>
                  <a:lnTo>
                    <a:pt x="348" y="665"/>
                  </a:lnTo>
                  <a:lnTo>
                    <a:pt x="358" y="671"/>
                  </a:lnTo>
                  <a:lnTo>
                    <a:pt x="368" y="677"/>
                  </a:lnTo>
                  <a:lnTo>
                    <a:pt x="379" y="682"/>
                  </a:lnTo>
                  <a:lnTo>
                    <a:pt x="391" y="686"/>
                  </a:lnTo>
                  <a:lnTo>
                    <a:pt x="402" y="691"/>
                  </a:lnTo>
                  <a:lnTo>
                    <a:pt x="414" y="694"/>
                  </a:lnTo>
                  <a:lnTo>
                    <a:pt x="425" y="696"/>
                  </a:lnTo>
                  <a:lnTo>
                    <a:pt x="437" y="698"/>
                  </a:lnTo>
                  <a:lnTo>
                    <a:pt x="449" y="699"/>
                  </a:lnTo>
                  <a:lnTo>
                    <a:pt x="462" y="700"/>
                  </a:lnTo>
                  <a:lnTo>
                    <a:pt x="462" y="700"/>
                  </a:lnTo>
                  <a:close/>
                  <a:moveTo>
                    <a:pt x="462" y="183"/>
                  </a:moveTo>
                  <a:lnTo>
                    <a:pt x="462" y="183"/>
                  </a:lnTo>
                  <a:lnTo>
                    <a:pt x="479" y="184"/>
                  </a:lnTo>
                  <a:lnTo>
                    <a:pt x="496" y="187"/>
                  </a:lnTo>
                  <a:lnTo>
                    <a:pt x="513" y="193"/>
                  </a:lnTo>
                  <a:lnTo>
                    <a:pt x="529" y="200"/>
                  </a:lnTo>
                  <a:lnTo>
                    <a:pt x="544" y="210"/>
                  </a:lnTo>
                  <a:lnTo>
                    <a:pt x="559" y="222"/>
                  </a:lnTo>
                  <a:lnTo>
                    <a:pt x="572" y="235"/>
                  </a:lnTo>
                  <a:lnTo>
                    <a:pt x="585" y="250"/>
                  </a:lnTo>
                  <a:lnTo>
                    <a:pt x="596" y="266"/>
                  </a:lnTo>
                  <a:lnTo>
                    <a:pt x="607" y="283"/>
                  </a:lnTo>
                  <a:lnTo>
                    <a:pt x="615" y="301"/>
                  </a:lnTo>
                  <a:lnTo>
                    <a:pt x="623" y="321"/>
                  </a:lnTo>
                  <a:lnTo>
                    <a:pt x="628" y="342"/>
                  </a:lnTo>
                  <a:lnTo>
                    <a:pt x="632" y="363"/>
                  </a:lnTo>
                  <a:lnTo>
                    <a:pt x="636" y="386"/>
                  </a:lnTo>
                  <a:lnTo>
                    <a:pt x="637" y="409"/>
                  </a:lnTo>
                  <a:lnTo>
                    <a:pt x="637" y="409"/>
                  </a:lnTo>
                  <a:lnTo>
                    <a:pt x="636" y="433"/>
                  </a:lnTo>
                  <a:lnTo>
                    <a:pt x="632" y="456"/>
                  </a:lnTo>
                  <a:lnTo>
                    <a:pt x="628" y="477"/>
                  </a:lnTo>
                  <a:lnTo>
                    <a:pt x="623" y="497"/>
                  </a:lnTo>
                  <a:lnTo>
                    <a:pt x="615" y="518"/>
                  </a:lnTo>
                  <a:lnTo>
                    <a:pt x="607" y="536"/>
                  </a:lnTo>
                  <a:lnTo>
                    <a:pt x="596" y="553"/>
                  </a:lnTo>
                  <a:lnTo>
                    <a:pt x="585" y="569"/>
                  </a:lnTo>
                  <a:lnTo>
                    <a:pt x="572" y="584"/>
                  </a:lnTo>
                  <a:lnTo>
                    <a:pt x="559" y="597"/>
                  </a:lnTo>
                  <a:lnTo>
                    <a:pt x="544" y="609"/>
                  </a:lnTo>
                  <a:lnTo>
                    <a:pt x="529" y="619"/>
                  </a:lnTo>
                  <a:lnTo>
                    <a:pt x="513" y="626"/>
                  </a:lnTo>
                  <a:lnTo>
                    <a:pt x="496" y="632"/>
                  </a:lnTo>
                  <a:lnTo>
                    <a:pt x="479" y="635"/>
                  </a:lnTo>
                  <a:lnTo>
                    <a:pt x="462" y="636"/>
                  </a:lnTo>
                  <a:lnTo>
                    <a:pt x="462" y="636"/>
                  </a:lnTo>
                  <a:lnTo>
                    <a:pt x="444" y="635"/>
                  </a:lnTo>
                  <a:lnTo>
                    <a:pt x="426" y="632"/>
                  </a:lnTo>
                  <a:lnTo>
                    <a:pt x="409" y="626"/>
                  </a:lnTo>
                  <a:lnTo>
                    <a:pt x="393" y="619"/>
                  </a:lnTo>
                  <a:lnTo>
                    <a:pt x="378" y="609"/>
                  </a:lnTo>
                  <a:lnTo>
                    <a:pt x="364" y="597"/>
                  </a:lnTo>
                  <a:lnTo>
                    <a:pt x="350" y="584"/>
                  </a:lnTo>
                  <a:lnTo>
                    <a:pt x="337" y="569"/>
                  </a:lnTo>
                  <a:lnTo>
                    <a:pt x="327" y="553"/>
                  </a:lnTo>
                  <a:lnTo>
                    <a:pt x="316" y="536"/>
                  </a:lnTo>
                  <a:lnTo>
                    <a:pt x="307" y="518"/>
                  </a:lnTo>
                  <a:lnTo>
                    <a:pt x="300" y="497"/>
                  </a:lnTo>
                  <a:lnTo>
                    <a:pt x="294" y="477"/>
                  </a:lnTo>
                  <a:lnTo>
                    <a:pt x="290" y="456"/>
                  </a:lnTo>
                  <a:lnTo>
                    <a:pt x="287" y="433"/>
                  </a:lnTo>
                  <a:lnTo>
                    <a:pt x="287" y="409"/>
                  </a:lnTo>
                  <a:lnTo>
                    <a:pt x="287" y="409"/>
                  </a:lnTo>
                  <a:lnTo>
                    <a:pt x="287" y="386"/>
                  </a:lnTo>
                  <a:lnTo>
                    <a:pt x="290" y="363"/>
                  </a:lnTo>
                  <a:lnTo>
                    <a:pt x="294" y="342"/>
                  </a:lnTo>
                  <a:lnTo>
                    <a:pt x="300" y="321"/>
                  </a:lnTo>
                  <a:lnTo>
                    <a:pt x="307" y="301"/>
                  </a:lnTo>
                  <a:lnTo>
                    <a:pt x="316" y="283"/>
                  </a:lnTo>
                  <a:lnTo>
                    <a:pt x="327" y="266"/>
                  </a:lnTo>
                  <a:lnTo>
                    <a:pt x="337" y="250"/>
                  </a:lnTo>
                  <a:lnTo>
                    <a:pt x="350" y="235"/>
                  </a:lnTo>
                  <a:lnTo>
                    <a:pt x="364" y="222"/>
                  </a:lnTo>
                  <a:lnTo>
                    <a:pt x="378" y="210"/>
                  </a:lnTo>
                  <a:lnTo>
                    <a:pt x="393" y="200"/>
                  </a:lnTo>
                  <a:lnTo>
                    <a:pt x="409" y="193"/>
                  </a:lnTo>
                  <a:lnTo>
                    <a:pt x="426" y="187"/>
                  </a:lnTo>
                  <a:lnTo>
                    <a:pt x="444" y="184"/>
                  </a:lnTo>
                  <a:lnTo>
                    <a:pt x="462" y="183"/>
                  </a:lnTo>
                  <a:lnTo>
                    <a:pt x="462" y="183"/>
                  </a:lnTo>
                  <a:close/>
                  <a:moveTo>
                    <a:pt x="661" y="668"/>
                  </a:moveTo>
                  <a:lnTo>
                    <a:pt x="661" y="668"/>
                  </a:lnTo>
                  <a:lnTo>
                    <a:pt x="655" y="668"/>
                  </a:lnTo>
                  <a:lnTo>
                    <a:pt x="650" y="670"/>
                  </a:lnTo>
                  <a:lnTo>
                    <a:pt x="644" y="673"/>
                  </a:lnTo>
                  <a:lnTo>
                    <a:pt x="639" y="678"/>
                  </a:lnTo>
                  <a:lnTo>
                    <a:pt x="636" y="682"/>
                  </a:lnTo>
                  <a:lnTo>
                    <a:pt x="632" y="687"/>
                  </a:lnTo>
                  <a:lnTo>
                    <a:pt x="630" y="694"/>
                  </a:lnTo>
                  <a:lnTo>
                    <a:pt x="630" y="700"/>
                  </a:lnTo>
                  <a:lnTo>
                    <a:pt x="630" y="700"/>
                  </a:lnTo>
                  <a:lnTo>
                    <a:pt x="630" y="706"/>
                  </a:lnTo>
                  <a:lnTo>
                    <a:pt x="632" y="712"/>
                  </a:lnTo>
                  <a:lnTo>
                    <a:pt x="636" y="717"/>
                  </a:lnTo>
                  <a:lnTo>
                    <a:pt x="639" y="722"/>
                  </a:lnTo>
                  <a:lnTo>
                    <a:pt x="644" y="726"/>
                  </a:lnTo>
                  <a:lnTo>
                    <a:pt x="650" y="729"/>
                  </a:lnTo>
                  <a:lnTo>
                    <a:pt x="655" y="731"/>
                  </a:lnTo>
                  <a:lnTo>
                    <a:pt x="661" y="731"/>
                  </a:lnTo>
                  <a:lnTo>
                    <a:pt x="661" y="731"/>
                  </a:lnTo>
                  <a:lnTo>
                    <a:pt x="682" y="732"/>
                  </a:lnTo>
                  <a:lnTo>
                    <a:pt x="701" y="736"/>
                  </a:lnTo>
                  <a:lnTo>
                    <a:pt x="720" y="740"/>
                  </a:lnTo>
                  <a:lnTo>
                    <a:pt x="739" y="747"/>
                  </a:lnTo>
                  <a:lnTo>
                    <a:pt x="756" y="755"/>
                  </a:lnTo>
                  <a:lnTo>
                    <a:pt x="772" y="766"/>
                  </a:lnTo>
                  <a:lnTo>
                    <a:pt x="787" y="776"/>
                  </a:lnTo>
                  <a:lnTo>
                    <a:pt x="801" y="789"/>
                  </a:lnTo>
                  <a:lnTo>
                    <a:pt x="814" y="803"/>
                  </a:lnTo>
                  <a:lnTo>
                    <a:pt x="826" y="818"/>
                  </a:lnTo>
                  <a:lnTo>
                    <a:pt x="835" y="834"/>
                  </a:lnTo>
                  <a:lnTo>
                    <a:pt x="844" y="851"/>
                  </a:lnTo>
                  <a:lnTo>
                    <a:pt x="850" y="870"/>
                  </a:lnTo>
                  <a:lnTo>
                    <a:pt x="854" y="889"/>
                  </a:lnTo>
                  <a:lnTo>
                    <a:pt x="858" y="908"/>
                  </a:lnTo>
                  <a:lnTo>
                    <a:pt x="859" y="929"/>
                  </a:lnTo>
                  <a:lnTo>
                    <a:pt x="859" y="929"/>
                  </a:lnTo>
                  <a:lnTo>
                    <a:pt x="859" y="934"/>
                  </a:lnTo>
                  <a:lnTo>
                    <a:pt x="857" y="938"/>
                  </a:lnTo>
                  <a:lnTo>
                    <a:pt x="854" y="943"/>
                  </a:lnTo>
                  <a:lnTo>
                    <a:pt x="851" y="947"/>
                  </a:lnTo>
                  <a:lnTo>
                    <a:pt x="848" y="950"/>
                  </a:lnTo>
                  <a:lnTo>
                    <a:pt x="844" y="952"/>
                  </a:lnTo>
                  <a:lnTo>
                    <a:pt x="838" y="953"/>
                  </a:lnTo>
                  <a:lnTo>
                    <a:pt x="833" y="954"/>
                  </a:lnTo>
                  <a:lnTo>
                    <a:pt x="89" y="954"/>
                  </a:lnTo>
                  <a:lnTo>
                    <a:pt x="89" y="954"/>
                  </a:lnTo>
                  <a:lnTo>
                    <a:pt x="84" y="953"/>
                  </a:lnTo>
                  <a:lnTo>
                    <a:pt x="80" y="952"/>
                  </a:lnTo>
                  <a:lnTo>
                    <a:pt x="76" y="950"/>
                  </a:lnTo>
                  <a:lnTo>
                    <a:pt x="71" y="947"/>
                  </a:lnTo>
                  <a:lnTo>
                    <a:pt x="68" y="943"/>
                  </a:lnTo>
                  <a:lnTo>
                    <a:pt x="66" y="938"/>
                  </a:lnTo>
                  <a:lnTo>
                    <a:pt x="65" y="934"/>
                  </a:lnTo>
                  <a:lnTo>
                    <a:pt x="64" y="929"/>
                  </a:lnTo>
                  <a:lnTo>
                    <a:pt x="64" y="929"/>
                  </a:lnTo>
                  <a:lnTo>
                    <a:pt x="65" y="908"/>
                  </a:lnTo>
                  <a:lnTo>
                    <a:pt x="68" y="889"/>
                  </a:lnTo>
                  <a:lnTo>
                    <a:pt x="72" y="870"/>
                  </a:lnTo>
                  <a:lnTo>
                    <a:pt x="80" y="851"/>
                  </a:lnTo>
                  <a:lnTo>
                    <a:pt x="87" y="834"/>
                  </a:lnTo>
                  <a:lnTo>
                    <a:pt x="98" y="818"/>
                  </a:lnTo>
                  <a:lnTo>
                    <a:pt x="109" y="803"/>
                  </a:lnTo>
                  <a:lnTo>
                    <a:pt x="122" y="789"/>
                  </a:lnTo>
                  <a:lnTo>
                    <a:pt x="136" y="776"/>
                  </a:lnTo>
                  <a:lnTo>
                    <a:pt x="151" y="766"/>
                  </a:lnTo>
                  <a:lnTo>
                    <a:pt x="167" y="755"/>
                  </a:lnTo>
                  <a:lnTo>
                    <a:pt x="184" y="747"/>
                  </a:lnTo>
                  <a:lnTo>
                    <a:pt x="202" y="740"/>
                  </a:lnTo>
                  <a:lnTo>
                    <a:pt x="221" y="736"/>
                  </a:lnTo>
                  <a:lnTo>
                    <a:pt x="241" y="732"/>
                  </a:lnTo>
                  <a:lnTo>
                    <a:pt x="261" y="731"/>
                  </a:lnTo>
                  <a:lnTo>
                    <a:pt x="261" y="731"/>
                  </a:lnTo>
                  <a:lnTo>
                    <a:pt x="268" y="731"/>
                  </a:lnTo>
                  <a:lnTo>
                    <a:pt x="273" y="729"/>
                  </a:lnTo>
                  <a:lnTo>
                    <a:pt x="278" y="726"/>
                  </a:lnTo>
                  <a:lnTo>
                    <a:pt x="284" y="722"/>
                  </a:lnTo>
                  <a:lnTo>
                    <a:pt x="287" y="717"/>
                  </a:lnTo>
                  <a:lnTo>
                    <a:pt x="290" y="712"/>
                  </a:lnTo>
                  <a:lnTo>
                    <a:pt x="292" y="706"/>
                  </a:lnTo>
                  <a:lnTo>
                    <a:pt x="293" y="700"/>
                  </a:lnTo>
                  <a:lnTo>
                    <a:pt x="293" y="700"/>
                  </a:lnTo>
                  <a:lnTo>
                    <a:pt x="292" y="694"/>
                  </a:lnTo>
                  <a:lnTo>
                    <a:pt x="290" y="687"/>
                  </a:lnTo>
                  <a:lnTo>
                    <a:pt x="287" y="682"/>
                  </a:lnTo>
                  <a:lnTo>
                    <a:pt x="284" y="678"/>
                  </a:lnTo>
                  <a:lnTo>
                    <a:pt x="278" y="673"/>
                  </a:lnTo>
                  <a:lnTo>
                    <a:pt x="273" y="670"/>
                  </a:lnTo>
                  <a:lnTo>
                    <a:pt x="268" y="668"/>
                  </a:lnTo>
                  <a:lnTo>
                    <a:pt x="261" y="668"/>
                  </a:lnTo>
                  <a:lnTo>
                    <a:pt x="261" y="668"/>
                  </a:lnTo>
                  <a:lnTo>
                    <a:pt x="247" y="668"/>
                  </a:lnTo>
                  <a:lnTo>
                    <a:pt x="234" y="669"/>
                  </a:lnTo>
                  <a:lnTo>
                    <a:pt x="221" y="671"/>
                  </a:lnTo>
                  <a:lnTo>
                    <a:pt x="209" y="673"/>
                  </a:lnTo>
                  <a:lnTo>
                    <a:pt x="196" y="677"/>
                  </a:lnTo>
                  <a:lnTo>
                    <a:pt x="184" y="680"/>
                  </a:lnTo>
                  <a:lnTo>
                    <a:pt x="159" y="688"/>
                  </a:lnTo>
                  <a:lnTo>
                    <a:pt x="137" y="699"/>
                  </a:lnTo>
                  <a:lnTo>
                    <a:pt x="115" y="712"/>
                  </a:lnTo>
                  <a:lnTo>
                    <a:pt x="95" y="727"/>
                  </a:lnTo>
                  <a:lnTo>
                    <a:pt x="77" y="744"/>
                  </a:lnTo>
                  <a:lnTo>
                    <a:pt x="59" y="762"/>
                  </a:lnTo>
                  <a:lnTo>
                    <a:pt x="44" y="783"/>
                  </a:lnTo>
                  <a:lnTo>
                    <a:pt x="32" y="804"/>
                  </a:lnTo>
                  <a:lnTo>
                    <a:pt x="21" y="827"/>
                  </a:lnTo>
                  <a:lnTo>
                    <a:pt x="12" y="851"/>
                  </a:lnTo>
                  <a:lnTo>
                    <a:pt x="8" y="863"/>
                  </a:lnTo>
                  <a:lnTo>
                    <a:pt x="6" y="876"/>
                  </a:lnTo>
                  <a:lnTo>
                    <a:pt x="4" y="889"/>
                  </a:lnTo>
                  <a:lnTo>
                    <a:pt x="1" y="902"/>
                  </a:lnTo>
                  <a:lnTo>
                    <a:pt x="0" y="915"/>
                  </a:lnTo>
                  <a:lnTo>
                    <a:pt x="0" y="929"/>
                  </a:lnTo>
                  <a:lnTo>
                    <a:pt x="0" y="929"/>
                  </a:lnTo>
                  <a:lnTo>
                    <a:pt x="0" y="937"/>
                  </a:lnTo>
                  <a:lnTo>
                    <a:pt x="3" y="947"/>
                  </a:lnTo>
                  <a:lnTo>
                    <a:pt x="5" y="956"/>
                  </a:lnTo>
                  <a:lnTo>
                    <a:pt x="7" y="963"/>
                  </a:lnTo>
                  <a:lnTo>
                    <a:pt x="11" y="971"/>
                  </a:lnTo>
                  <a:lnTo>
                    <a:pt x="15" y="978"/>
                  </a:lnTo>
                  <a:lnTo>
                    <a:pt x="21" y="986"/>
                  </a:lnTo>
                  <a:lnTo>
                    <a:pt x="26" y="992"/>
                  </a:lnTo>
                  <a:lnTo>
                    <a:pt x="33" y="997"/>
                  </a:lnTo>
                  <a:lnTo>
                    <a:pt x="39" y="1003"/>
                  </a:lnTo>
                  <a:lnTo>
                    <a:pt x="47" y="1007"/>
                  </a:lnTo>
                  <a:lnTo>
                    <a:pt x="55" y="1010"/>
                  </a:lnTo>
                  <a:lnTo>
                    <a:pt x="63" y="1014"/>
                  </a:lnTo>
                  <a:lnTo>
                    <a:pt x="71" y="1016"/>
                  </a:lnTo>
                  <a:lnTo>
                    <a:pt x="80" y="1018"/>
                  </a:lnTo>
                  <a:lnTo>
                    <a:pt x="89" y="1018"/>
                  </a:lnTo>
                  <a:lnTo>
                    <a:pt x="833" y="1018"/>
                  </a:lnTo>
                  <a:lnTo>
                    <a:pt x="833" y="1018"/>
                  </a:lnTo>
                  <a:lnTo>
                    <a:pt x="843" y="1018"/>
                  </a:lnTo>
                  <a:lnTo>
                    <a:pt x="851" y="1016"/>
                  </a:lnTo>
                  <a:lnTo>
                    <a:pt x="860" y="1014"/>
                  </a:lnTo>
                  <a:lnTo>
                    <a:pt x="868" y="1010"/>
                  </a:lnTo>
                  <a:lnTo>
                    <a:pt x="876" y="1007"/>
                  </a:lnTo>
                  <a:lnTo>
                    <a:pt x="883" y="1003"/>
                  </a:lnTo>
                  <a:lnTo>
                    <a:pt x="890" y="997"/>
                  </a:lnTo>
                  <a:lnTo>
                    <a:pt x="896" y="992"/>
                  </a:lnTo>
                  <a:lnTo>
                    <a:pt x="902" y="986"/>
                  </a:lnTo>
                  <a:lnTo>
                    <a:pt x="907" y="978"/>
                  </a:lnTo>
                  <a:lnTo>
                    <a:pt x="911" y="971"/>
                  </a:lnTo>
                  <a:lnTo>
                    <a:pt x="916" y="963"/>
                  </a:lnTo>
                  <a:lnTo>
                    <a:pt x="919" y="956"/>
                  </a:lnTo>
                  <a:lnTo>
                    <a:pt x="921" y="947"/>
                  </a:lnTo>
                  <a:lnTo>
                    <a:pt x="922" y="937"/>
                  </a:lnTo>
                  <a:lnTo>
                    <a:pt x="922" y="929"/>
                  </a:lnTo>
                  <a:lnTo>
                    <a:pt x="922" y="929"/>
                  </a:lnTo>
                  <a:lnTo>
                    <a:pt x="922" y="915"/>
                  </a:lnTo>
                  <a:lnTo>
                    <a:pt x="921" y="902"/>
                  </a:lnTo>
                  <a:lnTo>
                    <a:pt x="920" y="889"/>
                  </a:lnTo>
                  <a:lnTo>
                    <a:pt x="918" y="876"/>
                  </a:lnTo>
                  <a:lnTo>
                    <a:pt x="915" y="863"/>
                  </a:lnTo>
                  <a:lnTo>
                    <a:pt x="911" y="851"/>
                  </a:lnTo>
                  <a:lnTo>
                    <a:pt x="902" y="827"/>
                  </a:lnTo>
                  <a:lnTo>
                    <a:pt x="891" y="804"/>
                  </a:lnTo>
                  <a:lnTo>
                    <a:pt x="878" y="783"/>
                  </a:lnTo>
                  <a:lnTo>
                    <a:pt x="863" y="762"/>
                  </a:lnTo>
                  <a:lnTo>
                    <a:pt x="846" y="744"/>
                  </a:lnTo>
                  <a:lnTo>
                    <a:pt x="828" y="727"/>
                  </a:lnTo>
                  <a:lnTo>
                    <a:pt x="807" y="712"/>
                  </a:lnTo>
                  <a:lnTo>
                    <a:pt x="786" y="699"/>
                  </a:lnTo>
                  <a:lnTo>
                    <a:pt x="763" y="688"/>
                  </a:lnTo>
                  <a:lnTo>
                    <a:pt x="740" y="680"/>
                  </a:lnTo>
                  <a:lnTo>
                    <a:pt x="727" y="677"/>
                  </a:lnTo>
                  <a:lnTo>
                    <a:pt x="714" y="673"/>
                  </a:lnTo>
                  <a:lnTo>
                    <a:pt x="701" y="671"/>
                  </a:lnTo>
                  <a:lnTo>
                    <a:pt x="688" y="669"/>
                  </a:lnTo>
                  <a:lnTo>
                    <a:pt x="675" y="668"/>
                  </a:lnTo>
                  <a:lnTo>
                    <a:pt x="661" y="668"/>
                  </a:lnTo>
                  <a:lnTo>
                    <a:pt x="661" y="668"/>
                  </a:lnTo>
                  <a:close/>
                  <a:moveTo>
                    <a:pt x="484" y="84"/>
                  </a:moveTo>
                  <a:lnTo>
                    <a:pt x="484" y="84"/>
                  </a:lnTo>
                  <a:lnTo>
                    <a:pt x="501" y="75"/>
                  </a:lnTo>
                  <a:lnTo>
                    <a:pt x="520" y="68"/>
                  </a:lnTo>
                  <a:lnTo>
                    <a:pt x="538" y="65"/>
                  </a:lnTo>
                  <a:lnTo>
                    <a:pt x="557" y="64"/>
                  </a:lnTo>
                  <a:lnTo>
                    <a:pt x="557" y="64"/>
                  </a:lnTo>
                  <a:lnTo>
                    <a:pt x="574" y="65"/>
                  </a:lnTo>
                  <a:lnTo>
                    <a:pt x="592" y="68"/>
                  </a:lnTo>
                  <a:lnTo>
                    <a:pt x="609" y="74"/>
                  </a:lnTo>
                  <a:lnTo>
                    <a:pt x="625" y="81"/>
                  </a:lnTo>
                  <a:lnTo>
                    <a:pt x="640" y="91"/>
                  </a:lnTo>
                  <a:lnTo>
                    <a:pt x="655" y="103"/>
                  </a:lnTo>
                  <a:lnTo>
                    <a:pt x="668" y="115"/>
                  </a:lnTo>
                  <a:lnTo>
                    <a:pt x="681" y="130"/>
                  </a:lnTo>
                  <a:lnTo>
                    <a:pt x="691" y="147"/>
                  </a:lnTo>
                  <a:lnTo>
                    <a:pt x="702" y="164"/>
                  </a:lnTo>
                  <a:lnTo>
                    <a:pt x="711" y="182"/>
                  </a:lnTo>
                  <a:lnTo>
                    <a:pt x="718" y="202"/>
                  </a:lnTo>
                  <a:lnTo>
                    <a:pt x="724" y="223"/>
                  </a:lnTo>
                  <a:lnTo>
                    <a:pt x="728" y="244"/>
                  </a:lnTo>
                  <a:lnTo>
                    <a:pt x="731" y="267"/>
                  </a:lnTo>
                  <a:lnTo>
                    <a:pt x="732" y="290"/>
                  </a:lnTo>
                  <a:lnTo>
                    <a:pt x="732" y="290"/>
                  </a:lnTo>
                  <a:lnTo>
                    <a:pt x="731" y="306"/>
                  </a:lnTo>
                  <a:lnTo>
                    <a:pt x="730" y="324"/>
                  </a:lnTo>
                  <a:lnTo>
                    <a:pt x="728" y="340"/>
                  </a:lnTo>
                  <a:lnTo>
                    <a:pt x="725" y="356"/>
                  </a:lnTo>
                  <a:lnTo>
                    <a:pt x="725" y="356"/>
                  </a:lnTo>
                  <a:lnTo>
                    <a:pt x="724" y="362"/>
                  </a:lnTo>
                  <a:lnTo>
                    <a:pt x="724" y="369"/>
                  </a:lnTo>
                  <a:lnTo>
                    <a:pt x="726" y="374"/>
                  </a:lnTo>
                  <a:lnTo>
                    <a:pt x="728" y="379"/>
                  </a:lnTo>
                  <a:lnTo>
                    <a:pt x="732" y="385"/>
                  </a:lnTo>
                  <a:lnTo>
                    <a:pt x="736" y="389"/>
                  </a:lnTo>
                  <a:lnTo>
                    <a:pt x="742" y="391"/>
                  </a:lnTo>
                  <a:lnTo>
                    <a:pt x="748" y="393"/>
                  </a:lnTo>
                  <a:lnTo>
                    <a:pt x="748" y="393"/>
                  </a:lnTo>
                  <a:lnTo>
                    <a:pt x="756" y="394"/>
                  </a:lnTo>
                  <a:lnTo>
                    <a:pt x="756" y="394"/>
                  </a:lnTo>
                  <a:lnTo>
                    <a:pt x="761" y="394"/>
                  </a:lnTo>
                  <a:lnTo>
                    <a:pt x="765" y="393"/>
                  </a:lnTo>
                  <a:lnTo>
                    <a:pt x="771" y="391"/>
                  </a:lnTo>
                  <a:lnTo>
                    <a:pt x="775" y="388"/>
                  </a:lnTo>
                  <a:lnTo>
                    <a:pt x="778" y="385"/>
                  </a:lnTo>
                  <a:lnTo>
                    <a:pt x="782" y="380"/>
                  </a:lnTo>
                  <a:lnTo>
                    <a:pt x="785" y="375"/>
                  </a:lnTo>
                  <a:lnTo>
                    <a:pt x="786" y="370"/>
                  </a:lnTo>
                  <a:lnTo>
                    <a:pt x="786" y="370"/>
                  </a:lnTo>
                  <a:lnTo>
                    <a:pt x="790" y="350"/>
                  </a:lnTo>
                  <a:lnTo>
                    <a:pt x="793" y="331"/>
                  </a:lnTo>
                  <a:lnTo>
                    <a:pt x="794" y="311"/>
                  </a:lnTo>
                  <a:lnTo>
                    <a:pt x="795" y="290"/>
                  </a:lnTo>
                  <a:lnTo>
                    <a:pt x="795" y="290"/>
                  </a:lnTo>
                  <a:lnTo>
                    <a:pt x="794" y="260"/>
                  </a:lnTo>
                  <a:lnTo>
                    <a:pt x="790" y="231"/>
                  </a:lnTo>
                  <a:lnTo>
                    <a:pt x="785" y="203"/>
                  </a:lnTo>
                  <a:lnTo>
                    <a:pt x="776" y="178"/>
                  </a:lnTo>
                  <a:lnTo>
                    <a:pt x="767" y="152"/>
                  </a:lnTo>
                  <a:lnTo>
                    <a:pt x="755" y="128"/>
                  </a:lnTo>
                  <a:lnTo>
                    <a:pt x="741" y="106"/>
                  </a:lnTo>
                  <a:lnTo>
                    <a:pt x="726" y="85"/>
                  </a:lnTo>
                  <a:lnTo>
                    <a:pt x="709" y="66"/>
                  </a:lnTo>
                  <a:lnTo>
                    <a:pt x="690" y="50"/>
                  </a:lnTo>
                  <a:lnTo>
                    <a:pt x="670" y="35"/>
                  </a:lnTo>
                  <a:lnTo>
                    <a:pt x="660" y="29"/>
                  </a:lnTo>
                  <a:lnTo>
                    <a:pt x="650" y="23"/>
                  </a:lnTo>
                  <a:lnTo>
                    <a:pt x="639" y="18"/>
                  </a:lnTo>
                  <a:lnTo>
                    <a:pt x="628" y="14"/>
                  </a:lnTo>
                  <a:lnTo>
                    <a:pt x="616" y="9"/>
                  </a:lnTo>
                  <a:lnTo>
                    <a:pt x="604" y="6"/>
                  </a:lnTo>
                  <a:lnTo>
                    <a:pt x="593" y="3"/>
                  </a:lnTo>
                  <a:lnTo>
                    <a:pt x="581" y="2"/>
                  </a:lnTo>
                  <a:lnTo>
                    <a:pt x="569" y="1"/>
                  </a:lnTo>
                  <a:lnTo>
                    <a:pt x="557" y="0"/>
                  </a:lnTo>
                  <a:lnTo>
                    <a:pt x="557" y="0"/>
                  </a:lnTo>
                  <a:lnTo>
                    <a:pt x="543" y="1"/>
                  </a:lnTo>
                  <a:lnTo>
                    <a:pt x="529" y="2"/>
                  </a:lnTo>
                  <a:lnTo>
                    <a:pt x="517" y="4"/>
                  </a:lnTo>
                  <a:lnTo>
                    <a:pt x="503" y="7"/>
                  </a:lnTo>
                  <a:lnTo>
                    <a:pt x="490" y="11"/>
                  </a:lnTo>
                  <a:lnTo>
                    <a:pt x="477" y="17"/>
                  </a:lnTo>
                  <a:lnTo>
                    <a:pt x="465" y="22"/>
                  </a:lnTo>
                  <a:lnTo>
                    <a:pt x="452" y="30"/>
                  </a:lnTo>
                  <a:lnTo>
                    <a:pt x="452" y="30"/>
                  </a:lnTo>
                  <a:lnTo>
                    <a:pt x="447" y="33"/>
                  </a:lnTo>
                  <a:lnTo>
                    <a:pt x="442" y="37"/>
                  </a:lnTo>
                  <a:lnTo>
                    <a:pt x="439" y="43"/>
                  </a:lnTo>
                  <a:lnTo>
                    <a:pt x="438" y="49"/>
                  </a:lnTo>
                  <a:lnTo>
                    <a:pt x="437" y="54"/>
                  </a:lnTo>
                  <a:lnTo>
                    <a:pt x="437" y="61"/>
                  </a:lnTo>
                  <a:lnTo>
                    <a:pt x="438" y="67"/>
                  </a:lnTo>
                  <a:lnTo>
                    <a:pt x="441" y="73"/>
                  </a:lnTo>
                  <a:lnTo>
                    <a:pt x="441" y="73"/>
                  </a:lnTo>
                  <a:lnTo>
                    <a:pt x="445" y="78"/>
                  </a:lnTo>
                  <a:lnTo>
                    <a:pt x="450" y="82"/>
                  </a:lnTo>
                  <a:lnTo>
                    <a:pt x="455" y="85"/>
                  </a:lnTo>
                  <a:lnTo>
                    <a:pt x="461" y="88"/>
                  </a:lnTo>
                  <a:lnTo>
                    <a:pt x="467" y="89"/>
                  </a:lnTo>
                  <a:lnTo>
                    <a:pt x="473" y="88"/>
                  </a:lnTo>
                  <a:lnTo>
                    <a:pt x="479" y="87"/>
                  </a:lnTo>
                  <a:lnTo>
                    <a:pt x="484" y="84"/>
                  </a:lnTo>
                  <a:lnTo>
                    <a:pt x="484" y="84"/>
                  </a:lnTo>
                  <a:close/>
                  <a:moveTo>
                    <a:pt x="763" y="540"/>
                  </a:moveTo>
                  <a:lnTo>
                    <a:pt x="763" y="540"/>
                  </a:lnTo>
                  <a:lnTo>
                    <a:pt x="757" y="541"/>
                  </a:lnTo>
                  <a:lnTo>
                    <a:pt x="751" y="544"/>
                  </a:lnTo>
                  <a:lnTo>
                    <a:pt x="746" y="546"/>
                  </a:lnTo>
                  <a:lnTo>
                    <a:pt x="741" y="550"/>
                  </a:lnTo>
                  <a:lnTo>
                    <a:pt x="738" y="554"/>
                  </a:lnTo>
                  <a:lnTo>
                    <a:pt x="734" y="560"/>
                  </a:lnTo>
                  <a:lnTo>
                    <a:pt x="732" y="566"/>
                  </a:lnTo>
                  <a:lnTo>
                    <a:pt x="732" y="573"/>
                  </a:lnTo>
                  <a:lnTo>
                    <a:pt x="732" y="573"/>
                  </a:lnTo>
                  <a:lnTo>
                    <a:pt x="732" y="579"/>
                  </a:lnTo>
                  <a:lnTo>
                    <a:pt x="734" y="584"/>
                  </a:lnTo>
                  <a:lnTo>
                    <a:pt x="738" y="590"/>
                  </a:lnTo>
                  <a:lnTo>
                    <a:pt x="741" y="595"/>
                  </a:lnTo>
                  <a:lnTo>
                    <a:pt x="746" y="598"/>
                  </a:lnTo>
                  <a:lnTo>
                    <a:pt x="751" y="602"/>
                  </a:lnTo>
                  <a:lnTo>
                    <a:pt x="757" y="604"/>
                  </a:lnTo>
                  <a:lnTo>
                    <a:pt x="763" y="605"/>
                  </a:lnTo>
                  <a:lnTo>
                    <a:pt x="763" y="605"/>
                  </a:lnTo>
                  <a:lnTo>
                    <a:pt x="784" y="606"/>
                  </a:lnTo>
                  <a:lnTo>
                    <a:pt x="803" y="608"/>
                  </a:lnTo>
                  <a:lnTo>
                    <a:pt x="821" y="613"/>
                  </a:lnTo>
                  <a:lnTo>
                    <a:pt x="839" y="620"/>
                  </a:lnTo>
                  <a:lnTo>
                    <a:pt x="856" y="628"/>
                  </a:lnTo>
                  <a:lnTo>
                    <a:pt x="872" y="639"/>
                  </a:lnTo>
                  <a:lnTo>
                    <a:pt x="887" y="650"/>
                  </a:lnTo>
                  <a:lnTo>
                    <a:pt x="900" y="663"/>
                  </a:lnTo>
                  <a:lnTo>
                    <a:pt x="911" y="678"/>
                  </a:lnTo>
                  <a:lnTo>
                    <a:pt x="923" y="693"/>
                  </a:lnTo>
                  <a:lnTo>
                    <a:pt x="932" y="709"/>
                  </a:lnTo>
                  <a:lnTo>
                    <a:pt x="940" y="727"/>
                  </a:lnTo>
                  <a:lnTo>
                    <a:pt x="946" y="745"/>
                  </a:lnTo>
                  <a:lnTo>
                    <a:pt x="951" y="764"/>
                  </a:lnTo>
                  <a:lnTo>
                    <a:pt x="953" y="784"/>
                  </a:lnTo>
                  <a:lnTo>
                    <a:pt x="954" y="803"/>
                  </a:lnTo>
                  <a:lnTo>
                    <a:pt x="954" y="803"/>
                  </a:lnTo>
                  <a:lnTo>
                    <a:pt x="954" y="809"/>
                  </a:lnTo>
                  <a:lnTo>
                    <a:pt x="952" y="814"/>
                  </a:lnTo>
                  <a:lnTo>
                    <a:pt x="952" y="814"/>
                  </a:lnTo>
                  <a:lnTo>
                    <a:pt x="950" y="820"/>
                  </a:lnTo>
                  <a:lnTo>
                    <a:pt x="950" y="827"/>
                  </a:lnTo>
                  <a:lnTo>
                    <a:pt x="950" y="832"/>
                  </a:lnTo>
                  <a:lnTo>
                    <a:pt x="952" y="839"/>
                  </a:lnTo>
                  <a:lnTo>
                    <a:pt x="954" y="844"/>
                  </a:lnTo>
                  <a:lnTo>
                    <a:pt x="959" y="848"/>
                  </a:lnTo>
                  <a:lnTo>
                    <a:pt x="963" y="853"/>
                  </a:lnTo>
                  <a:lnTo>
                    <a:pt x="968" y="856"/>
                  </a:lnTo>
                  <a:lnTo>
                    <a:pt x="968" y="856"/>
                  </a:lnTo>
                  <a:lnTo>
                    <a:pt x="975" y="858"/>
                  </a:lnTo>
                  <a:lnTo>
                    <a:pt x="981" y="859"/>
                  </a:lnTo>
                  <a:lnTo>
                    <a:pt x="981" y="859"/>
                  </a:lnTo>
                  <a:lnTo>
                    <a:pt x="985" y="858"/>
                  </a:lnTo>
                  <a:lnTo>
                    <a:pt x="990" y="857"/>
                  </a:lnTo>
                  <a:lnTo>
                    <a:pt x="998" y="854"/>
                  </a:lnTo>
                  <a:lnTo>
                    <a:pt x="1003" y="851"/>
                  </a:lnTo>
                  <a:lnTo>
                    <a:pt x="1006" y="848"/>
                  </a:lnTo>
                  <a:lnTo>
                    <a:pt x="1008" y="844"/>
                  </a:lnTo>
                  <a:lnTo>
                    <a:pt x="1010" y="840"/>
                  </a:lnTo>
                  <a:lnTo>
                    <a:pt x="1010" y="840"/>
                  </a:lnTo>
                  <a:lnTo>
                    <a:pt x="1013" y="831"/>
                  </a:lnTo>
                  <a:lnTo>
                    <a:pt x="1017" y="823"/>
                  </a:lnTo>
                  <a:lnTo>
                    <a:pt x="1018" y="813"/>
                  </a:lnTo>
                  <a:lnTo>
                    <a:pt x="1018" y="803"/>
                  </a:lnTo>
                  <a:lnTo>
                    <a:pt x="1018" y="803"/>
                  </a:lnTo>
                  <a:lnTo>
                    <a:pt x="1018" y="790"/>
                  </a:lnTo>
                  <a:lnTo>
                    <a:pt x="1017" y="777"/>
                  </a:lnTo>
                  <a:lnTo>
                    <a:pt x="1013" y="751"/>
                  </a:lnTo>
                  <a:lnTo>
                    <a:pt x="1007" y="726"/>
                  </a:lnTo>
                  <a:lnTo>
                    <a:pt x="998" y="702"/>
                  </a:lnTo>
                  <a:lnTo>
                    <a:pt x="988" y="679"/>
                  </a:lnTo>
                  <a:lnTo>
                    <a:pt x="976" y="657"/>
                  </a:lnTo>
                  <a:lnTo>
                    <a:pt x="961" y="637"/>
                  </a:lnTo>
                  <a:lnTo>
                    <a:pt x="945" y="619"/>
                  </a:lnTo>
                  <a:lnTo>
                    <a:pt x="926" y="602"/>
                  </a:lnTo>
                  <a:lnTo>
                    <a:pt x="907" y="585"/>
                  </a:lnTo>
                  <a:lnTo>
                    <a:pt x="887" y="573"/>
                  </a:lnTo>
                  <a:lnTo>
                    <a:pt x="864" y="562"/>
                  </a:lnTo>
                  <a:lnTo>
                    <a:pt x="852" y="556"/>
                  </a:lnTo>
                  <a:lnTo>
                    <a:pt x="841" y="552"/>
                  </a:lnTo>
                  <a:lnTo>
                    <a:pt x="829" y="549"/>
                  </a:lnTo>
                  <a:lnTo>
                    <a:pt x="816" y="546"/>
                  </a:lnTo>
                  <a:lnTo>
                    <a:pt x="803" y="544"/>
                  </a:lnTo>
                  <a:lnTo>
                    <a:pt x="790" y="542"/>
                  </a:lnTo>
                  <a:lnTo>
                    <a:pt x="777" y="541"/>
                  </a:lnTo>
                  <a:lnTo>
                    <a:pt x="763" y="540"/>
                  </a:lnTo>
                  <a:lnTo>
                    <a:pt x="763" y="54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1" name="组合 60"/>
          <p:cNvGrpSpPr/>
          <p:nvPr/>
        </p:nvGrpSpPr>
        <p:grpSpPr>
          <a:xfrm>
            <a:off x="5522337" y="4663582"/>
            <a:ext cx="1147323" cy="1147322"/>
            <a:chOff x="5522338" y="5032548"/>
            <a:chExt cx="1147322" cy="1147322"/>
          </a:xfrm>
        </p:grpSpPr>
        <p:sp>
          <p:nvSpPr>
            <p:cNvPr id="62" name="椭圆 61"/>
            <p:cNvSpPr/>
            <p:nvPr/>
          </p:nvSpPr>
          <p:spPr>
            <a:xfrm>
              <a:off x="5522338" y="5032548"/>
              <a:ext cx="1147322" cy="1147322"/>
            </a:xfrm>
            <a:prstGeom prst="ellipse">
              <a:avLst/>
            </a:prstGeom>
            <a:solidFill>
              <a:schemeClr val="accent1"/>
            </a:solidFill>
            <a:ln w="762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3" name="Freeform 10"/>
            <p:cNvSpPr>
              <a:spLocks noEditPoints="1"/>
            </p:cNvSpPr>
            <p:nvPr/>
          </p:nvSpPr>
          <p:spPr bwMode="auto">
            <a:xfrm>
              <a:off x="5857873" y="5366911"/>
              <a:ext cx="476252" cy="478596"/>
            </a:xfrm>
            <a:custGeom>
              <a:avLst/>
              <a:gdLst>
                <a:gd name="T0" fmla="*/ 992 w 1018"/>
                <a:gd name="T1" fmla="*/ 413 h 1018"/>
                <a:gd name="T2" fmla="*/ 904 w 1018"/>
                <a:gd name="T3" fmla="*/ 252 h 1018"/>
                <a:gd name="T4" fmla="*/ 764 w 1018"/>
                <a:gd name="T5" fmla="*/ 133 h 1018"/>
                <a:gd name="T6" fmla="*/ 589 w 1018"/>
                <a:gd name="T7" fmla="*/ 71 h 1018"/>
                <a:gd name="T8" fmla="*/ 532 w 1018"/>
                <a:gd name="T9" fmla="*/ 10 h 1018"/>
                <a:gd name="T10" fmla="*/ 492 w 1018"/>
                <a:gd name="T11" fmla="*/ 6 h 1018"/>
                <a:gd name="T12" fmla="*/ 453 w 1018"/>
                <a:gd name="T13" fmla="*/ 68 h 1018"/>
                <a:gd name="T14" fmla="*/ 275 w 1018"/>
                <a:gd name="T15" fmla="*/ 123 h 1018"/>
                <a:gd name="T16" fmla="*/ 130 w 1018"/>
                <a:gd name="T17" fmla="*/ 235 h 1018"/>
                <a:gd name="T18" fmla="*/ 35 w 1018"/>
                <a:gd name="T19" fmla="*/ 391 h 1018"/>
                <a:gd name="T20" fmla="*/ 1 w 1018"/>
                <a:gd name="T21" fmla="*/ 554 h 1018"/>
                <a:gd name="T22" fmla="*/ 20 w 1018"/>
                <a:gd name="T23" fmla="*/ 602 h 1018"/>
                <a:gd name="T24" fmla="*/ 59 w 1018"/>
                <a:gd name="T25" fmla="*/ 591 h 1018"/>
                <a:gd name="T26" fmla="*/ 74 w 1018"/>
                <a:gd name="T27" fmla="*/ 524 h 1018"/>
                <a:gd name="T28" fmla="*/ 142 w 1018"/>
                <a:gd name="T29" fmla="*/ 456 h 1018"/>
                <a:gd name="T30" fmla="*/ 229 w 1018"/>
                <a:gd name="T31" fmla="*/ 452 h 1018"/>
                <a:gd name="T32" fmla="*/ 303 w 1018"/>
                <a:gd name="T33" fmla="*/ 513 h 1018"/>
                <a:gd name="T34" fmla="*/ 321 w 1018"/>
                <a:gd name="T35" fmla="*/ 586 h 1018"/>
                <a:gd name="T36" fmla="*/ 356 w 1018"/>
                <a:gd name="T37" fmla="*/ 604 h 1018"/>
                <a:gd name="T38" fmla="*/ 382 w 1018"/>
                <a:gd name="T39" fmla="*/ 573 h 1018"/>
                <a:gd name="T40" fmla="*/ 409 w 1018"/>
                <a:gd name="T41" fmla="*/ 495 h 1018"/>
                <a:gd name="T42" fmla="*/ 478 w 1018"/>
                <a:gd name="T43" fmla="*/ 451 h 1018"/>
                <a:gd name="T44" fmla="*/ 462 w 1018"/>
                <a:gd name="T45" fmla="*/ 912 h 1018"/>
                <a:gd name="T46" fmla="*/ 402 w 1018"/>
                <a:gd name="T47" fmla="*/ 953 h 1018"/>
                <a:gd name="T48" fmla="*/ 337 w 1018"/>
                <a:gd name="T49" fmla="*/ 943 h 1018"/>
                <a:gd name="T50" fmla="*/ 291 w 1018"/>
                <a:gd name="T51" fmla="*/ 888 h 1018"/>
                <a:gd name="T52" fmla="*/ 277 w 1018"/>
                <a:gd name="T53" fmla="*/ 837 h 1018"/>
                <a:gd name="T54" fmla="*/ 237 w 1018"/>
                <a:gd name="T55" fmla="*/ 833 h 1018"/>
                <a:gd name="T56" fmla="*/ 227 w 1018"/>
                <a:gd name="T57" fmla="*/ 892 h 1018"/>
                <a:gd name="T58" fmla="*/ 293 w 1018"/>
                <a:gd name="T59" fmla="*/ 992 h 1018"/>
                <a:gd name="T60" fmla="*/ 398 w 1018"/>
                <a:gd name="T61" fmla="*/ 1017 h 1018"/>
                <a:gd name="T62" fmla="*/ 505 w 1018"/>
                <a:gd name="T63" fmla="*/ 960 h 1018"/>
                <a:gd name="T64" fmla="*/ 541 w 1018"/>
                <a:gd name="T65" fmla="*/ 451 h 1018"/>
                <a:gd name="T66" fmla="*/ 603 w 1018"/>
                <a:gd name="T67" fmla="*/ 487 h 1018"/>
                <a:gd name="T68" fmla="*/ 636 w 1018"/>
                <a:gd name="T69" fmla="*/ 562 h 1018"/>
                <a:gd name="T70" fmla="*/ 656 w 1018"/>
                <a:gd name="T71" fmla="*/ 602 h 1018"/>
                <a:gd name="T72" fmla="*/ 694 w 1018"/>
                <a:gd name="T73" fmla="*/ 591 h 1018"/>
                <a:gd name="T74" fmla="*/ 711 w 1018"/>
                <a:gd name="T75" fmla="*/ 524 h 1018"/>
                <a:gd name="T76" fmla="*/ 778 w 1018"/>
                <a:gd name="T77" fmla="*/ 456 h 1018"/>
                <a:gd name="T78" fmla="*/ 865 w 1018"/>
                <a:gd name="T79" fmla="*/ 452 h 1018"/>
                <a:gd name="T80" fmla="*/ 939 w 1018"/>
                <a:gd name="T81" fmla="*/ 513 h 1018"/>
                <a:gd name="T82" fmla="*/ 957 w 1018"/>
                <a:gd name="T83" fmla="*/ 586 h 1018"/>
                <a:gd name="T84" fmla="*/ 993 w 1018"/>
                <a:gd name="T85" fmla="*/ 604 h 1018"/>
                <a:gd name="T86" fmla="*/ 1018 w 1018"/>
                <a:gd name="T87" fmla="*/ 573 h 1018"/>
                <a:gd name="T88" fmla="*/ 779 w 1018"/>
                <a:gd name="T89" fmla="*/ 389 h 1018"/>
                <a:gd name="T90" fmla="*/ 699 w 1018"/>
                <a:gd name="T91" fmla="*/ 433 h 1018"/>
                <a:gd name="T92" fmla="*/ 647 w 1018"/>
                <a:gd name="T93" fmla="*/ 441 h 1018"/>
                <a:gd name="T94" fmla="*/ 569 w 1018"/>
                <a:gd name="T95" fmla="*/ 392 h 1018"/>
                <a:gd name="T96" fmla="*/ 485 w 1018"/>
                <a:gd name="T97" fmla="*/ 384 h 1018"/>
                <a:gd name="T98" fmla="*/ 398 w 1018"/>
                <a:gd name="T99" fmla="*/ 419 h 1018"/>
                <a:gd name="T100" fmla="*/ 344 w 1018"/>
                <a:gd name="T101" fmla="*/ 458 h 1018"/>
                <a:gd name="T102" fmla="*/ 273 w 1018"/>
                <a:gd name="T103" fmla="*/ 400 h 1018"/>
                <a:gd name="T104" fmla="*/ 191 w 1018"/>
                <a:gd name="T105" fmla="*/ 382 h 1018"/>
                <a:gd name="T106" fmla="*/ 97 w 1018"/>
                <a:gd name="T107" fmla="*/ 408 h 1018"/>
                <a:gd name="T108" fmla="*/ 231 w 1018"/>
                <a:gd name="T109" fmla="*/ 226 h 1018"/>
                <a:gd name="T110" fmla="*/ 441 w 1018"/>
                <a:gd name="T111" fmla="*/ 133 h 1018"/>
                <a:gd name="T112" fmla="*/ 561 w 1018"/>
                <a:gd name="T113" fmla="*/ 131 h 1018"/>
                <a:gd name="T114" fmla="*/ 762 w 1018"/>
                <a:gd name="T115" fmla="*/ 206 h 1018"/>
                <a:gd name="T116" fmla="*/ 923 w 1018"/>
                <a:gd name="T117" fmla="*/ 408 h 1018"/>
                <a:gd name="T118" fmla="*/ 840 w 1018"/>
                <a:gd name="T119" fmla="*/ 383 h 10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18" h="1018">
                  <a:moveTo>
                    <a:pt x="1017" y="554"/>
                  </a:moveTo>
                  <a:lnTo>
                    <a:pt x="1017" y="554"/>
                  </a:lnTo>
                  <a:lnTo>
                    <a:pt x="1016" y="529"/>
                  </a:lnTo>
                  <a:lnTo>
                    <a:pt x="1013" y="506"/>
                  </a:lnTo>
                  <a:lnTo>
                    <a:pt x="1010" y="482"/>
                  </a:lnTo>
                  <a:lnTo>
                    <a:pt x="1005" y="458"/>
                  </a:lnTo>
                  <a:lnTo>
                    <a:pt x="999" y="436"/>
                  </a:lnTo>
                  <a:lnTo>
                    <a:pt x="992" y="413"/>
                  </a:lnTo>
                  <a:lnTo>
                    <a:pt x="984" y="391"/>
                  </a:lnTo>
                  <a:lnTo>
                    <a:pt x="976" y="369"/>
                  </a:lnTo>
                  <a:lnTo>
                    <a:pt x="966" y="349"/>
                  </a:lnTo>
                  <a:lnTo>
                    <a:pt x="955" y="329"/>
                  </a:lnTo>
                  <a:lnTo>
                    <a:pt x="943" y="308"/>
                  </a:lnTo>
                  <a:lnTo>
                    <a:pt x="930" y="289"/>
                  </a:lnTo>
                  <a:lnTo>
                    <a:pt x="918" y="271"/>
                  </a:lnTo>
                  <a:lnTo>
                    <a:pt x="904" y="252"/>
                  </a:lnTo>
                  <a:lnTo>
                    <a:pt x="889" y="235"/>
                  </a:lnTo>
                  <a:lnTo>
                    <a:pt x="873" y="218"/>
                  </a:lnTo>
                  <a:lnTo>
                    <a:pt x="856" y="202"/>
                  </a:lnTo>
                  <a:lnTo>
                    <a:pt x="839" y="187"/>
                  </a:lnTo>
                  <a:lnTo>
                    <a:pt x="822" y="172"/>
                  </a:lnTo>
                  <a:lnTo>
                    <a:pt x="803" y="159"/>
                  </a:lnTo>
                  <a:lnTo>
                    <a:pt x="785" y="146"/>
                  </a:lnTo>
                  <a:lnTo>
                    <a:pt x="764" y="133"/>
                  </a:lnTo>
                  <a:lnTo>
                    <a:pt x="745" y="123"/>
                  </a:lnTo>
                  <a:lnTo>
                    <a:pt x="723" y="112"/>
                  </a:lnTo>
                  <a:lnTo>
                    <a:pt x="702" y="103"/>
                  </a:lnTo>
                  <a:lnTo>
                    <a:pt x="680" y="95"/>
                  </a:lnTo>
                  <a:lnTo>
                    <a:pt x="658" y="87"/>
                  </a:lnTo>
                  <a:lnTo>
                    <a:pt x="635" y="81"/>
                  </a:lnTo>
                  <a:lnTo>
                    <a:pt x="613" y="75"/>
                  </a:lnTo>
                  <a:lnTo>
                    <a:pt x="589" y="71"/>
                  </a:lnTo>
                  <a:lnTo>
                    <a:pt x="566" y="68"/>
                  </a:lnTo>
                  <a:lnTo>
                    <a:pt x="541" y="66"/>
                  </a:lnTo>
                  <a:lnTo>
                    <a:pt x="541" y="32"/>
                  </a:lnTo>
                  <a:lnTo>
                    <a:pt x="541" y="32"/>
                  </a:lnTo>
                  <a:lnTo>
                    <a:pt x="541" y="26"/>
                  </a:lnTo>
                  <a:lnTo>
                    <a:pt x="539" y="21"/>
                  </a:lnTo>
                  <a:lnTo>
                    <a:pt x="536" y="14"/>
                  </a:lnTo>
                  <a:lnTo>
                    <a:pt x="532" y="10"/>
                  </a:lnTo>
                  <a:lnTo>
                    <a:pt x="527" y="6"/>
                  </a:lnTo>
                  <a:lnTo>
                    <a:pt x="522" y="3"/>
                  </a:lnTo>
                  <a:lnTo>
                    <a:pt x="516" y="1"/>
                  </a:lnTo>
                  <a:lnTo>
                    <a:pt x="510" y="0"/>
                  </a:lnTo>
                  <a:lnTo>
                    <a:pt x="510" y="0"/>
                  </a:lnTo>
                  <a:lnTo>
                    <a:pt x="503" y="1"/>
                  </a:lnTo>
                  <a:lnTo>
                    <a:pt x="497" y="3"/>
                  </a:lnTo>
                  <a:lnTo>
                    <a:pt x="492" y="6"/>
                  </a:lnTo>
                  <a:lnTo>
                    <a:pt x="487" y="10"/>
                  </a:lnTo>
                  <a:lnTo>
                    <a:pt x="483" y="14"/>
                  </a:lnTo>
                  <a:lnTo>
                    <a:pt x="480" y="21"/>
                  </a:lnTo>
                  <a:lnTo>
                    <a:pt x="479" y="26"/>
                  </a:lnTo>
                  <a:lnTo>
                    <a:pt x="478" y="32"/>
                  </a:lnTo>
                  <a:lnTo>
                    <a:pt x="478" y="66"/>
                  </a:lnTo>
                  <a:lnTo>
                    <a:pt x="478" y="66"/>
                  </a:lnTo>
                  <a:lnTo>
                    <a:pt x="453" y="68"/>
                  </a:lnTo>
                  <a:lnTo>
                    <a:pt x="429" y="71"/>
                  </a:lnTo>
                  <a:lnTo>
                    <a:pt x="406" y="75"/>
                  </a:lnTo>
                  <a:lnTo>
                    <a:pt x="383" y="81"/>
                  </a:lnTo>
                  <a:lnTo>
                    <a:pt x="361" y="87"/>
                  </a:lnTo>
                  <a:lnTo>
                    <a:pt x="338" y="95"/>
                  </a:lnTo>
                  <a:lnTo>
                    <a:pt x="317" y="103"/>
                  </a:lnTo>
                  <a:lnTo>
                    <a:pt x="295" y="112"/>
                  </a:lnTo>
                  <a:lnTo>
                    <a:pt x="275" y="123"/>
                  </a:lnTo>
                  <a:lnTo>
                    <a:pt x="255" y="133"/>
                  </a:lnTo>
                  <a:lnTo>
                    <a:pt x="235" y="146"/>
                  </a:lnTo>
                  <a:lnTo>
                    <a:pt x="216" y="159"/>
                  </a:lnTo>
                  <a:lnTo>
                    <a:pt x="198" y="172"/>
                  </a:lnTo>
                  <a:lnTo>
                    <a:pt x="179" y="187"/>
                  </a:lnTo>
                  <a:lnTo>
                    <a:pt x="162" y="202"/>
                  </a:lnTo>
                  <a:lnTo>
                    <a:pt x="146" y="218"/>
                  </a:lnTo>
                  <a:lnTo>
                    <a:pt x="130" y="235"/>
                  </a:lnTo>
                  <a:lnTo>
                    <a:pt x="116" y="252"/>
                  </a:lnTo>
                  <a:lnTo>
                    <a:pt x="101" y="271"/>
                  </a:lnTo>
                  <a:lnTo>
                    <a:pt x="88" y="289"/>
                  </a:lnTo>
                  <a:lnTo>
                    <a:pt x="75" y="308"/>
                  </a:lnTo>
                  <a:lnTo>
                    <a:pt x="65" y="329"/>
                  </a:lnTo>
                  <a:lnTo>
                    <a:pt x="54" y="349"/>
                  </a:lnTo>
                  <a:lnTo>
                    <a:pt x="44" y="369"/>
                  </a:lnTo>
                  <a:lnTo>
                    <a:pt x="35" y="391"/>
                  </a:lnTo>
                  <a:lnTo>
                    <a:pt x="27" y="413"/>
                  </a:lnTo>
                  <a:lnTo>
                    <a:pt x="21" y="436"/>
                  </a:lnTo>
                  <a:lnTo>
                    <a:pt x="14" y="458"/>
                  </a:lnTo>
                  <a:lnTo>
                    <a:pt x="10" y="482"/>
                  </a:lnTo>
                  <a:lnTo>
                    <a:pt x="6" y="506"/>
                  </a:lnTo>
                  <a:lnTo>
                    <a:pt x="3" y="529"/>
                  </a:lnTo>
                  <a:lnTo>
                    <a:pt x="1" y="554"/>
                  </a:lnTo>
                  <a:lnTo>
                    <a:pt x="1" y="554"/>
                  </a:lnTo>
                  <a:lnTo>
                    <a:pt x="0" y="573"/>
                  </a:lnTo>
                  <a:lnTo>
                    <a:pt x="0" y="573"/>
                  </a:lnTo>
                  <a:lnTo>
                    <a:pt x="1" y="580"/>
                  </a:lnTo>
                  <a:lnTo>
                    <a:pt x="3" y="586"/>
                  </a:lnTo>
                  <a:lnTo>
                    <a:pt x="6" y="591"/>
                  </a:lnTo>
                  <a:lnTo>
                    <a:pt x="10" y="596"/>
                  </a:lnTo>
                  <a:lnTo>
                    <a:pt x="14" y="600"/>
                  </a:lnTo>
                  <a:lnTo>
                    <a:pt x="20" y="602"/>
                  </a:lnTo>
                  <a:lnTo>
                    <a:pt x="26" y="604"/>
                  </a:lnTo>
                  <a:lnTo>
                    <a:pt x="32" y="605"/>
                  </a:lnTo>
                  <a:lnTo>
                    <a:pt x="32" y="605"/>
                  </a:lnTo>
                  <a:lnTo>
                    <a:pt x="39" y="604"/>
                  </a:lnTo>
                  <a:lnTo>
                    <a:pt x="45" y="602"/>
                  </a:lnTo>
                  <a:lnTo>
                    <a:pt x="51" y="600"/>
                  </a:lnTo>
                  <a:lnTo>
                    <a:pt x="55" y="596"/>
                  </a:lnTo>
                  <a:lnTo>
                    <a:pt x="59" y="591"/>
                  </a:lnTo>
                  <a:lnTo>
                    <a:pt x="61" y="586"/>
                  </a:lnTo>
                  <a:lnTo>
                    <a:pt x="64" y="580"/>
                  </a:lnTo>
                  <a:lnTo>
                    <a:pt x="65" y="573"/>
                  </a:lnTo>
                  <a:lnTo>
                    <a:pt x="65" y="573"/>
                  </a:lnTo>
                  <a:lnTo>
                    <a:pt x="65" y="560"/>
                  </a:lnTo>
                  <a:lnTo>
                    <a:pt x="67" y="547"/>
                  </a:lnTo>
                  <a:lnTo>
                    <a:pt x="70" y="536"/>
                  </a:lnTo>
                  <a:lnTo>
                    <a:pt x="74" y="524"/>
                  </a:lnTo>
                  <a:lnTo>
                    <a:pt x="80" y="513"/>
                  </a:lnTo>
                  <a:lnTo>
                    <a:pt x="86" y="502"/>
                  </a:lnTo>
                  <a:lnTo>
                    <a:pt x="94" y="493"/>
                  </a:lnTo>
                  <a:lnTo>
                    <a:pt x="101" y="483"/>
                  </a:lnTo>
                  <a:lnTo>
                    <a:pt x="111" y="476"/>
                  </a:lnTo>
                  <a:lnTo>
                    <a:pt x="120" y="468"/>
                  </a:lnTo>
                  <a:lnTo>
                    <a:pt x="131" y="462"/>
                  </a:lnTo>
                  <a:lnTo>
                    <a:pt x="142" y="456"/>
                  </a:lnTo>
                  <a:lnTo>
                    <a:pt x="154" y="452"/>
                  </a:lnTo>
                  <a:lnTo>
                    <a:pt x="165" y="449"/>
                  </a:lnTo>
                  <a:lnTo>
                    <a:pt x="178" y="447"/>
                  </a:lnTo>
                  <a:lnTo>
                    <a:pt x="191" y="445"/>
                  </a:lnTo>
                  <a:lnTo>
                    <a:pt x="191" y="445"/>
                  </a:lnTo>
                  <a:lnTo>
                    <a:pt x="204" y="447"/>
                  </a:lnTo>
                  <a:lnTo>
                    <a:pt x="217" y="449"/>
                  </a:lnTo>
                  <a:lnTo>
                    <a:pt x="229" y="452"/>
                  </a:lnTo>
                  <a:lnTo>
                    <a:pt x="241" y="456"/>
                  </a:lnTo>
                  <a:lnTo>
                    <a:pt x="252" y="462"/>
                  </a:lnTo>
                  <a:lnTo>
                    <a:pt x="262" y="468"/>
                  </a:lnTo>
                  <a:lnTo>
                    <a:pt x="273" y="476"/>
                  </a:lnTo>
                  <a:lnTo>
                    <a:pt x="281" y="483"/>
                  </a:lnTo>
                  <a:lnTo>
                    <a:pt x="290" y="493"/>
                  </a:lnTo>
                  <a:lnTo>
                    <a:pt x="296" y="502"/>
                  </a:lnTo>
                  <a:lnTo>
                    <a:pt x="303" y="513"/>
                  </a:lnTo>
                  <a:lnTo>
                    <a:pt x="308" y="524"/>
                  </a:lnTo>
                  <a:lnTo>
                    <a:pt x="312" y="536"/>
                  </a:lnTo>
                  <a:lnTo>
                    <a:pt x="316" y="547"/>
                  </a:lnTo>
                  <a:lnTo>
                    <a:pt x="318" y="560"/>
                  </a:lnTo>
                  <a:lnTo>
                    <a:pt x="319" y="573"/>
                  </a:lnTo>
                  <a:lnTo>
                    <a:pt x="319" y="573"/>
                  </a:lnTo>
                  <a:lnTo>
                    <a:pt x="319" y="580"/>
                  </a:lnTo>
                  <a:lnTo>
                    <a:pt x="321" y="586"/>
                  </a:lnTo>
                  <a:lnTo>
                    <a:pt x="324" y="591"/>
                  </a:lnTo>
                  <a:lnTo>
                    <a:pt x="327" y="596"/>
                  </a:lnTo>
                  <a:lnTo>
                    <a:pt x="333" y="600"/>
                  </a:lnTo>
                  <a:lnTo>
                    <a:pt x="338" y="602"/>
                  </a:lnTo>
                  <a:lnTo>
                    <a:pt x="344" y="604"/>
                  </a:lnTo>
                  <a:lnTo>
                    <a:pt x="350" y="605"/>
                  </a:lnTo>
                  <a:lnTo>
                    <a:pt x="350" y="605"/>
                  </a:lnTo>
                  <a:lnTo>
                    <a:pt x="356" y="604"/>
                  </a:lnTo>
                  <a:lnTo>
                    <a:pt x="363" y="602"/>
                  </a:lnTo>
                  <a:lnTo>
                    <a:pt x="368" y="600"/>
                  </a:lnTo>
                  <a:lnTo>
                    <a:pt x="373" y="596"/>
                  </a:lnTo>
                  <a:lnTo>
                    <a:pt x="377" y="591"/>
                  </a:lnTo>
                  <a:lnTo>
                    <a:pt x="380" y="586"/>
                  </a:lnTo>
                  <a:lnTo>
                    <a:pt x="381" y="580"/>
                  </a:lnTo>
                  <a:lnTo>
                    <a:pt x="382" y="573"/>
                  </a:lnTo>
                  <a:lnTo>
                    <a:pt x="382" y="573"/>
                  </a:lnTo>
                  <a:lnTo>
                    <a:pt x="382" y="562"/>
                  </a:lnTo>
                  <a:lnTo>
                    <a:pt x="384" y="552"/>
                  </a:lnTo>
                  <a:lnTo>
                    <a:pt x="386" y="541"/>
                  </a:lnTo>
                  <a:lnTo>
                    <a:pt x="390" y="531"/>
                  </a:lnTo>
                  <a:lnTo>
                    <a:pt x="393" y="522"/>
                  </a:lnTo>
                  <a:lnTo>
                    <a:pt x="398" y="512"/>
                  </a:lnTo>
                  <a:lnTo>
                    <a:pt x="404" y="503"/>
                  </a:lnTo>
                  <a:lnTo>
                    <a:pt x="409" y="495"/>
                  </a:lnTo>
                  <a:lnTo>
                    <a:pt x="417" y="487"/>
                  </a:lnTo>
                  <a:lnTo>
                    <a:pt x="423" y="480"/>
                  </a:lnTo>
                  <a:lnTo>
                    <a:pt x="432" y="473"/>
                  </a:lnTo>
                  <a:lnTo>
                    <a:pt x="440" y="467"/>
                  </a:lnTo>
                  <a:lnTo>
                    <a:pt x="449" y="462"/>
                  </a:lnTo>
                  <a:lnTo>
                    <a:pt x="458" y="457"/>
                  </a:lnTo>
                  <a:lnTo>
                    <a:pt x="468" y="453"/>
                  </a:lnTo>
                  <a:lnTo>
                    <a:pt x="478" y="451"/>
                  </a:lnTo>
                  <a:lnTo>
                    <a:pt x="478" y="860"/>
                  </a:lnTo>
                  <a:lnTo>
                    <a:pt x="478" y="860"/>
                  </a:lnTo>
                  <a:lnTo>
                    <a:pt x="478" y="869"/>
                  </a:lnTo>
                  <a:lnTo>
                    <a:pt x="476" y="879"/>
                  </a:lnTo>
                  <a:lnTo>
                    <a:pt x="473" y="888"/>
                  </a:lnTo>
                  <a:lnTo>
                    <a:pt x="470" y="896"/>
                  </a:lnTo>
                  <a:lnTo>
                    <a:pt x="466" y="905"/>
                  </a:lnTo>
                  <a:lnTo>
                    <a:pt x="462" y="912"/>
                  </a:lnTo>
                  <a:lnTo>
                    <a:pt x="456" y="920"/>
                  </a:lnTo>
                  <a:lnTo>
                    <a:pt x="450" y="927"/>
                  </a:lnTo>
                  <a:lnTo>
                    <a:pt x="443" y="933"/>
                  </a:lnTo>
                  <a:lnTo>
                    <a:pt x="436" y="938"/>
                  </a:lnTo>
                  <a:lnTo>
                    <a:pt x="427" y="943"/>
                  </a:lnTo>
                  <a:lnTo>
                    <a:pt x="420" y="948"/>
                  </a:lnTo>
                  <a:lnTo>
                    <a:pt x="410" y="951"/>
                  </a:lnTo>
                  <a:lnTo>
                    <a:pt x="402" y="953"/>
                  </a:lnTo>
                  <a:lnTo>
                    <a:pt x="392" y="954"/>
                  </a:lnTo>
                  <a:lnTo>
                    <a:pt x="382" y="955"/>
                  </a:lnTo>
                  <a:lnTo>
                    <a:pt x="382" y="955"/>
                  </a:lnTo>
                  <a:lnTo>
                    <a:pt x="373" y="954"/>
                  </a:lnTo>
                  <a:lnTo>
                    <a:pt x="363" y="953"/>
                  </a:lnTo>
                  <a:lnTo>
                    <a:pt x="354" y="951"/>
                  </a:lnTo>
                  <a:lnTo>
                    <a:pt x="345" y="948"/>
                  </a:lnTo>
                  <a:lnTo>
                    <a:pt x="337" y="943"/>
                  </a:lnTo>
                  <a:lnTo>
                    <a:pt x="329" y="938"/>
                  </a:lnTo>
                  <a:lnTo>
                    <a:pt x="322" y="933"/>
                  </a:lnTo>
                  <a:lnTo>
                    <a:pt x="315" y="927"/>
                  </a:lnTo>
                  <a:lnTo>
                    <a:pt x="308" y="920"/>
                  </a:lnTo>
                  <a:lnTo>
                    <a:pt x="303" y="912"/>
                  </a:lnTo>
                  <a:lnTo>
                    <a:pt x="299" y="905"/>
                  </a:lnTo>
                  <a:lnTo>
                    <a:pt x="294" y="896"/>
                  </a:lnTo>
                  <a:lnTo>
                    <a:pt x="291" y="888"/>
                  </a:lnTo>
                  <a:lnTo>
                    <a:pt x="289" y="879"/>
                  </a:lnTo>
                  <a:lnTo>
                    <a:pt x="288" y="869"/>
                  </a:lnTo>
                  <a:lnTo>
                    <a:pt x="287" y="860"/>
                  </a:lnTo>
                  <a:lnTo>
                    <a:pt x="287" y="860"/>
                  </a:lnTo>
                  <a:lnTo>
                    <a:pt x="287" y="853"/>
                  </a:lnTo>
                  <a:lnTo>
                    <a:pt x="285" y="847"/>
                  </a:lnTo>
                  <a:lnTo>
                    <a:pt x="281" y="841"/>
                  </a:lnTo>
                  <a:lnTo>
                    <a:pt x="277" y="837"/>
                  </a:lnTo>
                  <a:lnTo>
                    <a:pt x="273" y="833"/>
                  </a:lnTo>
                  <a:lnTo>
                    <a:pt x="267" y="830"/>
                  </a:lnTo>
                  <a:lnTo>
                    <a:pt x="261" y="828"/>
                  </a:lnTo>
                  <a:lnTo>
                    <a:pt x="255" y="827"/>
                  </a:lnTo>
                  <a:lnTo>
                    <a:pt x="255" y="827"/>
                  </a:lnTo>
                  <a:lnTo>
                    <a:pt x="249" y="828"/>
                  </a:lnTo>
                  <a:lnTo>
                    <a:pt x="243" y="830"/>
                  </a:lnTo>
                  <a:lnTo>
                    <a:pt x="237" y="833"/>
                  </a:lnTo>
                  <a:lnTo>
                    <a:pt x="233" y="837"/>
                  </a:lnTo>
                  <a:lnTo>
                    <a:pt x="229" y="841"/>
                  </a:lnTo>
                  <a:lnTo>
                    <a:pt x="226" y="847"/>
                  </a:lnTo>
                  <a:lnTo>
                    <a:pt x="223" y="853"/>
                  </a:lnTo>
                  <a:lnTo>
                    <a:pt x="223" y="860"/>
                  </a:lnTo>
                  <a:lnTo>
                    <a:pt x="223" y="860"/>
                  </a:lnTo>
                  <a:lnTo>
                    <a:pt x="224" y="876"/>
                  </a:lnTo>
                  <a:lnTo>
                    <a:pt x="227" y="892"/>
                  </a:lnTo>
                  <a:lnTo>
                    <a:pt x="231" y="907"/>
                  </a:lnTo>
                  <a:lnTo>
                    <a:pt x="236" y="921"/>
                  </a:lnTo>
                  <a:lnTo>
                    <a:pt x="243" y="935"/>
                  </a:lnTo>
                  <a:lnTo>
                    <a:pt x="250" y="949"/>
                  </a:lnTo>
                  <a:lnTo>
                    <a:pt x="260" y="960"/>
                  </a:lnTo>
                  <a:lnTo>
                    <a:pt x="270" y="972"/>
                  </a:lnTo>
                  <a:lnTo>
                    <a:pt x="281" y="982"/>
                  </a:lnTo>
                  <a:lnTo>
                    <a:pt x="293" y="992"/>
                  </a:lnTo>
                  <a:lnTo>
                    <a:pt x="306" y="999"/>
                  </a:lnTo>
                  <a:lnTo>
                    <a:pt x="320" y="1006"/>
                  </a:lnTo>
                  <a:lnTo>
                    <a:pt x="335" y="1011"/>
                  </a:lnTo>
                  <a:lnTo>
                    <a:pt x="350" y="1015"/>
                  </a:lnTo>
                  <a:lnTo>
                    <a:pt x="366" y="1017"/>
                  </a:lnTo>
                  <a:lnTo>
                    <a:pt x="382" y="1018"/>
                  </a:lnTo>
                  <a:lnTo>
                    <a:pt x="382" y="1018"/>
                  </a:lnTo>
                  <a:lnTo>
                    <a:pt x="398" y="1017"/>
                  </a:lnTo>
                  <a:lnTo>
                    <a:pt x="414" y="1015"/>
                  </a:lnTo>
                  <a:lnTo>
                    <a:pt x="429" y="1011"/>
                  </a:lnTo>
                  <a:lnTo>
                    <a:pt x="444" y="1006"/>
                  </a:lnTo>
                  <a:lnTo>
                    <a:pt x="458" y="999"/>
                  </a:lnTo>
                  <a:lnTo>
                    <a:pt x="471" y="992"/>
                  </a:lnTo>
                  <a:lnTo>
                    <a:pt x="483" y="982"/>
                  </a:lnTo>
                  <a:lnTo>
                    <a:pt x="495" y="972"/>
                  </a:lnTo>
                  <a:lnTo>
                    <a:pt x="505" y="960"/>
                  </a:lnTo>
                  <a:lnTo>
                    <a:pt x="514" y="949"/>
                  </a:lnTo>
                  <a:lnTo>
                    <a:pt x="522" y="935"/>
                  </a:lnTo>
                  <a:lnTo>
                    <a:pt x="529" y="921"/>
                  </a:lnTo>
                  <a:lnTo>
                    <a:pt x="535" y="907"/>
                  </a:lnTo>
                  <a:lnTo>
                    <a:pt x="538" y="892"/>
                  </a:lnTo>
                  <a:lnTo>
                    <a:pt x="540" y="876"/>
                  </a:lnTo>
                  <a:lnTo>
                    <a:pt x="541" y="860"/>
                  </a:lnTo>
                  <a:lnTo>
                    <a:pt x="541" y="451"/>
                  </a:lnTo>
                  <a:lnTo>
                    <a:pt x="541" y="451"/>
                  </a:lnTo>
                  <a:lnTo>
                    <a:pt x="552" y="453"/>
                  </a:lnTo>
                  <a:lnTo>
                    <a:pt x="561" y="457"/>
                  </a:lnTo>
                  <a:lnTo>
                    <a:pt x="570" y="462"/>
                  </a:lnTo>
                  <a:lnTo>
                    <a:pt x="580" y="467"/>
                  </a:lnTo>
                  <a:lnTo>
                    <a:pt x="587" y="473"/>
                  </a:lnTo>
                  <a:lnTo>
                    <a:pt x="596" y="480"/>
                  </a:lnTo>
                  <a:lnTo>
                    <a:pt x="603" y="487"/>
                  </a:lnTo>
                  <a:lnTo>
                    <a:pt x="610" y="495"/>
                  </a:lnTo>
                  <a:lnTo>
                    <a:pt x="615" y="503"/>
                  </a:lnTo>
                  <a:lnTo>
                    <a:pt x="621" y="512"/>
                  </a:lnTo>
                  <a:lnTo>
                    <a:pt x="626" y="522"/>
                  </a:lnTo>
                  <a:lnTo>
                    <a:pt x="629" y="531"/>
                  </a:lnTo>
                  <a:lnTo>
                    <a:pt x="632" y="541"/>
                  </a:lnTo>
                  <a:lnTo>
                    <a:pt x="634" y="552"/>
                  </a:lnTo>
                  <a:lnTo>
                    <a:pt x="636" y="562"/>
                  </a:lnTo>
                  <a:lnTo>
                    <a:pt x="636" y="573"/>
                  </a:lnTo>
                  <a:lnTo>
                    <a:pt x="636" y="573"/>
                  </a:lnTo>
                  <a:lnTo>
                    <a:pt x="638" y="580"/>
                  </a:lnTo>
                  <a:lnTo>
                    <a:pt x="640" y="586"/>
                  </a:lnTo>
                  <a:lnTo>
                    <a:pt x="642" y="591"/>
                  </a:lnTo>
                  <a:lnTo>
                    <a:pt x="646" y="596"/>
                  </a:lnTo>
                  <a:lnTo>
                    <a:pt x="650" y="600"/>
                  </a:lnTo>
                  <a:lnTo>
                    <a:pt x="656" y="602"/>
                  </a:lnTo>
                  <a:lnTo>
                    <a:pt x="662" y="604"/>
                  </a:lnTo>
                  <a:lnTo>
                    <a:pt x="669" y="605"/>
                  </a:lnTo>
                  <a:lnTo>
                    <a:pt x="669" y="605"/>
                  </a:lnTo>
                  <a:lnTo>
                    <a:pt x="675" y="604"/>
                  </a:lnTo>
                  <a:lnTo>
                    <a:pt x="680" y="602"/>
                  </a:lnTo>
                  <a:lnTo>
                    <a:pt x="686" y="600"/>
                  </a:lnTo>
                  <a:lnTo>
                    <a:pt x="691" y="596"/>
                  </a:lnTo>
                  <a:lnTo>
                    <a:pt x="694" y="591"/>
                  </a:lnTo>
                  <a:lnTo>
                    <a:pt x="698" y="586"/>
                  </a:lnTo>
                  <a:lnTo>
                    <a:pt x="700" y="580"/>
                  </a:lnTo>
                  <a:lnTo>
                    <a:pt x="700" y="573"/>
                  </a:lnTo>
                  <a:lnTo>
                    <a:pt x="700" y="573"/>
                  </a:lnTo>
                  <a:lnTo>
                    <a:pt x="701" y="560"/>
                  </a:lnTo>
                  <a:lnTo>
                    <a:pt x="703" y="547"/>
                  </a:lnTo>
                  <a:lnTo>
                    <a:pt x="706" y="536"/>
                  </a:lnTo>
                  <a:lnTo>
                    <a:pt x="711" y="524"/>
                  </a:lnTo>
                  <a:lnTo>
                    <a:pt x="716" y="513"/>
                  </a:lnTo>
                  <a:lnTo>
                    <a:pt x="722" y="502"/>
                  </a:lnTo>
                  <a:lnTo>
                    <a:pt x="730" y="493"/>
                  </a:lnTo>
                  <a:lnTo>
                    <a:pt x="737" y="483"/>
                  </a:lnTo>
                  <a:lnTo>
                    <a:pt x="747" y="476"/>
                  </a:lnTo>
                  <a:lnTo>
                    <a:pt x="757" y="468"/>
                  </a:lnTo>
                  <a:lnTo>
                    <a:pt x="767" y="462"/>
                  </a:lnTo>
                  <a:lnTo>
                    <a:pt x="778" y="456"/>
                  </a:lnTo>
                  <a:lnTo>
                    <a:pt x="790" y="452"/>
                  </a:lnTo>
                  <a:lnTo>
                    <a:pt x="802" y="449"/>
                  </a:lnTo>
                  <a:lnTo>
                    <a:pt x="815" y="447"/>
                  </a:lnTo>
                  <a:lnTo>
                    <a:pt x="827" y="445"/>
                  </a:lnTo>
                  <a:lnTo>
                    <a:pt x="827" y="445"/>
                  </a:lnTo>
                  <a:lnTo>
                    <a:pt x="840" y="447"/>
                  </a:lnTo>
                  <a:lnTo>
                    <a:pt x="853" y="449"/>
                  </a:lnTo>
                  <a:lnTo>
                    <a:pt x="865" y="452"/>
                  </a:lnTo>
                  <a:lnTo>
                    <a:pt x="877" y="456"/>
                  </a:lnTo>
                  <a:lnTo>
                    <a:pt x="889" y="462"/>
                  </a:lnTo>
                  <a:lnTo>
                    <a:pt x="898" y="468"/>
                  </a:lnTo>
                  <a:lnTo>
                    <a:pt x="908" y="476"/>
                  </a:lnTo>
                  <a:lnTo>
                    <a:pt x="918" y="483"/>
                  </a:lnTo>
                  <a:lnTo>
                    <a:pt x="926" y="493"/>
                  </a:lnTo>
                  <a:lnTo>
                    <a:pt x="933" y="502"/>
                  </a:lnTo>
                  <a:lnTo>
                    <a:pt x="939" y="513"/>
                  </a:lnTo>
                  <a:lnTo>
                    <a:pt x="944" y="524"/>
                  </a:lnTo>
                  <a:lnTo>
                    <a:pt x="949" y="536"/>
                  </a:lnTo>
                  <a:lnTo>
                    <a:pt x="952" y="547"/>
                  </a:lnTo>
                  <a:lnTo>
                    <a:pt x="954" y="560"/>
                  </a:lnTo>
                  <a:lnTo>
                    <a:pt x="955" y="573"/>
                  </a:lnTo>
                  <a:lnTo>
                    <a:pt x="955" y="573"/>
                  </a:lnTo>
                  <a:lnTo>
                    <a:pt x="955" y="580"/>
                  </a:lnTo>
                  <a:lnTo>
                    <a:pt x="957" y="586"/>
                  </a:lnTo>
                  <a:lnTo>
                    <a:pt x="961" y="591"/>
                  </a:lnTo>
                  <a:lnTo>
                    <a:pt x="964" y="596"/>
                  </a:lnTo>
                  <a:lnTo>
                    <a:pt x="969" y="600"/>
                  </a:lnTo>
                  <a:lnTo>
                    <a:pt x="974" y="602"/>
                  </a:lnTo>
                  <a:lnTo>
                    <a:pt x="980" y="604"/>
                  </a:lnTo>
                  <a:lnTo>
                    <a:pt x="986" y="605"/>
                  </a:lnTo>
                  <a:lnTo>
                    <a:pt x="986" y="605"/>
                  </a:lnTo>
                  <a:lnTo>
                    <a:pt x="993" y="604"/>
                  </a:lnTo>
                  <a:lnTo>
                    <a:pt x="999" y="602"/>
                  </a:lnTo>
                  <a:lnTo>
                    <a:pt x="1005" y="600"/>
                  </a:lnTo>
                  <a:lnTo>
                    <a:pt x="1009" y="596"/>
                  </a:lnTo>
                  <a:lnTo>
                    <a:pt x="1013" y="591"/>
                  </a:lnTo>
                  <a:lnTo>
                    <a:pt x="1016" y="586"/>
                  </a:lnTo>
                  <a:lnTo>
                    <a:pt x="1017" y="580"/>
                  </a:lnTo>
                  <a:lnTo>
                    <a:pt x="1018" y="573"/>
                  </a:lnTo>
                  <a:lnTo>
                    <a:pt x="1018" y="573"/>
                  </a:lnTo>
                  <a:lnTo>
                    <a:pt x="1017" y="554"/>
                  </a:lnTo>
                  <a:lnTo>
                    <a:pt x="1017" y="554"/>
                  </a:lnTo>
                  <a:close/>
                  <a:moveTo>
                    <a:pt x="827" y="382"/>
                  </a:moveTo>
                  <a:lnTo>
                    <a:pt x="827" y="382"/>
                  </a:lnTo>
                  <a:lnTo>
                    <a:pt x="816" y="383"/>
                  </a:lnTo>
                  <a:lnTo>
                    <a:pt x="803" y="384"/>
                  </a:lnTo>
                  <a:lnTo>
                    <a:pt x="791" y="385"/>
                  </a:lnTo>
                  <a:lnTo>
                    <a:pt x="779" y="389"/>
                  </a:lnTo>
                  <a:lnTo>
                    <a:pt x="768" y="392"/>
                  </a:lnTo>
                  <a:lnTo>
                    <a:pt x="757" y="396"/>
                  </a:lnTo>
                  <a:lnTo>
                    <a:pt x="746" y="400"/>
                  </a:lnTo>
                  <a:lnTo>
                    <a:pt x="736" y="406"/>
                  </a:lnTo>
                  <a:lnTo>
                    <a:pt x="726" y="412"/>
                  </a:lnTo>
                  <a:lnTo>
                    <a:pt x="716" y="419"/>
                  </a:lnTo>
                  <a:lnTo>
                    <a:pt x="707" y="425"/>
                  </a:lnTo>
                  <a:lnTo>
                    <a:pt x="699" y="433"/>
                  </a:lnTo>
                  <a:lnTo>
                    <a:pt x="690" y="441"/>
                  </a:lnTo>
                  <a:lnTo>
                    <a:pt x="683" y="450"/>
                  </a:lnTo>
                  <a:lnTo>
                    <a:pt x="675" y="458"/>
                  </a:lnTo>
                  <a:lnTo>
                    <a:pt x="669" y="468"/>
                  </a:lnTo>
                  <a:lnTo>
                    <a:pt x="669" y="468"/>
                  </a:lnTo>
                  <a:lnTo>
                    <a:pt x="662" y="458"/>
                  </a:lnTo>
                  <a:lnTo>
                    <a:pt x="655" y="450"/>
                  </a:lnTo>
                  <a:lnTo>
                    <a:pt x="647" y="441"/>
                  </a:lnTo>
                  <a:lnTo>
                    <a:pt x="639" y="433"/>
                  </a:lnTo>
                  <a:lnTo>
                    <a:pt x="630" y="425"/>
                  </a:lnTo>
                  <a:lnTo>
                    <a:pt x="620" y="419"/>
                  </a:lnTo>
                  <a:lnTo>
                    <a:pt x="611" y="412"/>
                  </a:lnTo>
                  <a:lnTo>
                    <a:pt x="601" y="406"/>
                  </a:lnTo>
                  <a:lnTo>
                    <a:pt x="590" y="400"/>
                  </a:lnTo>
                  <a:lnTo>
                    <a:pt x="580" y="396"/>
                  </a:lnTo>
                  <a:lnTo>
                    <a:pt x="569" y="392"/>
                  </a:lnTo>
                  <a:lnTo>
                    <a:pt x="557" y="389"/>
                  </a:lnTo>
                  <a:lnTo>
                    <a:pt x="546" y="385"/>
                  </a:lnTo>
                  <a:lnTo>
                    <a:pt x="533" y="384"/>
                  </a:lnTo>
                  <a:lnTo>
                    <a:pt x="522" y="383"/>
                  </a:lnTo>
                  <a:lnTo>
                    <a:pt x="510" y="382"/>
                  </a:lnTo>
                  <a:lnTo>
                    <a:pt x="510" y="382"/>
                  </a:lnTo>
                  <a:lnTo>
                    <a:pt x="497" y="383"/>
                  </a:lnTo>
                  <a:lnTo>
                    <a:pt x="485" y="384"/>
                  </a:lnTo>
                  <a:lnTo>
                    <a:pt x="473" y="385"/>
                  </a:lnTo>
                  <a:lnTo>
                    <a:pt x="462" y="389"/>
                  </a:lnTo>
                  <a:lnTo>
                    <a:pt x="450" y="392"/>
                  </a:lnTo>
                  <a:lnTo>
                    <a:pt x="439" y="396"/>
                  </a:lnTo>
                  <a:lnTo>
                    <a:pt x="428" y="400"/>
                  </a:lnTo>
                  <a:lnTo>
                    <a:pt x="418" y="406"/>
                  </a:lnTo>
                  <a:lnTo>
                    <a:pt x="408" y="412"/>
                  </a:lnTo>
                  <a:lnTo>
                    <a:pt x="398" y="419"/>
                  </a:lnTo>
                  <a:lnTo>
                    <a:pt x="389" y="425"/>
                  </a:lnTo>
                  <a:lnTo>
                    <a:pt x="380" y="433"/>
                  </a:lnTo>
                  <a:lnTo>
                    <a:pt x="373" y="441"/>
                  </a:lnTo>
                  <a:lnTo>
                    <a:pt x="364" y="450"/>
                  </a:lnTo>
                  <a:lnTo>
                    <a:pt x="358" y="458"/>
                  </a:lnTo>
                  <a:lnTo>
                    <a:pt x="350" y="468"/>
                  </a:lnTo>
                  <a:lnTo>
                    <a:pt x="350" y="468"/>
                  </a:lnTo>
                  <a:lnTo>
                    <a:pt x="344" y="458"/>
                  </a:lnTo>
                  <a:lnTo>
                    <a:pt x="336" y="450"/>
                  </a:lnTo>
                  <a:lnTo>
                    <a:pt x="329" y="441"/>
                  </a:lnTo>
                  <a:lnTo>
                    <a:pt x="320" y="433"/>
                  </a:lnTo>
                  <a:lnTo>
                    <a:pt x="311" y="425"/>
                  </a:lnTo>
                  <a:lnTo>
                    <a:pt x="303" y="419"/>
                  </a:lnTo>
                  <a:lnTo>
                    <a:pt x="293" y="412"/>
                  </a:lnTo>
                  <a:lnTo>
                    <a:pt x="283" y="406"/>
                  </a:lnTo>
                  <a:lnTo>
                    <a:pt x="273" y="400"/>
                  </a:lnTo>
                  <a:lnTo>
                    <a:pt x="262" y="396"/>
                  </a:lnTo>
                  <a:lnTo>
                    <a:pt x="251" y="392"/>
                  </a:lnTo>
                  <a:lnTo>
                    <a:pt x="239" y="389"/>
                  </a:lnTo>
                  <a:lnTo>
                    <a:pt x="228" y="385"/>
                  </a:lnTo>
                  <a:lnTo>
                    <a:pt x="216" y="384"/>
                  </a:lnTo>
                  <a:lnTo>
                    <a:pt x="204" y="383"/>
                  </a:lnTo>
                  <a:lnTo>
                    <a:pt x="191" y="382"/>
                  </a:lnTo>
                  <a:lnTo>
                    <a:pt x="191" y="382"/>
                  </a:lnTo>
                  <a:lnTo>
                    <a:pt x="178" y="383"/>
                  </a:lnTo>
                  <a:lnTo>
                    <a:pt x="165" y="384"/>
                  </a:lnTo>
                  <a:lnTo>
                    <a:pt x="154" y="386"/>
                  </a:lnTo>
                  <a:lnTo>
                    <a:pt x="142" y="389"/>
                  </a:lnTo>
                  <a:lnTo>
                    <a:pt x="130" y="393"/>
                  </a:lnTo>
                  <a:lnTo>
                    <a:pt x="118" y="397"/>
                  </a:lnTo>
                  <a:lnTo>
                    <a:pt x="108" y="403"/>
                  </a:lnTo>
                  <a:lnTo>
                    <a:pt x="97" y="408"/>
                  </a:lnTo>
                  <a:lnTo>
                    <a:pt x="97" y="408"/>
                  </a:lnTo>
                  <a:lnTo>
                    <a:pt x="110" y="378"/>
                  </a:lnTo>
                  <a:lnTo>
                    <a:pt x="126" y="349"/>
                  </a:lnTo>
                  <a:lnTo>
                    <a:pt x="143" y="321"/>
                  </a:lnTo>
                  <a:lnTo>
                    <a:pt x="162" y="295"/>
                  </a:lnTo>
                  <a:lnTo>
                    <a:pt x="184" y="271"/>
                  </a:lnTo>
                  <a:lnTo>
                    <a:pt x="206" y="247"/>
                  </a:lnTo>
                  <a:lnTo>
                    <a:pt x="231" y="226"/>
                  </a:lnTo>
                  <a:lnTo>
                    <a:pt x="258" y="206"/>
                  </a:lnTo>
                  <a:lnTo>
                    <a:pt x="285" y="189"/>
                  </a:lnTo>
                  <a:lnTo>
                    <a:pt x="314" y="173"/>
                  </a:lnTo>
                  <a:lnTo>
                    <a:pt x="344" y="160"/>
                  </a:lnTo>
                  <a:lnTo>
                    <a:pt x="375" y="148"/>
                  </a:lnTo>
                  <a:lnTo>
                    <a:pt x="408" y="140"/>
                  </a:lnTo>
                  <a:lnTo>
                    <a:pt x="424" y="136"/>
                  </a:lnTo>
                  <a:lnTo>
                    <a:pt x="441" y="133"/>
                  </a:lnTo>
                  <a:lnTo>
                    <a:pt x="457" y="131"/>
                  </a:lnTo>
                  <a:lnTo>
                    <a:pt x="474" y="129"/>
                  </a:lnTo>
                  <a:lnTo>
                    <a:pt x="492" y="128"/>
                  </a:lnTo>
                  <a:lnTo>
                    <a:pt x="510" y="128"/>
                  </a:lnTo>
                  <a:lnTo>
                    <a:pt x="510" y="128"/>
                  </a:lnTo>
                  <a:lnTo>
                    <a:pt x="527" y="128"/>
                  </a:lnTo>
                  <a:lnTo>
                    <a:pt x="544" y="129"/>
                  </a:lnTo>
                  <a:lnTo>
                    <a:pt x="561" y="131"/>
                  </a:lnTo>
                  <a:lnTo>
                    <a:pt x="579" y="133"/>
                  </a:lnTo>
                  <a:lnTo>
                    <a:pt x="595" y="136"/>
                  </a:lnTo>
                  <a:lnTo>
                    <a:pt x="612" y="140"/>
                  </a:lnTo>
                  <a:lnTo>
                    <a:pt x="644" y="148"/>
                  </a:lnTo>
                  <a:lnTo>
                    <a:pt x="675" y="160"/>
                  </a:lnTo>
                  <a:lnTo>
                    <a:pt x="705" y="173"/>
                  </a:lnTo>
                  <a:lnTo>
                    <a:pt x="734" y="189"/>
                  </a:lnTo>
                  <a:lnTo>
                    <a:pt x="762" y="206"/>
                  </a:lnTo>
                  <a:lnTo>
                    <a:pt x="788" y="226"/>
                  </a:lnTo>
                  <a:lnTo>
                    <a:pt x="812" y="247"/>
                  </a:lnTo>
                  <a:lnTo>
                    <a:pt x="835" y="271"/>
                  </a:lnTo>
                  <a:lnTo>
                    <a:pt x="856" y="295"/>
                  </a:lnTo>
                  <a:lnTo>
                    <a:pt x="876" y="321"/>
                  </a:lnTo>
                  <a:lnTo>
                    <a:pt x="894" y="349"/>
                  </a:lnTo>
                  <a:lnTo>
                    <a:pt x="909" y="378"/>
                  </a:lnTo>
                  <a:lnTo>
                    <a:pt x="923" y="408"/>
                  </a:lnTo>
                  <a:lnTo>
                    <a:pt x="923" y="408"/>
                  </a:lnTo>
                  <a:lnTo>
                    <a:pt x="912" y="403"/>
                  </a:lnTo>
                  <a:lnTo>
                    <a:pt x="900" y="397"/>
                  </a:lnTo>
                  <a:lnTo>
                    <a:pt x="890" y="393"/>
                  </a:lnTo>
                  <a:lnTo>
                    <a:pt x="878" y="389"/>
                  </a:lnTo>
                  <a:lnTo>
                    <a:pt x="865" y="386"/>
                  </a:lnTo>
                  <a:lnTo>
                    <a:pt x="853" y="384"/>
                  </a:lnTo>
                  <a:lnTo>
                    <a:pt x="840" y="383"/>
                  </a:lnTo>
                  <a:lnTo>
                    <a:pt x="827" y="382"/>
                  </a:lnTo>
                  <a:lnTo>
                    <a:pt x="827" y="382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4" name="组合 63"/>
          <p:cNvGrpSpPr/>
          <p:nvPr/>
        </p:nvGrpSpPr>
        <p:grpSpPr>
          <a:xfrm>
            <a:off x="3870984" y="3247469"/>
            <a:ext cx="1147323" cy="1147322"/>
            <a:chOff x="3518059" y="3247469"/>
            <a:chExt cx="1147322" cy="1147322"/>
          </a:xfrm>
        </p:grpSpPr>
        <p:sp>
          <p:nvSpPr>
            <p:cNvPr id="65" name="椭圆 64"/>
            <p:cNvSpPr/>
            <p:nvPr/>
          </p:nvSpPr>
          <p:spPr>
            <a:xfrm>
              <a:off x="3518059" y="3247469"/>
              <a:ext cx="1147322" cy="1147322"/>
            </a:xfrm>
            <a:prstGeom prst="ellipse">
              <a:avLst/>
            </a:prstGeom>
            <a:solidFill>
              <a:schemeClr val="tx2"/>
            </a:solidFill>
            <a:ln w="762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6" name="Freeform 11"/>
            <p:cNvSpPr>
              <a:spLocks noEditPoints="1"/>
            </p:cNvSpPr>
            <p:nvPr/>
          </p:nvSpPr>
          <p:spPr bwMode="auto">
            <a:xfrm>
              <a:off x="3964238" y="3581832"/>
              <a:ext cx="253374" cy="478596"/>
            </a:xfrm>
            <a:custGeom>
              <a:avLst/>
              <a:gdLst>
                <a:gd name="T0" fmla="*/ 278 w 541"/>
                <a:gd name="T1" fmla="*/ 1 h 1018"/>
                <a:gd name="T2" fmla="*/ 243 w 541"/>
                <a:gd name="T3" fmla="*/ 13 h 1018"/>
                <a:gd name="T4" fmla="*/ 162 w 541"/>
                <a:gd name="T5" fmla="*/ 150 h 1018"/>
                <a:gd name="T6" fmla="*/ 55 w 541"/>
                <a:gd name="T7" fmla="*/ 394 h 1018"/>
                <a:gd name="T8" fmla="*/ 15 w 541"/>
                <a:gd name="T9" fmla="*/ 538 h 1018"/>
                <a:gd name="T10" fmla="*/ 0 w 541"/>
                <a:gd name="T11" fmla="*/ 684 h 1018"/>
                <a:gd name="T12" fmla="*/ 18 w 541"/>
                <a:gd name="T13" fmla="*/ 781 h 1018"/>
                <a:gd name="T14" fmla="*/ 86 w 541"/>
                <a:gd name="T15" fmla="*/ 881 h 1018"/>
                <a:gd name="T16" fmla="*/ 190 w 541"/>
                <a:gd name="T17" fmla="*/ 942 h 1018"/>
                <a:gd name="T18" fmla="*/ 239 w 541"/>
                <a:gd name="T19" fmla="*/ 993 h 1018"/>
                <a:gd name="T20" fmla="*/ 257 w 541"/>
                <a:gd name="T21" fmla="*/ 1015 h 1018"/>
                <a:gd name="T22" fmla="*/ 282 w 541"/>
                <a:gd name="T23" fmla="*/ 1015 h 1018"/>
                <a:gd name="T24" fmla="*/ 301 w 541"/>
                <a:gd name="T25" fmla="*/ 993 h 1018"/>
                <a:gd name="T26" fmla="*/ 351 w 541"/>
                <a:gd name="T27" fmla="*/ 942 h 1018"/>
                <a:gd name="T28" fmla="*/ 455 w 541"/>
                <a:gd name="T29" fmla="*/ 881 h 1018"/>
                <a:gd name="T30" fmla="*/ 522 w 541"/>
                <a:gd name="T31" fmla="*/ 781 h 1018"/>
                <a:gd name="T32" fmla="*/ 541 w 541"/>
                <a:gd name="T33" fmla="*/ 684 h 1018"/>
                <a:gd name="T34" fmla="*/ 525 w 541"/>
                <a:gd name="T35" fmla="*/ 538 h 1018"/>
                <a:gd name="T36" fmla="*/ 486 w 541"/>
                <a:gd name="T37" fmla="*/ 394 h 1018"/>
                <a:gd name="T38" fmla="*/ 378 w 541"/>
                <a:gd name="T39" fmla="*/ 150 h 1018"/>
                <a:gd name="T40" fmla="*/ 296 w 541"/>
                <a:gd name="T41" fmla="*/ 13 h 1018"/>
                <a:gd name="T42" fmla="*/ 392 w 541"/>
                <a:gd name="T43" fmla="*/ 686 h 1018"/>
                <a:gd name="T44" fmla="*/ 395 w 541"/>
                <a:gd name="T45" fmla="*/ 656 h 1018"/>
                <a:gd name="T46" fmla="*/ 378 w 541"/>
                <a:gd name="T47" fmla="*/ 639 h 1018"/>
                <a:gd name="T48" fmla="*/ 348 w 541"/>
                <a:gd name="T49" fmla="*/ 641 h 1018"/>
                <a:gd name="T50" fmla="*/ 388 w 541"/>
                <a:gd name="T51" fmla="*/ 467 h 1018"/>
                <a:gd name="T52" fmla="*/ 397 w 541"/>
                <a:gd name="T53" fmla="*/ 439 h 1018"/>
                <a:gd name="T54" fmla="*/ 383 w 541"/>
                <a:gd name="T55" fmla="*/ 419 h 1018"/>
                <a:gd name="T56" fmla="*/ 354 w 541"/>
                <a:gd name="T57" fmla="*/ 415 h 1018"/>
                <a:gd name="T58" fmla="*/ 301 w 541"/>
                <a:gd name="T59" fmla="*/ 286 h 1018"/>
                <a:gd name="T60" fmla="*/ 287 w 541"/>
                <a:gd name="T61" fmla="*/ 260 h 1018"/>
                <a:gd name="T62" fmla="*/ 264 w 541"/>
                <a:gd name="T63" fmla="*/ 254 h 1018"/>
                <a:gd name="T64" fmla="*/ 240 w 541"/>
                <a:gd name="T65" fmla="*/ 274 h 1018"/>
                <a:gd name="T66" fmla="*/ 197 w 541"/>
                <a:gd name="T67" fmla="*/ 423 h 1018"/>
                <a:gd name="T68" fmla="*/ 168 w 541"/>
                <a:gd name="T69" fmla="*/ 413 h 1018"/>
                <a:gd name="T70" fmla="*/ 148 w 541"/>
                <a:gd name="T71" fmla="*/ 427 h 1018"/>
                <a:gd name="T72" fmla="*/ 145 w 541"/>
                <a:gd name="T73" fmla="*/ 457 h 1018"/>
                <a:gd name="T74" fmla="*/ 197 w 541"/>
                <a:gd name="T75" fmla="*/ 645 h 1018"/>
                <a:gd name="T76" fmla="*/ 175 w 541"/>
                <a:gd name="T77" fmla="*/ 636 h 1018"/>
                <a:gd name="T78" fmla="*/ 152 w 541"/>
                <a:gd name="T79" fmla="*/ 645 h 1018"/>
                <a:gd name="T80" fmla="*/ 144 w 541"/>
                <a:gd name="T81" fmla="*/ 674 h 1018"/>
                <a:gd name="T82" fmla="*/ 238 w 541"/>
                <a:gd name="T83" fmla="*/ 888 h 1018"/>
                <a:gd name="T84" fmla="*/ 169 w 541"/>
                <a:gd name="T85" fmla="*/ 864 h 1018"/>
                <a:gd name="T86" fmla="*/ 103 w 541"/>
                <a:gd name="T87" fmla="*/ 805 h 1018"/>
                <a:gd name="T88" fmla="*/ 66 w 541"/>
                <a:gd name="T89" fmla="*/ 721 h 1018"/>
                <a:gd name="T90" fmla="*/ 65 w 541"/>
                <a:gd name="T91" fmla="*/ 641 h 1018"/>
                <a:gd name="T92" fmla="*/ 99 w 541"/>
                <a:gd name="T93" fmla="*/ 465 h 1018"/>
                <a:gd name="T94" fmla="*/ 178 w 541"/>
                <a:gd name="T95" fmla="*/ 262 h 1018"/>
                <a:gd name="T96" fmla="*/ 270 w 541"/>
                <a:gd name="T97" fmla="*/ 90 h 1018"/>
                <a:gd name="T98" fmla="*/ 380 w 541"/>
                <a:gd name="T99" fmla="*/ 300 h 1018"/>
                <a:gd name="T100" fmla="*/ 453 w 541"/>
                <a:gd name="T101" fmla="*/ 508 h 1018"/>
                <a:gd name="T102" fmla="*/ 476 w 541"/>
                <a:gd name="T103" fmla="*/ 662 h 1018"/>
                <a:gd name="T104" fmla="*/ 469 w 541"/>
                <a:gd name="T105" fmla="*/ 739 h 1018"/>
                <a:gd name="T106" fmla="*/ 426 w 541"/>
                <a:gd name="T107" fmla="*/ 819 h 1018"/>
                <a:gd name="T108" fmla="*/ 355 w 541"/>
                <a:gd name="T109" fmla="*/ 872 h 10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541" h="1018">
                  <a:moveTo>
                    <a:pt x="296" y="13"/>
                  </a:moveTo>
                  <a:lnTo>
                    <a:pt x="296" y="13"/>
                  </a:lnTo>
                  <a:lnTo>
                    <a:pt x="291" y="8"/>
                  </a:lnTo>
                  <a:lnTo>
                    <a:pt x="284" y="3"/>
                  </a:lnTo>
                  <a:lnTo>
                    <a:pt x="278" y="1"/>
                  </a:lnTo>
                  <a:lnTo>
                    <a:pt x="270" y="0"/>
                  </a:lnTo>
                  <a:lnTo>
                    <a:pt x="263" y="1"/>
                  </a:lnTo>
                  <a:lnTo>
                    <a:pt x="255" y="3"/>
                  </a:lnTo>
                  <a:lnTo>
                    <a:pt x="249" y="8"/>
                  </a:lnTo>
                  <a:lnTo>
                    <a:pt x="243" y="13"/>
                  </a:lnTo>
                  <a:lnTo>
                    <a:pt x="243" y="13"/>
                  </a:lnTo>
                  <a:lnTo>
                    <a:pt x="231" y="33"/>
                  </a:lnTo>
                  <a:lnTo>
                    <a:pt x="202" y="81"/>
                  </a:lnTo>
                  <a:lnTo>
                    <a:pt x="182" y="113"/>
                  </a:lnTo>
                  <a:lnTo>
                    <a:pt x="162" y="150"/>
                  </a:lnTo>
                  <a:lnTo>
                    <a:pt x="140" y="192"/>
                  </a:lnTo>
                  <a:lnTo>
                    <a:pt x="118" y="238"/>
                  </a:lnTo>
                  <a:lnTo>
                    <a:pt x="95" y="288"/>
                  </a:lnTo>
                  <a:lnTo>
                    <a:pt x="74" y="339"/>
                  </a:lnTo>
                  <a:lnTo>
                    <a:pt x="55" y="394"/>
                  </a:lnTo>
                  <a:lnTo>
                    <a:pt x="45" y="422"/>
                  </a:lnTo>
                  <a:lnTo>
                    <a:pt x="36" y="451"/>
                  </a:lnTo>
                  <a:lnTo>
                    <a:pt x="29" y="480"/>
                  </a:lnTo>
                  <a:lnTo>
                    <a:pt x="21" y="509"/>
                  </a:lnTo>
                  <a:lnTo>
                    <a:pt x="15" y="538"/>
                  </a:lnTo>
                  <a:lnTo>
                    <a:pt x="10" y="567"/>
                  </a:lnTo>
                  <a:lnTo>
                    <a:pt x="5" y="596"/>
                  </a:lnTo>
                  <a:lnTo>
                    <a:pt x="2" y="626"/>
                  </a:lnTo>
                  <a:lnTo>
                    <a:pt x="0" y="655"/>
                  </a:lnTo>
                  <a:lnTo>
                    <a:pt x="0" y="684"/>
                  </a:lnTo>
                  <a:lnTo>
                    <a:pt x="0" y="684"/>
                  </a:lnTo>
                  <a:lnTo>
                    <a:pt x="1" y="709"/>
                  </a:lnTo>
                  <a:lnTo>
                    <a:pt x="4" y="734"/>
                  </a:lnTo>
                  <a:lnTo>
                    <a:pt x="11" y="759"/>
                  </a:lnTo>
                  <a:lnTo>
                    <a:pt x="18" y="781"/>
                  </a:lnTo>
                  <a:lnTo>
                    <a:pt x="28" y="804"/>
                  </a:lnTo>
                  <a:lnTo>
                    <a:pt x="40" y="825"/>
                  </a:lnTo>
                  <a:lnTo>
                    <a:pt x="54" y="846"/>
                  </a:lnTo>
                  <a:lnTo>
                    <a:pt x="69" y="864"/>
                  </a:lnTo>
                  <a:lnTo>
                    <a:pt x="86" y="881"/>
                  </a:lnTo>
                  <a:lnTo>
                    <a:pt x="104" y="897"/>
                  </a:lnTo>
                  <a:lnTo>
                    <a:pt x="123" y="911"/>
                  </a:lnTo>
                  <a:lnTo>
                    <a:pt x="145" y="923"/>
                  </a:lnTo>
                  <a:lnTo>
                    <a:pt x="166" y="934"/>
                  </a:lnTo>
                  <a:lnTo>
                    <a:pt x="190" y="942"/>
                  </a:lnTo>
                  <a:lnTo>
                    <a:pt x="213" y="949"/>
                  </a:lnTo>
                  <a:lnTo>
                    <a:pt x="238" y="952"/>
                  </a:lnTo>
                  <a:lnTo>
                    <a:pt x="238" y="986"/>
                  </a:lnTo>
                  <a:lnTo>
                    <a:pt x="238" y="986"/>
                  </a:lnTo>
                  <a:lnTo>
                    <a:pt x="239" y="993"/>
                  </a:lnTo>
                  <a:lnTo>
                    <a:pt x="240" y="998"/>
                  </a:lnTo>
                  <a:lnTo>
                    <a:pt x="243" y="1003"/>
                  </a:lnTo>
                  <a:lnTo>
                    <a:pt x="248" y="1009"/>
                  </a:lnTo>
                  <a:lnTo>
                    <a:pt x="252" y="1013"/>
                  </a:lnTo>
                  <a:lnTo>
                    <a:pt x="257" y="1015"/>
                  </a:lnTo>
                  <a:lnTo>
                    <a:pt x="264" y="1017"/>
                  </a:lnTo>
                  <a:lnTo>
                    <a:pt x="270" y="1018"/>
                  </a:lnTo>
                  <a:lnTo>
                    <a:pt x="270" y="1018"/>
                  </a:lnTo>
                  <a:lnTo>
                    <a:pt x="277" y="1017"/>
                  </a:lnTo>
                  <a:lnTo>
                    <a:pt x="282" y="1015"/>
                  </a:lnTo>
                  <a:lnTo>
                    <a:pt x="287" y="1013"/>
                  </a:lnTo>
                  <a:lnTo>
                    <a:pt x="293" y="1009"/>
                  </a:lnTo>
                  <a:lnTo>
                    <a:pt x="296" y="1003"/>
                  </a:lnTo>
                  <a:lnTo>
                    <a:pt x="299" y="998"/>
                  </a:lnTo>
                  <a:lnTo>
                    <a:pt x="301" y="993"/>
                  </a:lnTo>
                  <a:lnTo>
                    <a:pt x="301" y="986"/>
                  </a:lnTo>
                  <a:lnTo>
                    <a:pt x="301" y="952"/>
                  </a:lnTo>
                  <a:lnTo>
                    <a:pt x="301" y="952"/>
                  </a:lnTo>
                  <a:lnTo>
                    <a:pt x="326" y="949"/>
                  </a:lnTo>
                  <a:lnTo>
                    <a:pt x="351" y="942"/>
                  </a:lnTo>
                  <a:lnTo>
                    <a:pt x="373" y="934"/>
                  </a:lnTo>
                  <a:lnTo>
                    <a:pt x="396" y="923"/>
                  </a:lnTo>
                  <a:lnTo>
                    <a:pt x="416" y="911"/>
                  </a:lnTo>
                  <a:lnTo>
                    <a:pt x="437" y="897"/>
                  </a:lnTo>
                  <a:lnTo>
                    <a:pt x="455" y="881"/>
                  </a:lnTo>
                  <a:lnTo>
                    <a:pt x="471" y="864"/>
                  </a:lnTo>
                  <a:lnTo>
                    <a:pt x="487" y="846"/>
                  </a:lnTo>
                  <a:lnTo>
                    <a:pt x="500" y="825"/>
                  </a:lnTo>
                  <a:lnTo>
                    <a:pt x="512" y="804"/>
                  </a:lnTo>
                  <a:lnTo>
                    <a:pt x="522" y="781"/>
                  </a:lnTo>
                  <a:lnTo>
                    <a:pt x="530" y="759"/>
                  </a:lnTo>
                  <a:lnTo>
                    <a:pt x="535" y="734"/>
                  </a:lnTo>
                  <a:lnTo>
                    <a:pt x="540" y="709"/>
                  </a:lnTo>
                  <a:lnTo>
                    <a:pt x="541" y="684"/>
                  </a:lnTo>
                  <a:lnTo>
                    <a:pt x="541" y="684"/>
                  </a:lnTo>
                  <a:lnTo>
                    <a:pt x="540" y="655"/>
                  </a:lnTo>
                  <a:lnTo>
                    <a:pt x="537" y="626"/>
                  </a:lnTo>
                  <a:lnTo>
                    <a:pt x="534" y="596"/>
                  </a:lnTo>
                  <a:lnTo>
                    <a:pt x="530" y="567"/>
                  </a:lnTo>
                  <a:lnTo>
                    <a:pt x="525" y="538"/>
                  </a:lnTo>
                  <a:lnTo>
                    <a:pt x="519" y="509"/>
                  </a:lnTo>
                  <a:lnTo>
                    <a:pt x="512" y="480"/>
                  </a:lnTo>
                  <a:lnTo>
                    <a:pt x="503" y="451"/>
                  </a:lnTo>
                  <a:lnTo>
                    <a:pt x="495" y="422"/>
                  </a:lnTo>
                  <a:lnTo>
                    <a:pt x="486" y="394"/>
                  </a:lnTo>
                  <a:lnTo>
                    <a:pt x="466" y="339"/>
                  </a:lnTo>
                  <a:lnTo>
                    <a:pt x="444" y="288"/>
                  </a:lnTo>
                  <a:lnTo>
                    <a:pt x="422" y="238"/>
                  </a:lnTo>
                  <a:lnTo>
                    <a:pt x="400" y="192"/>
                  </a:lnTo>
                  <a:lnTo>
                    <a:pt x="378" y="150"/>
                  </a:lnTo>
                  <a:lnTo>
                    <a:pt x="357" y="113"/>
                  </a:lnTo>
                  <a:lnTo>
                    <a:pt x="339" y="81"/>
                  </a:lnTo>
                  <a:lnTo>
                    <a:pt x="310" y="33"/>
                  </a:lnTo>
                  <a:lnTo>
                    <a:pt x="296" y="13"/>
                  </a:lnTo>
                  <a:lnTo>
                    <a:pt x="296" y="13"/>
                  </a:lnTo>
                  <a:close/>
                  <a:moveTo>
                    <a:pt x="301" y="888"/>
                  </a:moveTo>
                  <a:lnTo>
                    <a:pt x="301" y="776"/>
                  </a:lnTo>
                  <a:lnTo>
                    <a:pt x="388" y="690"/>
                  </a:lnTo>
                  <a:lnTo>
                    <a:pt x="388" y="690"/>
                  </a:lnTo>
                  <a:lnTo>
                    <a:pt x="392" y="686"/>
                  </a:lnTo>
                  <a:lnTo>
                    <a:pt x="395" y="679"/>
                  </a:lnTo>
                  <a:lnTo>
                    <a:pt x="397" y="674"/>
                  </a:lnTo>
                  <a:lnTo>
                    <a:pt x="397" y="668"/>
                  </a:lnTo>
                  <a:lnTo>
                    <a:pt x="397" y="662"/>
                  </a:lnTo>
                  <a:lnTo>
                    <a:pt x="395" y="656"/>
                  </a:lnTo>
                  <a:lnTo>
                    <a:pt x="392" y="650"/>
                  </a:lnTo>
                  <a:lnTo>
                    <a:pt x="388" y="645"/>
                  </a:lnTo>
                  <a:lnTo>
                    <a:pt x="388" y="645"/>
                  </a:lnTo>
                  <a:lnTo>
                    <a:pt x="383" y="641"/>
                  </a:lnTo>
                  <a:lnTo>
                    <a:pt x="378" y="639"/>
                  </a:lnTo>
                  <a:lnTo>
                    <a:pt x="371" y="636"/>
                  </a:lnTo>
                  <a:lnTo>
                    <a:pt x="366" y="636"/>
                  </a:lnTo>
                  <a:lnTo>
                    <a:pt x="359" y="636"/>
                  </a:lnTo>
                  <a:lnTo>
                    <a:pt x="354" y="639"/>
                  </a:lnTo>
                  <a:lnTo>
                    <a:pt x="348" y="641"/>
                  </a:lnTo>
                  <a:lnTo>
                    <a:pt x="343" y="645"/>
                  </a:lnTo>
                  <a:lnTo>
                    <a:pt x="301" y="687"/>
                  </a:lnTo>
                  <a:lnTo>
                    <a:pt x="301" y="554"/>
                  </a:lnTo>
                  <a:lnTo>
                    <a:pt x="388" y="467"/>
                  </a:lnTo>
                  <a:lnTo>
                    <a:pt x="388" y="467"/>
                  </a:lnTo>
                  <a:lnTo>
                    <a:pt x="392" y="463"/>
                  </a:lnTo>
                  <a:lnTo>
                    <a:pt x="395" y="457"/>
                  </a:lnTo>
                  <a:lnTo>
                    <a:pt x="397" y="451"/>
                  </a:lnTo>
                  <a:lnTo>
                    <a:pt x="397" y="444"/>
                  </a:lnTo>
                  <a:lnTo>
                    <a:pt x="397" y="439"/>
                  </a:lnTo>
                  <a:lnTo>
                    <a:pt x="395" y="433"/>
                  </a:lnTo>
                  <a:lnTo>
                    <a:pt x="392" y="427"/>
                  </a:lnTo>
                  <a:lnTo>
                    <a:pt x="388" y="423"/>
                  </a:lnTo>
                  <a:lnTo>
                    <a:pt x="388" y="423"/>
                  </a:lnTo>
                  <a:lnTo>
                    <a:pt x="383" y="419"/>
                  </a:lnTo>
                  <a:lnTo>
                    <a:pt x="378" y="415"/>
                  </a:lnTo>
                  <a:lnTo>
                    <a:pt x="371" y="413"/>
                  </a:lnTo>
                  <a:lnTo>
                    <a:pt x="366" y="413"/>
                  </a:lnTo>
                  <a:lnTo>
                    <a:pt x="359" y="413"/>
                  </a:lnTo>
                  <a:lnTo>
                    <a:pt x="354" y="415"/>
                  </a:lnTo>
                  <a:lnTo>
                    <a:pt x="348" y="419"/>
                  </a:lnTo>
                  <a:lnTo>
                    <a:pt x="343" y="423"/>
                  </a:lnTo>
                  <a:lnTo>
                    <a:pt x="301" y="464"/>
                  </a:lnTo>
                  <a:lnTo>
                    <a:pt x="301" y="286"/>
                  </a:lnTo>
                  <a:lnTo>
                    <a:pt x="301" y="286"/>
                  </a:lnTo>
                  <a:lnTo>
                    <a:pt x="301" y="279"/>
                  </a:lnTo>
                  <a:lnTo>
                    <a:pt x="299" y="274"/>
                  </a:lnTo>
                  <a:lnTo>
                    <a:pt x="296" y="268"/>
                  </a:lnTo>
                  <a:lnTo>
                    <a:pt x="293" y="263"/>
                  </a:lnTo>
                  <a:lnTo>
                    <a:pt x="287" y="260"/>
                  </a:lnTo>
                  <a:lnTo>
                    <a:pt x="282" y="257"/>
                  </a:lnTo>
                  <a:lnTo>
                    <a:pt x="277" y="254"/>
                  </a:lnTo>
                  <a:lnTo>
                    <a:pt x="270" y="253"/>
                  </a:lnTo>
                  <a:lnTo>
                    <a:pt x="270" y="253"/>
                  </a:lnTo>
                  <a:lnTo>
                    <a:pt x="264" y="254"/>
                  </a:lnTo>
                  <a:lnTo>
                    <a:pt x="257" y="257"/>
                  </a:lnTo>
                  <a:lnTo>
                    <a:pt x="252" y="260"/>
                  </a:lnTo>
                  <a:lnTo>
                    <a:pt x="248" y="263"/>
                  </a:lnTo>
                  <a:lnTo>
                    <a:pt x="243" y="268"/>
                  </a:lnTo>
                  <a:lnTo>
                    <a:pt x="240" y="274"/>
                  </a:lnTo>
                  <a:lnTo>
                    <a:pt x="239" y="279"/>
                  </a:lnTo>
                  <a:lnTo>
                    <a:pt x="238" y="286"/>
                  </a:lnTo>
                  <a:lnTo>
                    <a:pt x="238" y="464"/>
                  </a:lnTo>
                  <a:lnTo>
                    <a:pt x="197" y="423"/>
                  </a:lnTo>
                  <a:lnTo>
                    <a:pt x="197" y="423"/>
                  </a:lnTo>
                  <a:lnTo>
                    <a:pt x="192" y="419"/>
                  </a:lnTo>
                  <a:lnTo>
                    <a:pt x="187" y="415"/>
                  </a:lnTo>
                  <a:lnTo>
                    <a:pt x="180" y="413"/>
                  </a:lnTo>
                  <a:lnTo>
                    <a:pt x="175" y="413"/>
                  </a:lnTo>
                  <a:lnTo>
                    <a:pt x="168" y="413"/>
                  </a:lnTo>
                  <a:lnTo>
                    <a:pt x="163" y="415"/>
                  </a:lnTo>
                  <a:lnTo>
                    <a:pt x="158" y="419"/>
                  </a:lnTo>
                  <a:lnTo>
                    <a:pt x="152" y="423"/>
                  </a:lnTo>
                  <a:lnTo>
                    <a:pt x="152" y="423"/>
                  </a:lnTo>
                  <a:lnTo>
                    <a:pt x="148" y="427"/>
                  </a:lnTo>
                  <a:lnTo>
                    <a:pt x="145" y="433"/>
                  </a:lnTo>
                  <a:lnTo>
                    <a:pt x="144" y="439"/>
                  </a:lnTo>
                  <a:lnTo>
                    <a:pt x="143" y="444"/>
                  </a:lnTo>
                  <a:lnTo>
                    <a:pt x="144" y="451"/>
                  </a:lnTo>
                  <a:lnTo>
                    <a:pt x="145" y="457"/>
                  </a:lnTo>
                  <a:lnTo>
                    <a:pt x="148" y="463"/>
                  </a:lnTo>
                  <a:lnTo>
                    <a:pt x="152" y="467"/>
                  </a:lnTo>
                  <a:lnTo>
                    <a:pt x="238" y="554"/>
                  </a:lnTo>
                  <a:lnTo>
                    <a:pt x="238" y="687"/>
                  </a:lnTo>
                  <a:lnTo>
                    <a:pt x="197" y="645"/>
                  </a:lnTo>
                  <a:lnTo>
                    <a:pt x="197" y="645"/>
                  </a:lnTo>
                  <a:lnTo>
                    <a:pt x="192" y="641"/>
                  </a:lnTo>
                  <a:lnTo>
                    <a:pt x="187" y="639"/>
                  </a:lnTo>
                  <a:lnTo>
                    <a:pt x="180" y="636"/>
                  </a:lnTo>
                  <a:lnTo>
                    <a:pt x="175" y="636"/>
                  </a:lnTo>
                  <a:lnTo>
                    <a:pt x="168" y="636"/>
                  </a:lnTo>
                  <a:lnTo>
                    <a:pt x="163" y="639"/>
                  </a:lnTo>
                  <a:lnTo>
                    <a:pt x="158" y="641"/>
                  </a:lnTo>
                  <a:lnTo>
                    <a:pt x="152" y="645"/>
                  </a:lnTo>
                  <a:lnTo>
                    <a:pt x="152" y="645"/>
                  </a:lnTo>
                  <a:lnTo>
                    <a:pt x="148" y="650"/>
                  </a:lnTo>
                  <a:lnTo>
                    <a:pt x="145" y="656"/>
                  </a:lnTo>
                  <a:lnTo>
                    <a:pt x="144" y="662"/>
                  </a:lnTo>
                  <a:lnTo>
                    <a:pt x="143" y="668"/>
                  </a:lnTo>
                  <a:lnTo>
                    <a:pt x="144" y="674"/>
                  </a:lnTo>
                  <a:lnTo>
                    <a:pt x="145" y="679"/>
                  </a:lnTo>
                  <a:lnTo>
                    <a:pt x="148" y="686"/>
                  </a:lnTo>
                  <a:lnTo>
                    <a:pt x="152" y="690"/>
                  </a:lnTo>
                  <a:lnTo>
                    <a:pt x="238" y="776"/>
                  </a:lnTo>
                  <a:lnTo>
                    <a:pt x="238" y="888"/>
                  </a:lnTo>
                  <a:lnTo>
                    <a:pt x="238" y="888"/>
                  </a:lnTo>
                  <a:lnTo>
                    <a:pt x="220" y="884"/>
                  </a:lnTo>
                  <a:lnTo>
                    <a:pt x="203" y="879"/>
                  </a:lnTo>
                  <a:lnTo>
                    <a:pt x="186" y="872"/>
                  </a:lnTo>
                  <a:lnTo>
                    <a:pt x="169" y="864"/>
                  </a:lnTo>
                  <a:lnTo>
                    <a:pt x="153" y="854"/>
                  </a:lnTo>
                  <a:lnTo>
                    <a:pt x="139" y="844"/>
                  </a:lnTo>
                  <a:lnTo>
                    <a:pt x="125" y="832"/>
                  </a:lnTo>
                  <a:lnTo>
                    <a:pt x="114" y="819"/>
                  </a:lnTo>
                  <a:lnTo>
                    <a:pt x="103" y="805"/>
                  </a:lnTo>
                  <a:lnTo>
                    <a:pt x="92" y="790"/>
                  </a:lnTo>
                  <a:lnTo>
                    <a:pt x="84" y="774"/>
                  </a:lnTo>
                  <a:lnTo>
                    <a:pt x="77" y="757"/>
                  </a:lnTo>
                  <a:lnTo>
                    <a:pt x="71" y="739"/>
                  </a:lnTo>
                  <a:lnTo>
                    <a:pt x="66" y="721"/>
                  </a:lnTo>
                  <a:lnTo>
                    <a:pt x="64" y="703"/>
                  </a:lnTo>
                  <a:lnTo>
                    <a:pt x="63" y="684"/>
                  </a:lnTo>
                  <a:lnTo>
                    <a:pt x="63" y="684"/>
                  </a:lnTo>
                  <a:lnTo>
                    <a:pt x="63" y="662"/>
                  </a:lnTo>
                  <a:lnTo>
                    <a:pt x="65" y="641"/>
                  </a:lnTo>
                  <a:lnTo>
                    <a:pt x="66" y="618"/>
                  </a:lnTo>
                  <a:lnTo>
                    <a:pt x="70" y="597"/>
                  </a:lnTo>
                  <a:lnTo>
                    <a:pt x="77" y="553"/>
                  </a:lnTo>
                  <a:lnTo>
                    <a:pt x="87" y="508"/>
                  </a:lnTo>
                  <a:lnTo>
                    <a:pt x="99" y="465"/>
                  </a:lnTo>
                  <a:lnTo>
                    <a:pt x="113" y="422"/>
                  </a:lnTo>
                  <a:lnTo>
                    <a:pt x="128" y="379"/>
                  </a:lnTo>
                  <a:lnTo>
                    <a:pt x="144" y="338"/>
                  </a:lnTo>
                  <a:lnTo>
                    <a:pt x="161" y="300"/>
                  </a:lnTo>
                  <a:lnTo>
                    <a:pt x="178" y="262"/>
                  </a:lnTo>
                  <a:lnTo>
                    <a:pt x="195" y="227"/>
                  </a:lnTo>
                  <a:lnTo>
                    <a:pt x="212" y="193"/>
                  </a:lnTo>
                  <a:lnTo>
                    <a:pt x="243" y="135"/>
                  </a:lnTo>
                  <a:lnTo>
                    <a:pt x="270" y="90"/>
                  </a:lnTo>
                  <a:lnTo>
                    <a:pt x="270" y="90"/>
                  </a:lnTo>
                  <a:lnTo>
                    <a:pt x="296" y="135"/>
                  </a:lnTo>
                  <a:lnTo>
                    <a:pt x="328" y="193"/>
                  </a:lnTo>
                  <a:lnTo>
                    <a:pt x="345" y="227"/>
                  </a:lnTo>
                  <a:lnTo>
                    <a:pt x="363" y="262"/>
                  </a:lnTo>
                  <a:lnTo>
                    <a:pt x="380" y="300"/>
                  </a:lnTo>
                  <a:lnTo>
                    <a:pt x="396" y="338"/>
                  </a:lnTo>
                  <a:lnTo>
                    <a:pt x="412" y="379"/>
                  </a:lnTo>
                  <a:lnTo>
                    <a:pt x="427" y="422"/>
                  </a:lnTo>
                  <a:lnTo>
                    <a:pt x="441" y="465"/>
                  </a:lnTo>
                  <a:lnTo>
                    <a:pt x="453" y="508"/>
                  </a:lnTo>
                  <a:lnTo>
                    <a:pt x="463" y="553"/>
                  </a:lnTo>
                  <a:lnTo>
                    <a:pt x="470" y="597"/>
                  </a:lnTo>
                  <a:lnTo>
                    <a:pt x="473" y="618"/>
                  </a:lnTo>
                  <a:lnTo>
                    <a:pt x="475" y="641"/>
                  </a:lnTo>
                  <a:lnTo>
                    <a:pt x="476" y="662"/>
                  </a:lnTo>
                  <a:lnTo>
                    <a:pt x="476" y="684"/>
                  </a:lnTo>
                  <a:lnTo>
                    <a:pt x="476" y="684"/>
                  </a:lnTo>
                  <a:lnTo>
                    <a:pt x="476" y="703"/>
                  </a:lnTo>
                  <a:lnTo>
                    <a:pt x="473" y="721"/>
                  </a:lnTo>
                  <a:lnTo>
                    <a:pt x="469" y="739"/>
                  </a:lnTo>
                  <a:lnTo>
                    <a:pt x="463" y="757"/>
                  </a:lnTo>
                  <a:lnTo>
                    <a:pt x="456" y="774"/>
                  </a:lnTo>
                  <a:lnTo>
                    <a:pt x="447" y="790"/>
                  </a:lnTo>
                  <a:lnTo>
                    <a:pt x="438" y="805"/>
                  </a:lnTo>
                  <a:lnTo>
                    <a:pt x="426" y="819"/>
                  </a:lnTo>
                  <a:lnTo>
                    <a:pt x="414" y="832"/>
                  </a:lnTo>
                  <a:lnTo>
                    <a:pt x="400" y="844"/>
                  </a:lnTo>
                  <a:lnTo>
                    <a:pt x="386" y="854"/>
                  </a:lnTo>
                  <a:lnTo>
                    <a:pt x="371" y="864"/>
                  </a:lnTo>
                  <a:lnTo>
                    <a:pt x="355" y="872"/>
                  </a:lnTo>
                  <a:lnTo>
                    <a:pt x="338" y="879"/>
                  </a:lnTo>
                  <a:lnTo>
                    <a:pt x="320" y="884"/>
                  </a:lnTo>
                  <a:lnTo>
                    <a:pt x="301" y="888"/>
                  </a:lnTo>
                  <a:lnTo>
                    <a:pt x="301" y="88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49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53" presetClass="entr" presetSubtype="52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53" presetClass="entr" presetSubtype="52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53" presetClass="entr" presetSubtype="52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79" grpId="0" animBg="1"/>
      <p:bldP spid="50" grpId="0"/>
      <p:bldP spid="51" grpId="0"/>
      <p:bldP spid="52" grpId="0"/>
      <p:bldP spid="53" grpId="0"/>
      <p:bldP spid="5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ubtitle 2"/>
          <p:cNvSpPr txBox="1"/>
          <p:nvPr/>
        </p:nvSpPr>
        <p:spPr>
          <a:xfrm>
            <a:off x="11507375" y="6290064"/>
            <a:ext cx="538592" cy="31393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BC7B3C4-688C-4C03-84C4-F5EEB57CAA43}" type="slidenum">
              <a:rPr lang="id-ID" sz="1600" smtClean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fld>
            <a:endParaRPr lang="en-US" sz="16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299897" y="312285"/>
            <a:ext cx="11592206" cy="6233431"/>
          </a:xfrm>
          <a:prstGeom prst="rect">
            <a:avLst/>
          </a:prstGeom>
          <a:solidFill>
            <a:schemeClr val="accent5">
              <a:lumMod val="9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299897" y="2741457"/>
            <a:ext cx="11592206" cy="1085849"/>
          </a:xfrm>
          <a:prstGeom prst="rect">
            <a:avLst/>
          </a:prstGeom>
          <a:gradFill flip="none" rotWithShape="1">
            <a:gsLst>
              <a:gs pos="0">
                <a:srgbClr val="84703F"/>
              </a:gs>
              <a:gs pos="65000">
                <a:srgbClr val="E1D8A0"/>
              </a:gs>
              <a:gs pos="100000">
                <a:srgbClr val="84703F"/>
              </a:gs>
            </a:gsLst>
            <a:lin ang="6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文本框 64"/>
          <p:cNvSpPr txBox="1"/>
          <p:nvPr/>
        </p:nvSpPr>
        <p:spPr>
          <a:xfrm>
            <a:off x="3362476" y="2990055"/>
            <a:ext cx="54998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PART02 </a:t>
            </a:r>
            <a:r>
              <a:rPr lang="zh-CN" altLang="en-US" sz="3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管理团队</a:t>
            </a:r>
            <a:endParaRPr lang="zh-CN" altLang="en-US" sz="2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/>
          <p:cNvSpPr/>
          <p:nvPr/>
        </p:nvSpPr>
        <p:spPr>
          <a:xfrm>
            <a:off x="299897" y="312285"/>
            <a:ext cx="11592206" cy="623343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4294967295"/>
          </p:nvPr>
        </p:nvSpPr>
        <p:spPr>
          <a:xfrm>
            <a:off x="11201867" y="6356350"/>
            <a:ext cx="474133" cy="365125"/>
          </a:xfrm>
        </p:spPr>
        <p:txBody>
          <a:bodyPr/>
          <a:lstStyle/>
          <a:p>
            <a:fld id="{86CB4B4D-7CA3-9044-876B-883B54F8677D}" type="slidenum">
              <a:rPr lang="en-US" altLang="zh-CN" smtClean="0"/>
            </a:fld>
            <a:endParaRPr lang="en-US" altLang="zh-CN"/>
          </a:p>
        </p:txBody>
      </p:sp>
      <p:sp>
        <p:nvSpPr>
          <p:cNvPr id="107" name="标题 1"/>
          <p:cNvSpPr txBox="1"/>
          <p:nvPr/>
        </p:nvSpPr>
        <p:spPr>
          <a:xfrm>
            <a:off x="516000" y="365129"/>
            <a:ext cx="1116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400" b="1">
                <a:gradFill>
                  <a:gsLst>
                    <a:gs pos="0">
                      <a:srgbClr val="84703F"/>
                    </a:gs>
                    <a:gs pos="60000">
                      <a:srgbClr val="E1D8A0"/>
                    </a:gs>
                    <a:gs pos="100000">
                      <a:srgbClr val="84703F"/>
                    </a:gs>
                  </a:gsLst>
                  <a:lin ang="36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我们团队</a:t>
            </a:r>
            <a:endParaRPr lang="zh-CN" altLang="en-US" dirty="0"/>
          </a:p>
        </p:txBody>
      </p:sp>
      <p:grpSp>
        <p:nvGrpSpPr>
          <p:cNvPr id="9" name="组合 8"/>
          <p:cNvGrpSpPr/>
          <p:nvPr/>
        </p:nvGrpSpPr>
        <p:grpSpPr>
          <a:xfrm>
            <a:off x="1201157" y="1678135"/>
            <a:ext cx="4708682" cy="1534402"/>
            <a:chOff x="1201157" y="1678135"/>
            <a:chExt cx="4708682" cy="1534402"/>
          </a:xfrm>
        </p:grpSpPr>
        <p:pic>
          <p:nvPicPr>
            <p:cNvPr id="109" name="Drag-image3.jpg"/>
            <p:cNvPicPr/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1157" y="1678135"/>
              <a:ext cx="1484727" cy="1534402"/>
            </a:xfrm>
            <a:prstGeom prst="ellipse">
              <a:avLst/>
            </a:prstGeom>
            <a:ln w="12700">
              <a:miter lim="400000"/>
              <a:headEnd/>
              <a:tailEnd/>
            </a:ln>
          </p:spPr>
        </p:pic>
        <p:sp>
          <p:nvSpPr>
            <p:cNvPr id="111" name="Shape 16255"/>
            <p:cNvSpPr/>
            <p:nvPr/>
          </p:nvSpPr>
          <p:spPr>
            <a:xfrm>
              <a:off x="2827000" y="1881987"/>
              <a:ext cx="3082839" cy="338554"/>
            </a:xfrm>
            <a:prstGeom prst="rect">
              <a:avLst/>
            </a:prstGeom>
            <a:ln w="12700">
              <a:miter lim="400000"/>
            </a:ln>
          </p:spPr>
          <p:txBody>
            <a:bodyPr lIns="45719" rIns="45719">
              <a:spAutoFit/>
            </a:bodyPr>
            <a:lstStyle>
              <a:lvl1pPr>
                <a:spcBef>
                  <a:spcPts val="200"/>
                </a:spcBef>
                <a:defRPr sz="1200">
                  <a:solidFill>
                    <a:srgbClr val="595959"/>
                  </a:solidFill>
                  <a:uFill>
                    <a:solidFill>
                      <a:srgbClr val="595959"/>
                    </a:solidFill>
                  </a:uFill>
                  <a:latin typeface="Roboto Condensed" panose="02000000000000000000"/>
                  <a:ea typeface="Roboto Condensed" panose="02000000000000000000"/>
                  <a:cs typeface="Roboto Condensed" panose="02000000000000000000"/>
                  <a:sym typeface="Roboto Condensed" panose="02000000000000000000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  <a:uFillTx/>
                </a:defRPr>
              </a:pPr>
              <a:r>
                <a:rPr lang="zh-CN" altLang="en-US" sz="1600" b="1" dirty="0">
                  <a:solidFill>
                    <a:schemeClr val="bg1"/>
                  </a:solidFill>
                  <a:uFill>
                    <a:solidFill>
                      <a:srgbClr val="595959"/>
                    </a:solidFill>
                  </a:u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无名氏 </a:t>
              </a:r>
              <a:endParaRPr sz="1600" b="1" dirty="0">
                <a:solidFill>
                  <a:schemeClr val="bg1"/>
                </a:solidFill>
                <a:uFill>
                  <a:solidFill>
                    <a:srgbClr val="595959"/>
                  </a:solidFill>
                </a:u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2" name="Shape 16256"/>
            <p:cNvSpPr/>
            <p:nvPr/>
          </p:nvSpPr>
          <p:spPr>
            <a:xfrm>
              <a:off x="2827000" y="2137559"/>
              <a:ext cx="3082839" cy="307777"/>
            </a:xfrm>
            <a:prstGeom prst="rect">
              <a:avLst/>
            </a:prstGeom>
            <a:ln w="12700">
              <a:miter lim="400000"/>
            </a:ln>
          </p:spPr>
          <p:txBody>
            <a:bodyPr lIns="45719" rIns="45719">
              <a:spAutoFit/>
            </a:bodyPr>
            <a:lstStyle>
              <a:lvl1pPr>
                <a:spcBef>
                  <a:spcPts val="200"/>
                </a:spcBef>
                <a:defRPr sz="900">
                  <a:solidFill>
                    <a:srgbClr val="A6A6A6"/>
                  </a:solidFill>
                  <a:uFill>
                    <a:solidFill>
                      <a:srgbClr val="A6A6A6"/>
                    </a:solidFill>
                  </a:uFill>
                  <a:latin typeface="Roboto Condensed" panose="02000000000000000000"/>
                  <a:ea typeface="Roboto Condensed" panose="02000000000000000000"/>
                  <a:cs typeface="Roboto Condensed" panose="02000000000000000000"/>
                  <a:sym typeface="Roboto Condensed" panose="02000000000000000000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  <a:uFillTx/>
                </a:defRPr>
              </a:pPr>
              <a:r>
                <a:rPr lang="zh-CN" altLang="en-US" sz="1400" dirty="0">
                  <a:solidFill>
                    <a:schemeClr val="bg1"/>
                  </a:solidFill>
                  <a:uFill>
                    <a:solidFill>
                      <a:srgbClr val="A6A6A6"/>
                    </a:solidFill>
                  </a:u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添加职位描述</a:t>
              </a:r>
              <a:endParaRPr sz="1400" dirty="0">
                <a:solidFill>
                  <a:schemeClr val="bg1"/>
                </a:solidFill>
                <a:uFill>
                  <a:solidFill>
                    <a:srgbClr val="A6A6A6"/>
                  </a:solidFill>
                </a:u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3" name="Shape 16257"/>
            <p:cNvSpPr/>
            <p:nvPr/>
          </p:nvSpPr>
          <p:spPr>
            <a:xfrm>
              <a:off x="2827000" y="2509028"/>
              <a:ext cx="3082839" cy="581378"/>
            </a:xfrm>
            <a:prstGeom prst="rect">
              <a:avLst/>
            </a:prstGeom>
            <a:ln w="12700">
              <a:miter lim="400000"/>
            </a:ln>
          </p:spPr>
          <p:txBody>
            <a:bodyPr lIns="45719" rIns="45719">
              <a:spAutoFit/>
            </a:bodyPr>
            <a:lstStyle>
              <a:lvl1pPr>
                <a:lnSpc>
                  <a:spcPct val="140000"/>
                </a:lnSpc>
                <a:spcBef>
                  <a:spcPts val="100"/>
                </a:spcBef>
                <a:defRPr sz="700">
                  <a:solidFill>
                    <a:srgbClr val="808080"/>
                  </a:solidFill>
                  <a:uFill>
                    <a:solidFill>
                      <a:srgbClr val="808080"/>
                    </a:solidFill>
                  </a:uFill>
                  <a:latin typeface="Roboto Condensed" panose="02000000000000000000"/>
                  <a:ea typeface="Roboto Condensed" panose="02000000000000000000"/>
                  <a:cs typeface="Roboto Condensed" panose="02000000000000000000"/>
                  <a:sym typeface="Roboto Condensed" panose="02000000000000000000"/>
                </a:defRPr>
              </a:lvl1pPr>
            </a:lstStyle>
            <a:p>
              <a:pPr algn="l"/>
              <a:r>
                <a:rPr lang="zh-CN" altLang="en-US" sz="12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此处添加详细文本描述，建议与标题相关并符合整体语言风格，语言描述尽量简洁生动。</a:t>
              </a:r>
              <a:endParaRPr lang="zh-CN" altLang="en-US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6478793" y="1741827"/>
            <a:ext cx="4708113" cy="1534402"/>
            <a:chOff x="6478793" y="1741827"/>
            <a:chExt cx="4708113" cy="1534402"/>
          </a:xfrm>
        </p:grpSpPr>
        <p:pic>
          <p:nvPicPr>
            <p:cNvPr id="110" name="Drag-image3.jpg"/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8793" y="1741827"/>
              <a:ext cx="1522207" cy="1534402"/>
            </a:xfrm>
            <a:prstGeom prst="ellipse">
              <a:avLst/>
            </a:prstGeom>
            <a:ln w="12700">
              <a:miter lim="400000"/>
              <a:headEnd/>
              <a:tailEnd/>
            </a:ln>
          </p:spPr>
        </p:pic>
        <p:sp>
          <p:nvSpPr>
            <p:cNvPr id="117" name="Shape 16261"/>
            <p:cNvSpPr/>
            <p:nvPr/>
          </p:nvSpPr>
          <p:spPr>
            <a:xfrm>
              <a:off x="8104067" y="1881987"/>
              <a:ext cx="3082839" cy="338554"/>
            </a:xfrm>
            <a:prstGeom prst="rect">
              <a:avLst/>
            </a:prstGeom>
            <a:ln w="12700">
              <a:miter lim="400000"/>
            </a:ln>
          </p:spPr>
          <p:txBody>
            <a:bodyPr lIns="45719" rIns="45719">
              <a:spAutoFit/>
            </a:bodyPr>
            <a:lstStyle>
              <a:lvl1pPr>
                <a:spcBef>
                  <a:spcPts val="200"/>
                </a:spcBef>
                <a:defRPr sz="1200">
                  <a:solidFill>
                    <a:srgbClr val="595959"/>
                  </a:solidFill>
                  <a:uFill>
                    <a:solidFill>
                      <a:srgbClr val="595959"/>
                    </a:solidFill>
                  </a:uFill>
                  <a:latin typeface="Roboto Condensed" panose="02000000000000000000"/>
                  <a:ea typeface="Roboto Condensed" panose="02000000000000000000"/>
                  <a:cs typeface="Roboto Condensed" panose="02000000000000000000"/>
                  <a:sym typeface="Roboto Condensed" panose="02000000000000000000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  <a:uFillTx/>
                </a:defRPr>
              </a:pPr>
              <a:r>
                <a:rPr lang="zh-CN" altLang="en-US" sz="1600" b="1" dirty="0">
                  <a:solidFill>
                    <a:schemeClr val="bg1"/>
                  </a:solidFill>
                  <a:uFill>
                    <a:solidFill>
                      <a:srgbClr val="595959"/>
                    </a:solidFill>
                  </a:u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无名氏 </a:t>
              </a:r>
              <a:endParaRPr sz="1600" b="1" dirty="0">
                <a:solidFill>
                  <a:schemeClr val="bg1"/>
                </a:solidFill>
                <a:uFill>
                  <a:solidFill>
                    <a:srgbClr val="595959"/>
                  </a:solidFill>
                </a:u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8" name="Shape 16262"/>
            <p:cNvSpPr/>
            <p:nvPr/>
          </p:nvSpPr>
          <p:spPr>
            <a:xfrm>
              <a:off x="8104067" y="2137559"/>
              <a:ext cx="3082839" cy="307777"/>
            </a:xfrm>
            <a:prstGeom prst="rect">
              <a:avLst/>
            </a:prstGeom>
            <a:ln w="12700">
              <a:miter lim="400000"/>
            </a:ln>
          </p:spPr>
          <p:txBody>
            <a:bodyPr lIns="45719" rIns="45719">
              <a:spAutoFit/>
            </a:bodyPr>
            <a:lstStyle>
              <a:lvl1pPr>
                <a:spcBef>
                  <a:spcPts val="200"/>
                </a:spcBef>
                <a:defRPr sz="900">
                  <a:solidFill>
                    <a:srgbClr val="A6A6A6"/>
                  </a:solidFill>
                  <a:uFill>
                    <a:solidFill>
                      <a:srgbClr val="A6A6A6"/>
                    </a:solidFill>
                  </a:uFill>
                  <a:latin typeface="Roboto Condensed" panose="02000000000000000000"/>
                  <a:ea typeface="Roboto Condensed" panose="02000000000000000000"/>
                  <a:cs typeface="Roboto Condensed" panose="02000000000000000000"/>
                  <a:sym typeface="Roboto Condensed" panose="02000000000000000000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  <a:uFillTx/>
                </a:defRPr>
              </a:pPr>
              <a:r>
                <a:rPr lang="zh-CN" altLang="en-US" sz="1400" dirty="0">
                  <a:solidFill>
                    <a:schemeClr val="bg1"/>
                  </a:solidFill>
                  <a:uFill>
                    <a:solidFill>
                      <a:srgbClr val="A6A6A6"/>
                    </a:solidFill>
                  </a:u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添加职位描述</a:t>
              </a:r>
              <a:endParaRPr sz="1400" dirty="0">
                <a:solidFill>
                  <a:schemeClr val="bg1"/>
                </a:solidFill>
                <a:uFill>
                  <a:solidFill>
                    <a:srgbClr val="A6A6A6"/>
                  </a:solidFill>
                </a:u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9" name="Shape 16263"/>
            <p:cNvSpPr/>
            <p:nvPr/>
          </p:nvSpPr>
          <p:spPr>
            <a:xfrm>
              <a:off x="8104067" y="2509028"/>
              <a:ext cx="3082839" cy="581378"/>
            </a:xfrm>
            <a:prstGeom prst="rect">
              <a:avLst/>
            </a:prstGeom>
            <a:ln w="12700">
              <a:miter lim="400000"/>
            </a:ln>
          </p:spPr>
          <p:txBody>
            <a:bodyPr lIns="45719" rIns="45719">
              <a:spAutoFit/>
            </a:bodyPr>
            <a:lstStyle>
              <a:lvl1pPr>
                <a:lnSpc>
                  <a:spcPct val="140000"/>
                </a:lnSpc>
                <a:spcBef>
                  <a:spcPts val="100"/>
                </a:spcBef>
                <a:defRPr sz="700">
                  <a:solidFill>
                    <a:srgbClr val="808080"/>
                  </a:solidFill>
                  <a:uFill>
                    <a:solidFill>
                      <a:srgbClr val="808080"/>
                    </a:solidFill>
                  </a:uFill>
                  <a:latin typeface="Roboto Condensed" panose="02000000000000000000"/>
                  <a:ea typeface="Roboto Condensed" panose="02000000000000000000"/>
                  <a:cs typeface="Roboto Condensed" panose="02000000000000000000"/>
                  <a:sym typeface="Roboto Condensed" panose="02000000000000000000"/>
                </a:defRPr>
              </a:lvl1pPr>
            </a:lstStyle>
            <a:p>
              <a:pPr algn="l"/>
              <a:r>
                <a:rPr lang="zh-CN" altLang="en-US" sz="12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此处添加详细文本描述，建议与标题相关并符合整体语言风格，语言描述尽量简洁生动。</a:t>
              </a:r>
              <a:endParaRPr lang="zh-CN" altLang="en-US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1201157" y="3924175"/>
            <a:ext cx="4708682" cy="1534341"/>
            <a:chOff x="1201157" y="3924175"/>
            <a:chExt cx="4708682" cy="1534341"/>
          </a:xfrm>
        </p:grpSpPr>
        <p:sp>
          <p:nvSpPr>
            <p:cNvPr id="114" name="Shape 16258"/>
            <p:cNvSpPr/>
            <p:nvPr/>
          </p:nvSpPr>
          <p:spPr>
            <a:xfrm>
              <a:off x="2827000" y="4064303"/>
              <a:ext cx="3082839" cy="338554"/>
            </a:xfrm>
            <a:prstGeom prst="rect">
              <a:avLst/>
            </a:prstGeom>
            <a:ln w="12700">
              <a:miter lim="400000"/>
            </a:ln>
          </p:spPr>
          <p:txBody>
            <a:bodyPr lIns="45719" rIns="45719">
              <a:spAutoFit/>
            </a:bodyPr>
            <a:lstStyle>
              <a:lvl1pPr>
                <a:spcBef>
                  <a:spcPts val="200"/>
                </a:spcBef>
                <a:defRPr sz="1200">
                  <a:solidFill>
                    <a:srgbClr val="595959"/>
                  </a:solidFill>
                  <a:uFill>
                    <a:solidFill>
                      <a:srgbClr val="595959"/>
                    </a:solidFill>
                  </a:uFill>
                  <a:latin typeface="Roboto Condensed" panose="02000000000000000000"/>
                  <a:ea typeface="Roboto Condensed" panose="02000000000000000000"/>
                  <a:cs typeface="Roboto Condensed" panose="02000000000000000000"/>
                  <a:sym typeface="Roboto Condensed" panose="02000000000000000000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  <a:uFillTx/>
                </a:defRPr>
              </a:pPr>
              <a:r>
                <a:rPr lang="zh-CN" altLang="en-US" sz="1600" b="1" dirty="0">
                  <a:solidFill>
                    <a:schemeClr val="bg1"/>
                  </a:solidFill>
                  <a:uFill>
                    <a:solidFill>
                      <a:srgbClr val="595959"/>
                    </a:solidFill>
                  </a:u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无名氏 </a:t>
              </a:r>
              <a:endParaRPr sz="1600" b="1" dirty="0">
                <a:solidFill>
                  <a:schemeClr val="bg1"/>
                </a:solidFill>
                <a:uFill>
                  <a:solidFill>
                    <a:srgbClr val="595959"/>
                  </a:solidFill>
                </a:u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5" name="Shape 16259"/>
            <p:cNvSpPr/>
            <p:nvPr/>
          </p:nvSpPr>
          <p:spPr>
            <a:xfrm>
              <a:off x="2827000" y="4319875"/>
              <a:ext cx="3082839" cy="307777"/>
            </a:xfrm>
            <a:prstGeom prst="rect">
              <a:avLst/>
            </a:prstGeom>
            <a:ln w="12700">
              <a:miter lim="400000"/>
            </a:ln>
          </p:spPr>
          <p:txBody>
            <a:bodyPr lIns="45719" rIns="45719">
              <a:spAutoFit/>
            </a:bodyPr>
            <a:lstStyle>
              <a:lvl1pPr>
                <a:spcBef>
                  <a:spcPts val="200"/>
                </a:spcBef>
                <a:defRPr sz="900">
                  <a:solidFill>
                    <a:srgbClr val="A6A6A6"/>
                  </a:solidFill>
                  <a:uFill>
                    <a:solidFill>
                      <a:srgbClr val="A6A6A6"/>
                    </a:solidFill>
                  </a:uFill>
                  <a:latin typeface="Roboto Condensed" panose="02000000000000000000"/>
                  <a:ea typeface="Roboto Condensed" panose="02000000000000000000"/>
                  <a:cs typeface="Roboto Condensed" panose="02000000000000000000"/>
                  <a:sym typeface="Roboto Condensed" panose="02000000000000000000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  <a:uFillTx/>
                </a:defRPr>
              </a:pPr>
              <a:r>
                <a:rPr lang="zh-CN" altLang="en-US" sz="1400" dirty="0">
                  <a:solidFill>
                    <a:schemeClr val="bg1"/>
                  </a:solidFill>
                  <a:uFill>
                    <a:solidFill>
                      <a:srgbClr val="A6A6A6"/>
                    </a:solidFill>
                  </a:u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添加职位描述</a:t>
              </a:r>
              <a:endParaRPr sz="1400" dirty="0">
                <a:solidFill>
                  <a:schemeClr val="bg1"/>
                </a:solidFill>
                <a:uFill>
                  <a:solidFill>
                    <a:srgbClr val="A6A6A6"/>
                  </a:solidFill>
                </a:u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6" name="Shape 16260"/>
            <p:cNvSpPr/>
            <p:nvPr/>
          </p:nvSpPr>
          <p:spPr>
            <a:xfrm>
              <a:off x="2827000" y="4691346"/>
              <a:ext cx="3082839" cy="581378"/>
            </a:xfrm>
            <a:prstGeom prst="rect">
              <a:avLst/>
            </a:prstGeom>
            <a:ln w="12700">
              <a:miter lim="400000"/>
            </a:ln>
          </p:spPr>
          <p:txBody>
            <a:bodyPr lIns="45719" rIns="45719">
              <a:spAutoFit/>
            </a:bodyPr>
            <a:lstStyle>
              <a:lvl1pPr>
                <a:lnSpc>
                  <a:spcPct val="140000"/>
                </a:lnSpc>
                <a:spcBef>
                  <a:spcPts val="100"/>
                </a:spcBef>
                <a:defRPr sz="700">
                  <a:solidFill>
                    <a:srgbClr val="808080"/>
                  </a:solidFill>
                  <a:uFill>
                    <a:solidFill>
                      <a:srgbClr val="808080"/>
                    </a:solidFill>
                  </a:uFill>
                  <a:latin typeface="Roboto Condensed" panose="02000000000000000000"/>
                  <a:ea typeface="Roboto Condensed" panose="02000000000000000000"/>
                  <a:cs typeface="Roboto Condensed" panose="02000000000000000000"/>
                  <a:sym typeface="Roboto Condensed" panose="02000000000000000000"/>
                </a:defRPr>
              </a:lvl1pPr>
            </a:lstStyle>
            <a:p>
              <a:pPr algn="l"/>
              <a:r>
                <a:rPr lang="zh-CN" altLang="en-US" sz="12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此处添加详细文本描述，建议与标题相关并符合整体语言风格，语言描述尽量简洁生动。</a:t>
              </a:r>
              <a:endParaRPr lang="zh-CN" altLang="en-US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endParaRPr>
            </a:p>
          </p:txBody>
        </p:sp>
        <p:pic>
          <p:nvPicPr>
            <p:cNvPr id="123" name="Drag-image3.jpg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1157" y="3924175"/>
              <a:ext cx="1534341" cy="1534341"/>
            </a:xfrm>
            <a:prstGeom prst="ellipse">
              <a:avLst/>
            </a:prstGeom>
            <a:ln w="12700">
              <a:miter lim="400000"/>
              <a:headEnd/>
              <a:tailEnd/>
            </a:ln>
          </p:spPr>
        </p:pic>
      </p:grpSp>
      <p:grpSp>
        <p:nvGrpSpPr>
          <p:cNvPr id="12" name="组合 11"/>
          <p:cNvGrpSpPr/>
          <p:nvPr/>
        </p:nvGrpSpPr>
        <p:grpSpPr>
          <a:xfrm>
            <a:off x="6455536" y="3924113"/>
            <a:ext cx="4731370" cy="1534403"/>
            <a:chOff x="6455536" y="3924113"/>
            <a:chExt cx="4731370" cy="1534403"/>
          </a:xfrm>
        </p:grpSpPr>
        <p:sp>
          <p:nvSpPr>
            <p:cNvPr id="120" name="Shape 16264"/>
            <p:cNvSpPr/>
            <p:nvPr/>
          </p:nvSpPr>
          <p:spPr>
            <a:xfrm>
              <a:off x="8104067" y="4064303"/>
              <a:ext cx="3082839" cy="338554"/>
            </a:xfrm>
            <a:prstGeom prst="rect">
              <a:avLst/>
            </a:prstGeom>
            <a:ln w="12700">
              <a:miter lim="400000"/>
            </a:ln>
          </p:spPr>
          <p:txBody>
            <a:bodyPr lIns="45719" rIns="45719">
              <a:spAutoFit/>
            </a:bodyPr>
            <a:lstStyle>
              <a:lvl1pPr>
                <a:spcBef>
                  <a:spcPts val="200"/>
                </a:spcBef>
                <a:defRPr sz="1200">
                  <a:solidFill>
                    <a:srgbClr val="595959"/>
                  </a:solidFill>
                  <a:uFill>
                    <a:solidFill>
                      <a:srgbClr val="595959"/>
                    </a:solidFill>
                  </a:uFill>
                  <a:latin typeface="Roboto Condensed" panose="02000000000000000000"/>
                  <a:ea typeface="Roboto Condensed" panose="02000000000000000000"/>
                  <a:cs typeface="Roboto Condensed" panose="02000000000000000000"/>
                  <a:sym typeface="Roboto Condensed" panose="02000000000000000000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  <a:uFillTx/>
                </a:defRPr>
              </a:pPr>
              <a:r>
                <a:rPr lang="zh-CN" altLang="en-US" sz="1600" b="1" dirty="0">
                  <a:solidFill>
                    <a:schemeClr val="bg1"/>
                  </a:solidFill>
                  <a:uFill>
                    <a:solidFill>
                      <a:srgbClr val="595959"/>
                    </a:solidFill>
                  </a:u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无名氏 </a:t>
              </a:r>
              <a:endParaRPr sz="1600" b="1" dirty="0">
                <a:solidFill>
                  <a:schemeClr val="bg1"/>
                </a:solidFill>
                <a:uFill>
                  <a:solidFill>
                    <a:srgbClr val="595959"/>
                  </a:solidFill>
                </a:u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1" name="Shape 16265"/>
            <p:cNvSpPr/>
            <p:nvPr/>
          </p:nvSpPr>
          <p:spPr>
            <a:xfrm>
              <a:off x="8104067" y="4319875"/>
              <a:ext cx="3082839" cy="307777"/>
            </a:xfrm>
            <a:prstGeom prst="rect">
              <a:avLst/>
            </a:prstGeom>
            <a:ln w="12700">
              <a:miter lim="400000"/>
            </a:ln>
          </p:spPr>
          <p:txBody>
            <a:bodyPr lIns="45719" rIns="45719">
              <a:spAutoFit/>
            </a:bodyPr>
            <a:lstStyle>
              <a:lvl1pPr>
                <a:spcBef>
                  <a:spcPts val="200"/>
                </a:spcBef>
                <a:defRPr sz="900">
                  <a:solidFill>
                    <a:srgbClr val="A6A6A6"/>
                  </a:solidFill>
                  <a:uFill>
                    <a:solidFill>
                      <a:srgbClr val="A6A6A6"/>
                    </a:solidFill>
                  </a:uFill>
                  <a:latin typeface="Roboto Condensed" panose="02000000000000000000"/>
                  <a:ea typeface="Roboto Condensed" panose="02000000000000000000"/>
                  <a:cs typeface="Roboto Condensed" panose="02000000000000000000"/>
                  <a:sym typeface="Roboto Condensed" panose="02000000000000000000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  <a:uFillTx/>
                </a:defRPr>
              </a:pPr>
              <a:r>
                <a:rPr lang="zh-CN" altLang="en-US" sz="1400" dirty="0">
                  <a:solidFill>
                    <a:schemeClr val="bg1"/>
                  </a:solidFill>
                  <a:uFill>
                    <a:solidFill>
                      <a:srgbClr val="A6A6A6"/>
                    </a:solidFill>
                  </a:u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添加职位描述</a:t>
              </a:r>
              <a:endParaRPr sz="1400" dirty="0">
                <a:solidFill>
                  <a:schemeClr val="bg1"/>
                </a:solidFill>
                <a:uFill>
                  <a:solidFill>
                    <a:srgbClr val="A6A6A6"/>
                  </a:solidFill>
                </a:u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2" name="Shape 16266"/>
            <p:cNvSpPr/>
            <p:nvPr/>
          </p:nvSpPr>
          <p:spPr>
            <a:xfrm>
              <a:off x="8104067" y="4691346"/>
              <a:ext cx="3082839" cy="581378"/>
            </a:xfrm>
            <a:prstGeom prst="rect">
              <a:avLst/>
            </a:prstGeom>
            <a:ln w="12700">
              <a:miter lim="400000"/>
            </a:ln>
          </p:spPr>
          <p:txBody>
            <a:bodyPr lIns="45719" rIns="45719">
              <a:spAutoFit/>
            </a:bodyPr>
            <a:lstStyle>
              <a:lvl1pPr>
                <a:lnSpc>
                  <a:spcPct val="140000"/>
                </a:lnSpc>
                <a:spcBef>
                  <a:spcPts val="100"/>
                </a:spcBef>
                <a:defRPr sz="700">
                  <a:solidFill>
                    <a:srgbClr val="808080"/>
                  </a:solidFill>
                  <a:uFill>
                    <a:solidFill>
                      <a:srgbClr val="808080"/>
                    </a:solidFill>
                  </a:uFill>
                  <a:latin typeface="Roboto Condensed" panose="02000000000000000000"/>
                  <a:ea typeface="Roboto Condensed" panose="02000000000000000000"/>
                  <a:cs typeface="Roboto Condensed" panose="02000000000000000000"/>
                  <a:sym typeface="Roboto Condensed" panose="02000000000000000000"/>
                </a:defRPr>
              </a:lvl1pPr>
            </a:lstStyle>
            <a:p>
              <a:pPr algn="l"/>
              <a:r>
                <a:rPr lang="zh-CN" altLang="en-US" sz="12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此处添加详细文本描述，建议与标题相关并符合整体语言风格，语言描述尽量简洁生动。</a:t>
              </a:r>
              <a:endParaRPr lang="zh-CN" altLang="en-US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endParaRPr>
            </a:p>
          </p:txBody>
        </p:sp>
        <p:pic>
          <p:nvPicPr>
            <p:cNvPr id="124" name="Drag-image3.jpg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55536" y="3924113"/>
              <a:ext cx="1512164" cy="1534403"/>
            </a:xfrm>
            <a:prstGeom prst="ellipse">
              <a:avLst/>
            </a:prstGeom>
            <a:ln w="12700">
              <a:miter lim="400000"/>
              <a:headEnd/>
              <a:tailEnd/>
            </a:ln>
          </p:spPr>
        </p:pic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49"/>
                            </p:stCondLst>
                            <p:childTnLst>
                              <p:par>
                                <p:cTn id="13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649"/>
                            </p:stCondLst>
                            <p:childTnLst>
                              <p:par>
                                <p:cTn id="20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649"/>
                            </p:stCondLst>
                            <p:childTnLst>
                              <p:par>
                                <p:cTn id="27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649"/>
                            </p:stCondLst>
                            <p:childTnLst>
                              <p:par>
                                <p:cTn id="34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矩形 59"/>
          <p:cNvSpPr/>
          <p:nvPr/>
        </p:nvSpPr>
        <p:spPr>
          <a:xfrm>
            <a:off x="299897" y="312285"/>
            <a:ext cx="11592206" cy="623343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374" name="Shape 16374"/>
          <p:cNvSpPr>
            <a:spLocks noGrp="1"/>
          </p:cNvSpPr>
          <p:nvPr>
            <p:ph type="title" idx="4294967295"/>
          </p:nvPr>
        </p:nvSpPr>
        <p:spPr>
          <a:xfrm>
            <a:off x="388725" y="263824"/>
            <a:ext cx="115033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>
                <a:gradFill>
                  <a:gsLst>
                    <a:gs pos="0">
                      <a:srgbClr val="84703F"/>
                    </a:gs>
                    <a:gs pos="60000">
                      <a:srgbClr val="E1D8A0"/>
                    </a:gs>
                    <a:gs pos="100000">
                      <a:srgbClr val="84703F"/>
                    </a:gs>
                  </a:gsLst>
                  <a:lin ang="3600000" scaled="0"/>
                </a:gradFill>
                <a:cs typeface="+mn-cs"/>
              </a:rPr>
              <a:t>团队成员</a:t>
            </a:r>
            <a:endParaRPr sz="2400" b="1" dirty="0">
              <a:gradFill>
                <a:gsLst>
                  <a:gs pos="0">
                    <a:srgbClr val="84703F"/>
                  </a:gs>
                  <a:gs pos="60000">
                    <a:srgbClr val="E1D8A0"/>
                  </a:gs>
                  <a:gs pos="100000">
                    <a:srgbClr val="84703F"/>
                  </a:gs>
                </a:gsLst>
                <a:lin ang="3600000" scaled="0"/>
              </a:gradFill>
              <a:cs typeface="+mn-cs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524997" y="1625537"/>
            <a:ext cx="3606739" cy="4219245"/>
            <a:chOff x="524997" y="1625533"/>
            <a:chExt cx="3606739" cy="4219245"/>
          </a:xfrm>
        </p:grpSpPr>
        <p:pic>
          <p:nvPicPr>
            <p:cNvPr id="16376" name="Drag-image3.jpg"/>
            <p:cNvPicPr/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3447" y="1625533"/>
              <a:ext cx="3489973" cy="3606739"/>
            </a:xfrm>
            <a:prstGeom prst="rect">
              <a:avLst/>
            </a:prstGeom>
            <a:ln w="12700">
              <a:miter lim="400000"/>
              <a:headEnd/>
              <a:tailEnd/>
            </a:ln>
          </p:spPr>
        </p:pic>
        <p:sp>
          <p:nvSpPr>
            <p:cNvPr id="16377" name="Shape 16377"/>
            <p:cNvSpPr/>
            <p:nvPr/>
          </p:nvSpPr>
          <p:spPr>
            <a:xfrm>
              <a:off x="524997" y="5308404"/>
              <a:ext cx="3606739" cy="369328"/>
            </a:xfrm>
            <a:prstGeom prst="rect">
              <a:avLst/>
            </a:prstGeom>
            <a:ln w="12700">
              <a:miter lim="400000"/>
            </a:ln>
          </p:spPr>
          <p:txBody>
            <a:bodyPr lIns="60957" tIns="60958" rIns="60957" bIns="60958">
              <a:spAutoFit/>
            </a:bodyPr>
            <a:lstStyle>
              <a:lvl1pPr algn="ctr">
                <a:spcBef>
                  <a:spcPts val="200"/>
                </a:spcBef>
                <a:defRPr sz="1100">
                  <a:solidFill>
                    <a:srgbClr val="595959"/>
                  </a:solidFill>
                  <a:uFill>
                    <a:solidFill>
                      <a:srgbClr val="595959"/>
                    </a:solidFill>
                  </a:uFill>
                  <a:latin typeface="Roboto Condensed" panose="02000000000000000000"/>
                  <a:ea typeface="Roboto Condensed" panose="02000000000000000000"/>
                  <a:cs typeface="Roboto Condensed" panose="02000000000000000000"/>
                  <a:sym typeface="Roboto Condensed" panose="02000000000000000000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  <a:uFillTx/>
                </a:defRPr>
              </a:pPr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无名氏 </a:t>
              </a:r>
              <a:endParaRPr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378" name="Shape 16378"/>
            <p:cNvSpPr/>
            <p:nvPr/>
          </p:nvSpPr>
          <p:spPr>
            <a:xfrm>
              <a:off x="524997" y="5537005"/>
              <a:ext cx="3606739" cy="307773"/>
            </a:xfrm>
            <a:prstGeom prst="rect">
              <a:avLst/>
            </a:prstGeom>
            <a:ln w="12700">
              <a:miter lim="400000"/>
            </a:ln>
          </p:spPr>
          <p:txBody>
            <a:bodyPr lIns="60957" tIns="60958" rIns="60957" bIns="60958">
              <a:spAutoFit/>
            </a:bodyPr>
            <a:lstStyle>
              <a:lvl1pPr algn="ctr">
                <a:spcBef>
                  <a:spcPts val="100"/>
                </a:spcBef>
                <a:defRPr sz="800">
                  <a:solidFill>
                    <a:srgbClr val="A6A6A6"/>
                  </a:solidFill>
                  <a:uFill>
                    <a:solidFill>
                      <a:srgbClr val="A6A6A6"/>
                    </a:solidFill>
                  </a:uFill>
                  <a:latin typeface="Roboto Condensed" panose="02000000000000000000"/>
                  <a:ea typeface="Roboto Condensed" panose="02000000000000000000"/>
                  <a:cs typeface="Roboto Condensed" panose="02000000000000000000"/>
                  <a:sym typeface="Roboto Condensed" panose="02000000000000000000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  <a:uFillTx/>
                </a:defRPr>
              </a:pPr>
              <a:r>
                <a:rPr lang="zh-CN" altLang="en-US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添加职位描述</a:t>
              </a:r>
              <a:endParaRPr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6383" name="Group 16383"/>
          <p:cNvGrpSpPr/>
          <p:nvPr/>
        </p:nvGrpSpPr>
        <p:grpSpPr>
          <a:xfrm>
            <a:off x="4579401" y="1625535"/>
            <a:ext cx="3514737" cy="338552"/>
            <a:chOff x="0" y="0"/>
            <a:chExt cx="2636052" cy="253913"/>
          </a:xfrm>
        </p:grpSpPr>
        <p:sp>
          <p:nvSpPr>
            <p:cNvPr id="16379" name="Shape 16379"/>
            <p:cNvSpPr/>
            <p:nvPr/>
          </p:nvSpPr>
          <p:spPr>
            <a:xfrm>
              <a:off x="140500" y="0"/>
              <a:ext cx="2495552" cy="25391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spAutoFit/>
            </a:bodyPr>
            <a:lstStyle>
              <a:lvl1pPr>
                <a:spcBef>
                  <a:spcPts val="200"/>
                </a:spcBef>
                <a:defRPr sz="1100">
                  <a:solidFill>
                    <a:srgbClr val="595959"/>
                  </a:solidFill>
                  <a:uFill>
                    <a:solidFill>
                      <a:srgbClr val="595959"/>
                    </a:solidFill>
                  </a:uFill>
                  <a:latin typeface="Roboto Condensed" panose="02000000000000000000"/>
                  <a:ea typeface="Roboto Condensed" panose="02000000000000000000"/>
                  <a:cs typeface="Roboto Condensed" panose="02000000000000000000"/>
                  <a:sym typeface="Roboto Condensed" panose="02000000000000000000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  <a:uFillTx/>
                </a:defRPr>
              </a:pPr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曾获奖励</a:t>
              </a:r>
              <a:endParaRPr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16382" name="Group 16382"/>
            <p:cNvGrpSpPr/>
            <p:nvPr/>
          </p:nvGrpSpPr>
          <p:grpSpPr>
            <a:xfrm>
              <a:off x="0" y="69948"/>
              <a:ext cx="179400" cy="162927"/>
              <a:chOff x="0" y="0"/>
              <a:chExt cx="179399" cy="162926"/>
            </a:xfrm>
          </p:grpSpPr>
          <p:sp>
            <p:nvSpPr>
              <p:cNvPr id="16380" name="Shape 16380"/>
              <p:cNvSpPr/>
              <p:nvPr/>
            </p:nvSpPr>
            <p:spPr>
              <a:xfrm>
                <a:off x="-1" y="0"/>
                <a:ext cx="179401" cy="1546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278" y="2600"/>
                    </a:moveTo>
                    <a:cubicBezTo>
                      <a:pt x="17282" y="2528"/>
                      <a:pt x="17287" y="1454"/>
                      <a:pt x="17290" y="708"/>
                    </a:cubicBezTo>
                    <a:lnTo>
                      <a:pt x="18341" y="708"/>
                    </a:lnTo>
                    <a:lnTo>
                      <a:pt x="18341" y="0"/>
                    </a:lnTo>
                    <a:lnTo>
                      <a:pt x="3259" y="0"/>
                    </a:lnTo>
                    <a:lnTo>
                      <a:pt x="3259" y="708"/>
                    </a:lnTo>
                    <a:lnTo>
                      <a:pt x="4309" y="708"/>
                    </a:lnTo>
                    <a:cubicBezTo>
                      <a:pt x="4311" y="1454"/>
                      <a:pt x="4317" y="2528"/>
                      <a:pt x="4321" y="2600"/>
                    </a:cubicBezTo>
                    <a:lnTo>
                      <a:pt x="0" y="1840"/>
                    </a:lnTo>
                    <a:cubicBezTo>
                      <a:pt x="0" y="1840"/>
                      <a:pt x="1632" y="9559"/>
                      <a:pt x="7589" y="9559"/>
                    </a:cubicBezTo>
                    <a:cubicBezTo>
                      <a:pt x="7619" y="9559"/>
                      <a:pt x="7651" y="9556"/>
                      <a:pt x="7682" y="9556"/>
                    </a:cubicBezTo>
                    <a:cubicBezTo>
                      <a:pt x="8022" y="9883"/>
                      <a:pt x="8380" y="10173"/>
                      <a:pt x="8755" y="10403"/>
                    </a:cubicBezTo>
                    <a:cubicBezTo>
                      <a:pt x="8491" y="10408"/>
                      <a:pt x="8279" y="10591"/>
                      <a:pt x="8279" y="10820"/>
                    </a:cubicBezTo>
                    <a:cubicBezTo>
                      <a:pt x="8279" y="11053"/>
                      <a:pt x="8495" y="11240"/>
                      <a:pt x="8761" y="11240"/>
                    </a:cubicBezTo>
                    <a:lnTo>
                      <a:pt x="9398" y="11240"/>
                    </a:lnTo>
                    <a:lnTo>
                      <a:pt x="7942" y="16561"/>
                    </a:lnTo>
                    <a:lnTo>
                      <a:pt x="6860" y="16561"/>
                    </a:lnTo>
                    <a:lnTo>
                      <a:pt x="6860" y="21600"/>
                    </a:lnTo>
                    <a:lnTo>
                      <a:pt x="15077" y="21600"/>
                    </a:lnTo>
                    <a:lnTo>
                      <a:pt x="15077" y="16561"/>
                    </a:lnTo>
                    <a:lnTo>
                      <a:pt x="13994" y="16561"/>
                    </a:lnTo>
                    <a:lnTo>
                      <a:pt x="12538" y="11240"/>
                    </a:lnTo>
                    <a:lnTo>
                      <a:pt x="13176" y="11240"/>
                    </a:lnTo>
                    <a:cubicBezTo>
                      <a:pt x="13442" y="11240"/>
                      <a:pt x="13658" y="11053"/>
                      <a:pt x="13658" y="10820"/>
                    </a:cubicBezTo>
                    <a:cubicBezTo>
                      <a:pt x="13658" y="10590"/>
                      <a:pt x="13442" y="10401"/>
                      <a:pt x="13176" y="10401"/>
                    </a:cubicBezTo>
                    <a:lnTo>
                      <a:pt x="12847" y="10401"/>
                    </a:lnTo>
                    <a:cubicBezTo>
                      <a:pt x="13220" y="10170"/>
                      <a:pt x="13577" y="9881"/>
                      <a:pt x="13916" y="9555"/>
                    </a:cubicBezTo>
                    <a:cubicBezTo>
                      <a:pt x="13947" y="9555"/>
                      <a:pt x="13979" y="9558"/>
                      <a:pt x="14010" y="9558"/>
                    </a:cubicBezTo>
                    <a:cubicBezTo>
                      <a:pt x="19968" y="9558"/>
                      <a:pt x="21600" y="1839"/>
                      <a:pt x="21600" y="1839"/>
                    </a:cubicBezTo>
                    <a:lnTo>
                      <a:pt x="17278" y="2600"/>
                    </a:lnTo>
                    <a:close/>
                    <a:moveTo>
                      <a:pt x="1130" y="2589"/>
                    </a:moveTo>
                    <a:lnTo>
                      <a:pt x="4415" y="3349"/>
                    </a:lnTo>
                    <a:cubicBezTo>
                      <a:pt x="4717" y="5028"/>
                      <a:pt x="5648" y="7171"/>
                      <a:pt x="6953" y="8769"/>
                    </a:cubicBezTo>
                    <a:cubicBezTo>
                      <a:pt x="3422" y="8396"/>
                      <a:pt x="1742" y="4245"/>
                      <a:pt x="1130" y="2589"/>
                    </a:cubicBezTo>
                    <a:close/>
                    <a:moveTo>
                      <a:pt x="8194" y="8828"/>
                    </a:moveTo>
                    <a:cubicBezTo>
                      <a:pt x="8099" y="8761"/>
                      <a:pt x="5850" y="7136"/>
                      <a:pt x="5554" y="1459"/>
                    </a:cubicBezTo>
                    <a:lnTo>
                      <a:pt x="6427" y="1426"/>
                    </a:lnTo>
                    <a:cubicBezTo>
                      <a:pt x="6705" y="6760"/>
                      <a:pt x="8720" y="8220"/>
                      <a:pt x="8741" y="8235"/>
                    </a:cubicBezTo>
                    <a:lnTo>
                      <a:pt x="8194" y="8828"/>
                    </a:lnTo>
                    <a:close/>
                    <a:moveTo>
                      <a:pt x="13916" y="17253"/>
                    </a:moveTo>
                    <a:lnTo>
                      <a:pt x="13916" y="20757"/>
                    </a:lnTo>
                    <a:lnTo>
                      <a:pt x="7931" y="20757"/>
                    </a:lnTo>
                    <a:lnTo>
                      <a:pt x="7931" y="17253"/>
                    </a:lnTo>
                    <a:lnTo>
                      <a:pt x="13916" y="17253"/>
                    </a:lnTo>
                    <a:close/>
                    <a:moveTo>
                      <a:pt x="14645" y="8769"/>
                    </a:moveTo>
                    <a:cubicBezTo>
                      <a:pt x="15951" y="7171"/>
                      <a:pt x="16882" y="5028"/>
                      <a:pt x="17184" y="3349"/>
                    </a:cubicBezTo>
                    <a:lnTo>
                      <a:pt x="20469" y="2589"/>
                    </a:lnTo>
                    <a:cubicBezTo>
                      <a:pt x="19858" y="4245"/>
                      <a:pt x="18176" y="8396"/>
                      <a:pt x="14645" y="8769"/>
                    </a:cubicBezTo>
                    <a:close/>
                  </a:path>
                </a:pathLst>
              </a:custGeom>
              <a:solidFill>
                <a:srgbClr val="59595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6381" name="Shape 16381"/>
              <p:cNvSpPr/>
              <p:nvPr/>
            </p:nvSpPr>
            <p:spPr>
              <a:xfrm>
                <a:off x="44387" y="154642"/>
                <a:ext cx="89701" cy="8285"/>
              </a:xfrm>
              <a:prstGeom prst="rect">
                <a:avLst/>
              </a:prstGeom>
              <a:solidFill>
                <a:srgbClr val="59595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16386" name="Group 16386"/>
          <p:cNvGrpSpPr/>
          <p:nvPr/>
        </p:nvGrpSpPr>
        <p:grpSpPr>
          <a:xfrm>
            <a:off x="4497230" y="2178014"/>
            <a:ext cx="2616201" cy="501396"/>
            <a:chOff x="0" y="0"/>
            <a:chExt cx="1962150" cy="376046"/>
          </a:xfrm>
        </p:grpSpPr>
        <p:sp>
          <p:nvSpPr>
            <p:cNvPr id="16384" name="Shape 16384"/>
            <p:cNvSpPr/>
            <p:nvPr/>
          </p:nvSpPr>
          <p:spPr>
            <a:xfrm>
              <a:off x="0" y="168299"/>
              <a:ext cx="1962150" cy="20774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spAutoFit/>
            </a:bodyPr>
            <a:lstStyle>
              <a:lvl1pPr>
                <a:spcBef>
                  <a:spcPts val="100"/>
                </a:spcBef>
                <a:defRPr sz="800">
                  <a:solidFill>
                    <a:srgbClr val="A6A6A6"/>
                  </a:solidFill>
                  <a:uFill>
                    <a:solidFill>
                      <a:srgbClr val="A6A6A6"/>
                    </a:solidFill>
                  </a:uFill>
                  <a:latin typeface="Roboto Condensed" panose="02000000000000000000"/>
                  <a:ea typeface="Roboto Condensed" panose="02000000000000000000"/>
                  <a:cs typeface="Roboto Condensed" panose="02000000000000000000"/>
                  <a:sym typeface="Roboto Condensed" panose="02000000000000000000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  <a:uFillTx/>
                </a:defRPr>
              </a:pPr>
              <a:r>
                <a:rPr lang="zh-CN" altLang="en-US" sz="12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添加奖励名称</a:t>
              </a:r>
              <a:endParaRPr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385" name="Shape 16385"/>
            <p:cNvSpPr/>
            <p:nvPr/>
          </p:nvSpPr>
          <p:spPr>
            <a:xfrm>
              <a:off x="0" y="0"/>
              <a:ext cx="1962150" cy="20774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spAutoFit/>
            </a:bodyPr>
            <a:lstStyle>
              <a:lvl1pPr>
                <a:spcBef>
                  <a:spcPts val="200"/>
                </a:spcBef>
                <a:defRPr sz="900">
                  <a:solidFill>
                    <a:srgbClr val="595959"/>
                  </a:solidFill>
                  <a:uFill>
                    <a:solidFill>
                      <a:srgbClr val="595959"/>
                    </a:solidFill>
                  </a:uFill>
                  <a:latin typeface="Roboto Condensed" panose="02000000000000000000"/>
                  <a:ea typeface="Roboto Condensed" panose="02000000000000000000"/>
                  <a:cs typeface="Roboto Condensed" panose="02000000000000000000"/>
                  <a:sym typeface="Roboto Condensed" panose="02000000000000000000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  <a:uFillTx/>
                </a:defRPr>
              </a:pPr>
              <a:r>
                <a:rPr sz="12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2013 </a:t>
              </a:r>
              <a:r>
                <a:rPr lang="zh-CN" altLang="en-US" sz="12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单击此处添加标题</a:t>
              </a:r>
              <a:endParaRPr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6389" name="Group 16389"/>
          <p:cNvGrpSpPr/>
          <p:nvPr/>
        </p:nvGrpSpPr>
        <p:grpSpPr>
          <a:xfrm>
            <a:off x="4497227" y="2781789"/>
            <a:ext cx="2818352" cy="501397"/>
            <a:chOff x="0" y="0"/>
            <a:chExt cx="2113763" cy="376046"/>
          </a:xfrm>
        </p:grpSpPr>
        <p:sp>
          <p:nvSpPr>
            <p:cNvPr id="16387" name="Shape 16387"/>
            <p:cNvSpPr/>
            <p:nvPr/>
          </p:nvSpPr>
          <p:spPr>
            <a:xfrm>
              <a:off x="0" y="168299"/>
              <a:ext cx="1962151" cy="20774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spAutoFit/>
            </a:bodyPr>
            <a:lstStyle>
              <a:lvl1pPr>
                <a:spcBef>
                  <a:spcPts val="100"/>
                </a:spcBef>
                <a:defRPr sz="800">
                  <a:solidFill>
                    <a:srgbClr val="A6A6A6"/>
                  </a:solidFill>
                  <a:uFill>
                    <a:solidFill>
                      <a:srgbClr val="A6A6A6"/>
                    </a:solidFill>
                  </a:uFill>
                  <a:latin typeface="Roboto Condensed" panose="02000000000000000000"/>
                  <a:ea typeface="Roboto Condensed" panose="02000000000000000000"/>
                  <a:cs typeface="Roboto Condensed" panose="02000000000000000000"/>
                  <a:sym typeface="Roboto Condensed" panose="02000000000000000000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  <a:uFillTx/>
                </a:defRPr>
              </a:pPr>
              <a:r>
                <a:rPr lang="zh-CN" altLang="en-US" sz="12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添加奖励名称</a:t>
              </a:r>
              <a:endParaRPr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388" name="Shape 16388"/>
            <p:cNvSpPr/>
            <p:nvPr/>
          </p:nvSpPr>
          <p:spPr>
            <a:xfrm>
              <a:off x="0" y="0"/>
              <a:ext cx="2113763" cy="20774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spAutoFit/>
            </a:bodyPr>
            <a:lstStyle>
              <a:lvl1pPr>
                <a:spcBef>
                  <a:spcPts val="200"/>
                </a:spcBef>
                <a:defRPr sz="900">
                  <a:solidFill>
                    <a:srgbClr val="595959"/>
                  </a:solidFill>
                  <a:uFill>
                    <a:solidFill>
                      <a:srgbClr val="595959"/>
                    </a:solidFill>
                  </a:uFill>
                  <a:latin typeface="Roboto Condensed" panose="02000000000000000000"/>
                  <a:ea typeface="Roboto Condensed" panose="02000000000000000000"/>
                  <a:cs typeface="Roboto Condensed" panose="02000000000000000000"/>
                  <a:sym typeface="Roboto Condensed" panose="02000000000000000000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  <a:uFillTx/>
                </a:defRPr>
              </a:pPr>
              <a:r>
                <a:rPr sz="12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2014 </a:t>
              </a:r>
              <a:r>
                <a:rPr lang="zh-CN" altLang="en-US" sz="12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单击此处添加标题</a:t>
              </a:r>
              <a:endParaRPr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6392" name="Group 16392"/>
          <p:cNvGrpSpPr/>
          <p:nvPr/>
        </p:nvGrpSpPr>
        <p:grpSpPr>
          <a:xfrm>
            <a:off x="4497230" y="3385573"/>
            <a:ext cx="2616201" cy="501396"/>
            <a:chOff x="0" y="0"/>
            <a:chExt cx="1962150" cy="376046"/>
          </a:xfrm>
        </p:grpSpPr>
        <p:sp>
          <p:nvSpPr>
            <p:cNvPr id="16390" name="Shape 16390"/>
            <p:cNvSpPr/>
            <p:nvPr/>
          </p:nvSpPr>
          <p:spPr>
            <a:xfrm>
              <a:off x="0" y="168299"/>
              <a:ext cx="1962150" cy="20774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spAutoFit/>
            </a:bodyPr>
            <a:lstStyle>
              <a:lvl1pPr>
                <a:spcBef>
                  <a:spcPts val="100"/>
                </a:spcBef>
                <a:defRPr sz="800">
                  <a:solidFill>
                    <a:srgbClr val="A6A6A6"/>
                  </a:solidFill>
                  <a:uFill>
                    <a:solidFill>
                      <a:srgbClr val="A6A6A6"/>
                    </a:solidFill>
                  </a:uFill>
                  <a:latin typeface="Roboto Condensed" panose="02000000000000000000"/>
                  <a:ea typeface="Roboto Condensed" panose="02000000000000000000"/>
                  <a:cs typeface="Roboto Condensed" panose="02000000000000000000"/>
                  <a:sym typeface="Roboto Condensed" panose="02000000000000000000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  <a:uFillTx/>
                </a:defRPr>
              </a:pPr>
              <a:r>
                <a:rPr lang="zh-CN" altLang="en-US" sz="12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添加奖励名称</a:t>
              </a:r>
              <a:endParaRPr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391" name="Shape 16391"/>
            <p:cNvSpPr/>
            <p:nvPr/>
          </p:nvSpPr>
          <p:spPr>
            <a:xfrm>
              <a:off x="0" y="0"/>
              <a:ext cx="1962150" cy="20774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spAutoFit/>
            </a:bodyPr>
            <a:lstStyle>
              <a:lvl1pPr>
                <a:spcBef>
                  <a:spcPts val="200"/>
                </a:spcBef>
                <a:defRPr sz="900">
                  <a:solidFill>
                    <a:srgbClr val="595959"/>
                  </a:solidFill>
                  <a:uFill>
                    <a:solidFill>
                      <a:srgbClr val="595959"/>
                    </a:solidFill>
                  </a:uFill>
                  <a:latin typeface="Roboto Condensed" panose="02000000000000000000"/>
                  <a:ea typeface="Roboto Condensed" panose="02000000000000000000"/>
                  <a:cs typeface="Roboto Condensed" panose="02000000000000000000"/>
                  <a:sym typeface="Roboto Condensed" panose="02000000000000000000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  <a:uFillTx/>
                </a:defRPr>
              </a:pPr>
              <a:r>
                <a:rPr sz="12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2013 </a:t>
              </a:r>
              <a:r>
                <a:rPr lang="zh-CN" altLang="en-US" sz="12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单击此处添加标题</a:t>
              </a:r>
              <a:endParaRPr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6395" name="Group 16395"/>
          <p:cNvGrpSpPr/>
          <p:nvPr/>
        </p:nvGrpSpPr>
        <p:grpSpPr>
          <a:xfrm>
            <a:off x="4497230" y="3989358"/>
            <a:ext cx="2616201" cy="501396"/>
            <a:chOff x="0" y="0"/>
            <a:chExt cx="1962150" cy="376046"/>
          </a:xfrm>
        </p:grpSpPr>
        <p:sp>
          <p:nvSpPr>
            <p:cNvPr id="16393" name="Shape 16393"/>
            <p:cNvSpPr/>
            <p:nvPr/>
          </p:nvSpPr>
          <p:spPr>
            <a:xfrm>
              <a:off x="0" y="168299"/>
              <a:ext cx="1962150" cy="20774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spAutoFit/>
            </a:bodyPr>
            <a:lstStyle>
              <a:lvl1pPr>
                <a:spcBef>
                  <a:spcPts val="100"/>
                </a:spcBef>
                <a:defRPr sz="800">
                  <a:solidFill>
                    <a:srgbClr val="A6A6A6"/>
                  </a:solidFill>
                  <a:uFill>
                    <a:solidFill>
                      <a:srgbClr val="A6A6A6"/>
                    </a:solidFill>
                  </a:uFill>
                  <a:latin typeface="Roboto Condensed" panose="02000000000000000000"/>
                  <a:ea typeface="Roboto Condensed" panose="02000000000000000000"/>
                  <a:cs typeface="Roboto Condensed" panose="02000000000000000000"/>
                  <a:sym typeface="Roboto Condensed" panose="02000000000000000000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  <a:uFillTx/>
                </a:defRPr>
              </a:pPr>
              <a:r>
                <a:rPr lang="zh-CN" altLang="en-US" sz="12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添加奖励名称</a:t>
              </a:r>
              <a:endParaRPr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394" name="Shape 16394"/>
            <p:cNvSpPr/>
            <p:nvPr/>
          </p:nvSpPr>
          <p:spPr>
            <a:xfrm>
              <a:off x="0" y="0"/>
              <a:ext cx="1962150" cy="20774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spAutoFit/>
            </a:bodyPr>
            <a:lstStyle>
              <a:lvl1pPr>
                <a:spcBef>
                  <a:spcPts val="200"/>
                </a:spcBef>
                <a:defRPr sz="900">
                  <a:solidFill>
                    <a:srgbClr val="595959"/>
                  </a:solidFill>
                  <a:uFill>
                    <a:solidFill>
                      <a:srgbClr val="595959"/>
                    </a:solidFill>
                  </a:uFill>
                  <a:latin typeface="Roboto Condensed" panose="02000000000000000000"/>
                  <a:ea typeface="Roboto Condensed" panose="02000000000000000000"/>
                  <a:cs typeface="Roboto Condensed" panose="02000000000000000000"/>
                  <a:sym typeface="Roboto Condensed" panose="02000000000000000000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  <a:uFillTx/>
                </a:defRPr>
              </a:pPr>
              <a:r>
                <a:rPr sz="12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2013 </a:t>
              </a:r>
              <a:r>
                <a:rPr lang="zh-CN" altLang="en-US" sz="12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单击此处添加标题</a:t>
              </a:r>
              <a:endParaRPr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6398" name="Group 16398"/>
          <p:cNvGrpSpPr/>
          <p:nvPr/>
        </p:nvGrpSpPr>
        <p:grpSpPr>
          <a:xfrm>
            <a:off x="4497230" y="4593137"/>
            <a:ext cx="2616201" cy="501396"/>
            <a:chOff x="0" y="0"/>
            <a:chExt cx="1962150" cy="376046"/>
          </a:xfrm>
        </p:grpSpPr>
        <p:sp>
          <p:nvSpPr>
            <p:cNvPr id="16396" name="Shape 16396"/>
            <p:cNvSpPr/>
            <p:nvPr/>
          </p:nvSpPr>
          <p:spPr>
            <a:xfrm>
              <a:off x="0" y="168299"/>
              <a:ext cx="1962150" cy="20774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spAutoFit/>
            </a:bodyPr>
            <a:lstStyle>
              <a:lvl1pPr>
                <a:spcBef>
                  <a:spcPts val="100"/>
                </a:spcBef>
                <a:defRPr sz="800">
                  <a:solidFill>
                    <a:srgbClr val="A6A6A6"/>
                  </a:solidFill>
                  <a:uFill>
                    <a:solidFill>
                      <a:srgbClr val="A6A6A6"/>
                    </a:solidFill>
                  </a:uFill>
                  <a:latin typeface="Roboto Condensed" panose="02000000000000000000"/>
                  <a:ea typeface="Roboto Condensed" panose="02000000000000000000"/>
                  <a:cs typeface="Roboto Condensed" panose="02000000000000000000"/>
                  <a:sym typeface="Roboto Condensed" panose="02000000000000000000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  <a:uFillTx/>
                </a:defRPr>
              </a:pPr>
              <a:r>
                <a:rPr lang="zh-CN" altLang="en-US" sz="12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添加奖励名称</a:t>
              </a:r>
              <a:endParaRPr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397" name="Shape 16397"/>
            <p:cNvSpPr/>
            <p:nvPr/>
          </p:nvSpPr>
          <p:spPr>
            <a:xfrm>
              <a:off x="0" y="0"/>
              <a:ext cx="1962150" cy="20774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spAutoFit/>
            </a:bodyPr>
            <a:lstStyle>
              <a:lvl1pPr>
                <a:spcBef>
                  <a:spcPts val="200"/>
                </a:spcBef>
                <a:defRPr sz="900">
                  <a:solidFill>
                    <a:srgbClr val="595959"/>
                  </a:solidFill>
                  <a:uFill>
                    <a:solidFill>
                      <a:srgbClr val="595959"/>
                    </a:solidFill>
                  </a:uFill>
                  <a:latin typeface="Roboto Condensed" panose="02000000000000000000"/>
                  <a:ea typeface="Roboto Condensed" panose="02000000000000000000"/>
                  <a:cs typeface="Roboto Condensed" panose="02000000000000000000"/>
                  <a:sym typeface="Roboto Condensed" panose="02000000000000000000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  <a:uFillTx/>
                </a:defRPr>
              </a:pPr>
              <a:r>
                <a:rPr sz="12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2014 </a:t>
              </a:r>
              <a:r>
                <a:rPr lang="zh-CN" altLang="en-US" sz="12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单击此处添加标题</a:t>
              </a:r>
              <a:endParaRPr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6406" name="Group 16406"/>
          <p:cNvGrpSpPr/>
          <p:nvPr/>
        </p:nvGrpSpPr>
        <p:grpSpPr>
          <a:xfrm>
            <a:off x="8370895" y="1625535"/>
            <a:ext cx="3355440" cy="338552"/>
            <a:chOff x="0" y="0"/>
            <a:chExt cx="2516579" cy="253913"/>
          </a:xfrm>
        </p:grpSpPr>
        <p:sp>
          <p:nvSpPr>
            <p:cNvPr id="16400" name="Shape 16400"/>
            <p:cNvSpPr/>
            <p:nvPr/>
          </p:nvSpPr>
          <p:spPr>
            <a:xfrm>
              <a:off x="168395" y="0"/>
              <a:ext cx="2348184" cy="25391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spAutoFit/>
            </a:bodyPr>
            <a:lstStyle>
              <a:lvl1pPr>
                <a:spcBef>
                  <a:spcPts val="200"/>
                </a:spcBef>
                <a:defRPr sz="1100">
                  <a:solidFill>
                    <a:srgbClr val="595959"/>
                  </a:solidFill>
                  <a:uFill>
                    <a:solidFill>
                      <a:srgbClr val="595959"/>
                    </a:solidFill>
                  </a:uFill>
                  <a:latin typeface="Roboto Condensed" panose="02000000000000000000"/>
                  <a:ea typeface="Roboto Condensed" panose="02000000000000000000"/>
                  <a:cs typeface="Roboto Condensed" panose="02000000000000000000"/>
                  <a:sym typeface="Roboto Condensed" panose="02000000000000000000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  <a:uFillTx/>
                </a:defRPr>
              </a:pPr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技能名称</a:t>
              </a:r>
              <a:endParaRPr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16405" name="Group 16405"/>
            <p:cNvGrpSpPr/>
            <p:nvPr/>
          </p:nvGrpSpPr>
          <p:grpSpPr>
            <a:xfrm>
              <a:off x="0" y="64536"/>
              <a:ext cx="194174" cy="135135"/>
              <a:chOff x="0" y="0"/>
              <a:chExt cx="194173" cy="135133"/>
            </a:xfrm>
          </p:grpSpPr>
          <p:sp>
            <p:nvSpPr>
              <p:cNvPr id="16401" name="Shape 16401"/>
              <p:cNvSpPr/>
              <p:nvPr/>
            </p:nvSpPr>
            <p:spPr>
              <a:xfrm>
                <a:off x="0" y="-1"/>
                <a:ext cx="155340" cy="1351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8894" y="16178"/>
                    </a:moveTo>
                    <a:cubicBezTo>
                      <a:pt x="17589" y="15516"/>
                      <a:pt x="15655" y="13808"/>
                      <a:pt x="12787" y="13220"/>
                    </a:cubicBezTo>
                    <a:cubicBezTo>
                      <a:pt x="13521" y="12321"/>
                      <a:pt x="14077" y="10918"/>
                      <a:pt x="14646" y="9254"/>
                    </a:cubicBezTo>
                    <a:cubicBezTo>
                      <a:pt x="14977" y="8290"/>
                      <a:pt x="14918" y="7469"/>
                      <a:pt x="14918" y="6297"/>
                    </a:cubicBezTo>
                    <a:cubicBezTo>
                      <a:pt x="14918" y="5433"/>
                      <a:pt x="15064" y="4047"/>
                      <a:pt x="14875" y="3285"/>
                    </a:cubicBezTo>
                    <a:cubicBezTo>
                      <a:pt x="14244" y="709"/>
                      <a:pt x="12645" y="0"/>
                      <a:pt x="10774" y="0"/>
                    </a:cubicBezTo>
                    <a:cubicBezTo>
                      <a:pt x="8901" y="0"/>
                      <a:pt x="7302" y="714"/>
                      <a:pt x="6671" y="3291"/>
                    </a:cubicBezTo>
                    <a:cubicBezTo>
                      <a:pt x="6487" y="4055"/>
                      <a:pt x="6629" y="5436"/>
                      <a:pt x="6629" y="6297"/>
                    </a:cubicBezTo>
                    <a:cubicBezTo>
                      <a:pt x="6629" y="7471"/>
                      <a:pt x="6574" y="8296"/>
                      <a:pt x="6905" y="9261"/>
                    </a:cubicBezTo>
                    <a:cubicBezTo>
                      <a:pt x="7479" y="10933"/>
                      <a:pt x="8027" y="12335"/>
                      <a:pt x="8756" y="13231"/>
                    </a:cubicBezTo>
                    <a:cubicBezTo>
                      <a:pt x="5913" y="13826"/>
                      <a:pt x="3993" y="15524"/>
                      <a:pt x="2697" y="16184"/>
                    </a:cubicBezTo>
                    <a:cubicBezTo>
                      <a:pt x="15" y="17555"/>
                      <a:pt x="0" y="19056"/>
                      <a:pt x="0" y="19056"/>
                    </a:cubicBezTo>
                    <a:lnTo>
                      <a:pt x="0" y="21600"/>
                    </a:lnTo>
                    <a:lnTo>
                      <a:pt x="21600" y="21595"/>
                    </a:lnTo>
                    <a:lnTo>
                      <a:pt x="21600" y="19056"/>
                    </a:lnTo>
                    <a:cubicBezTo>
                      <a:pt x="21600" y="19055"/>
                      <a:pt x="21587" y="17548"/>
                      <a:pt x="18894" y="16178"/>
                    </a:cubicBezTo>
                    <a:close/>
                  </a:path>
                </a:pathLst>
              </a:custGeom>
              <a:solidFill>
                <a:srgbClr val="59595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6402" name="Shape 16402"/>
              <p:cNvSpPr/>
              <p:nvPr/>
            </p:nvSpPr>
            <p:spPr>
              <a:xfrm>
                <a:off x="131234" y="5338"/>
                <a:ext cx="62940" cy="12346"/>
              </a:xfrm>
              <a:prstGeom prst="rect">
                <a:avLst/>
              </a:prstGeom>
              <a:solidFill>
                <a:srgbClr val="59595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6403" name="Shape 16403"/>
              <p:cNvSpPr/>
              <p:nvPr/>
            </p:nvSpPr>
            <p:spPr>
              <a:xfrm>
                <a:off x="131234" y="34701"/>
                <a:ext cx="37161" cy="12346"/>
              </a:xfrm>
              <a:prstGeom prst="rect">
                <a:avLst/>
              </a:prstGeom>
              <a:solidFill>
                <a:srgbClr val="59595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6404" name="Shape 16404"/>
              <p:cNvSpPr/>
              <p:nvPr/>
            </p:nvSpPr>
            <p:spPr>
              <a:xfrm>
                <a:off x="131234" y="64063"/>
                <a:ext cx="52227" cy="12346"/>
              </a:xfrm>
              <a:prstGeom prst="rect">
                <a:avLst/>
              </a:prstGeom>
              <a:solidFill>
                <a:srgbClr val="59595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16411" name="Group 16411"/>
          <p:cNvGrpSpPr/>
          <p:nvPr/>
        </p:nvGrpSpPr>
        <p:grpSpPr>
          <a:xfrm>
            <a:off x="8235429" y="2099773"/>
            <a:ext cx="3490907" cy="430852"/>
            <a:chOff x="0" y="-1"/>
            <a:chExt cx="2618179" cy="323137"/>
          </a:xfrm>
        </p:grpSpPr>
        <p:sp>
          <p:nvSpPr>
            <p:cNvPr id="16407" name="Shape 16407"/>
            <p:cNvSpPr/>
            <p:nvPr/>
          </p:nvSpPr>
          <p:spPr>
            <a:xfrm>
              <a:off x="0" y="-1"/>
              <a:ext cx="1830778" cy="20774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spAutoFit/>
            </a:bodyPr>
            <a:lstStyle>
              <a:lvl1pPr>
                <a:spcBef>
                  <a:spcPts val="200"/>
                </a:spcBef>
                <a:defRPr sz="900">
                  <a:solidFill>
                    <a:srgbClr val="A6A6A6"/>
                  </a:solidFill>
                  <a:uFill>
                    <a:solidFill>
                      <a:srgbClr val="A6A6A6"/>
                    </a:solidFill>
                  </a:uFill>
                  <a:latin typeface="Roboto Condensed" panose="02000000000000000000"/>
                  <a:ea typeface="Roboto Condensed" panose="02000000000000000000"/>
                  <a:cs typeface="Roboto Condensed" panose="02000000000000000000"/>
                  <a:sym typeface="Roboto Condensed" panose="02000000000000000000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  <a:uFillTx/>
                </a:defRPr>
              </a:pPr>
              <a:r>
                <a:rPr lang="zh-CN" altLang="en-US" sz="12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专业技能</a:t>
              </a:r>
              <a:endParaRPr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408" name="Shape 16408"/>
            <p:cNvSpPr/>
            <p:nvPr/>
          </p:nvSpPr>
          <p:spPr>
            <a:xfrm>
              <a:off x="88900" y="244598"/>
              <a:ext cx="2446728" cy="78538"/>
            </a:xfrm>
            <a:prstGeom prst="rect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/>
              <a:endParaRPr sz="12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409" name="Shape 16409"/>
            <p:cNvSpPr/>
            <p:nvPr/>
          </p:nvSpPr>
          <p:spPr>
            <a:xfrm>
              <a:off x="88900" y="244598"/>
              <a:ext cx="1862528" cy="78538"/>
            </a:xfrm>
            <a:prstGeom prst="rect">
              <a:avLst/>
            </a:prstGeom>
            <a:solidFill>
              <a:schemeClr val="bg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/>
              <a:endParaRPr sz="12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410" name="Shape 16410"/>
            <p:cNvSpPr/>
            <p:nvPr/>
          </p:nvSpPr>
          <p:spPr>
            <a:xfrm>
              <a:off x="2248671" y="-1"/>
              <a:ext cx="369508" cy="20774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spAutoFit/>
            </a:bodyPr>
            <a:lstStyle>
              <a:lvl1pPr algn="r">
                <a:spcBef>
                  <a:spcPts val="200"/>
                </a:spcBef>
                <a:defRPr sz="900">
                  <a:solidFill>
                    <a:srgbClr val="A6A6A6"/>
                  </a:solidFill>
                  <a:uFill>
                    <a:solidFill>
                      <a:srgbClr val="A6A6A6"/>
                    </a:solidFill>
                  </a:uFill>
                  <a:latin typeface="Roboto Condensed" panose="02000000000000000000"/>
                  <a:ea typeface="Roboto Condensed" panose="02000000000000000000"/>
                  <a:cs typeface="Roboto Condensed" panose="02000000000000000000"/>
                  <a:sym typeface="Roboto Condensed" panose="02000000000000000000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  <a:uFillTx/>
                </a:defRPr>
              </a:pPr>
              <a:r>
                <a:rPr sz="12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7.8</a:t>
              </a:r>
              <a:endParaRPr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6416" name="Group 16416"/>
          <p:cNvGrpSpPr/>
          <p:nvPr/>
        </p:nvGrpSpPr>
        <p:grpSpPr>
          <a:xfrm>
            <a:off x="8235429" y="2723116"/>
            <a:ext cx="3490907" cy="430851"/>
            <a:chOff x="0" y="-1"/>
            <a:chExt cx="2618179" cy="323137"/>
          </a:xfrm>
        </p:grpSpPr>
        <p:sp>
          <p:nvSpPr>
            <p:cNvPr id="16412" name="Shape 16412"/>
            <p:cNvSpPr/>
            <p:nvPr/>
          </p:nvSpPr>
          <p:spPr>
            <a:xfrm>
              <a:off x="0" y="-1"/>
              <a:ext cx="1951428" cy="20774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spAutoFit/>
            </a:bodyPr>
            <a:lstStyle>
              <a:lvl1pPr>
                <a:spcBef>
                  <a:spcPts val="200"/>
                </a:spcBef>
                <a:defRPr sz="900">
                  <a:solidFill>
                    <a:srgbClr val="A6A6A6"/>
                  </a:solidFill>
                  <a:uFill>
                    <a:solidFill>
                      <a:srgbClr val="A6A6A6"/>
                    </a:solidFill>
                  </a:uFill>
                  <a:latin typeface="Roboto Condensed" panose="02000000000000000000"/>
                  <a:ea typeface="Roboto Condensed" panose="02000000000000000000"/>
                  <a:cs typeface="Roboto Condensed" panose="02000000000000000000"/>
                  <a:sym typeface="Roboto Condensed" panose="02000000000000000000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  <a:uFillTx/>
                </a:defRPr>
              </a:pPr>
              <a:r>
                <a:rPr lang="zh-CN" altLang="en-US" sz="12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专业技能</a:t>
              </a:r>
              <a:endParaRPr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413" name="Shape 16413"/>
            <p:cNvSpPr/>
            <p:nvPr/>
          </p:nvSpPr>
          <p:spPr>
            <a:xfrm>
              <a:off x="88900" y="244598"/>
              <a:ext cx="2446728" cy="78538"/>
            </a:xfrm>
            <a:prstGeom prst="rect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/>
              <a:endParaRPr sz="12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414" name="Shape 16414"/>
            <p:cNvSpPr/>
            <p:nvPr/>
          </p:nvSpPr>
          <p:spPr>
            <a:xfrm>
              <a:off x="88900" y="244598"/>
              <a:ext cx="1494228" cy="78538"/>
            </a:xfrm>
            <a:prstGeom prst="rect">
              <a:avLst/>
            </a:prstGeom>
            <a:solidFill>
              <a:schemeClr val="tx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/>
              <a:endParaRPr sz="12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415" name="Shape 16415"/>
            <p:cNvSpPr/>
            <p:nvPr/>
          </p:nvSpPr>
          <p:spPr>
            <a:xfrm>
              <a:off x="2248671" y="-1"/>
              <a:ext cx="369508" cy="20774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spAutoFit/>
            </a:bodyPr>
            <a:lstStyle>
              <a:lvl1pPr algn="r">
                <a:spcBef>
                  <a:spcPts val="200"/>
                </a:spcBef>
                <a:defRPr sz="900">
                  <a:solidFill>
                    <a:srgbClr val="A6A6A6"/>
                  </a:solidFill>
                  <a:uFill>
                    <a:solidFill>
                      <a:srgbClr val="A6A6A6"/>
                    </a:solidFill>
                  </a:uFill>
                  <a:latin typeface="Roboto Condensed" panose="02000000000000000000"/>
                  <a:ea typeface="Roboto Condensed" panose="02000000000000000000"/>
                  <a:cs typeface="Roboto Condensed" panose="02000000000000000000"/>
                  <a:sym typeface="Roboto Condensed" panose="02000000000000000000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  <a:uFillTx/>
                </a:defRPr>
              </a:pPr>
              <a:r>
                <a:rPr sz="12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5.6</a:t>
              </a:r>
              <a:endParaRPr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6421" name="Group 16421"/>
          <p:cNvGrpSpPr/>
          <p:nvPr/>
        </p:nvGrpSpPr>
        <p:grpSpPr>
          <a:xfrm>
            <a:off x="8235429" y="3346455"/>
            <a:ext cx="3490907" cy="430851"/>
            <a:chOff x="0" y="-1"/>
            <a:chExt cx="2618179" cy="323137"/>
          </a:xfrm>
        </p:grpSpPr>
        <p:sp>
          <p:nvSpPr>
            <p:cNvPr id="16417" name="Shape 16417"/>
            <p:cNvSpPr/>
            <p:nvPr/>
          </p:nvSpPr>
          <p:spPr>
            <a:xfrm>
              <a:off x="0" y="-1"/>
              <a:ext cx="1951428" cy="20774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spAutoFit/>
            </a:bodyPr>
            <a:lstStyle>
              <a:lvl1pPr>
                <a:spcBef>
                  <a:spcPts val="200"/>
                </a:spcBef>
                <a:defRPr sz="900">
                  <a:solidFill>
                    <a:srgbClr val="A6A6A6"/>
                  </a:solidFill>
                  <a:uFill>
                    <a:solidFill>
                      <a:srgbClr val="A6A6A6"/>
                    </a:solidFill>
                  </a:uFill>
                  <a:latin typeface="Roboto Condensed" panose="02000000000000000000"/>
                  <a:ea typeface="Roboto Condensed" panose="02000000000000000000"/>
                  <a:cs typeface="Roboto Condensed" panose="02000000000000000000"/>
                  <a:sym typeface="Roboto Condensed" panose="02000000000000000000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  <a:uFillTx/>
                </a:defRPr>
              </a:pPr>
              <a:r>
                <a:rPr lang="zh-CN" altLang="en-US" sz="12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专业技能</a:t>
              </a:r>
              <a:endParaRPr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418" name="Shape 16418"/>
            <p:cNvSpPr/>
            <p:nvPr/>
          </p:nvSpPr>
          <p:spPr>
            <a:xfrm>
              <a:off x="88900" y="244598"/>
              <a:ext cx="2446728" cy="78538"/>
            </a:xfrm>
            <a:prstGeom prst="rect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/>
              <a:endParaRPr sz="12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419" name="Shape 16419"/>
            <p:cNvSpPr/>
            <p:nvPr/>
          </p:nvSpPr>
          <p:spPr>
            <a:xfrm>
              <a:off x="88900" y="244598"/>
              <a:ext cx="2110178" cy="78538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/>
              <a:endParaRPr sz="12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420" name="Shape 16420"/>
            <p:cNvSpPr/>
            <p:nvPr/>
          </p:nvSpPr>
          <p:spPr>
            <a:xfrm>
              <a:off x="2248671" y="-1"/>
              <a:ext cx="369508" cy="20774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spAutoFit/>
            </a:bodyPr>
            <a:lstStyle>
              <a:lvl1pPr algn="r">
                <a:spcBef>
                  <a:spcPts val="200"/>
                </a:spcBef>
                <a:defRPr sz="900">
                  <a:solidFill>
                    <a:srgbClr val="A6A6A6"/>
                  </a:solidFill>
                  <a:uFill>
                    <a:solidFill>
                      <a:srgbClr val="A6A6A6"/>
                    </a:solidFill>
                  </a:uFill>
                  <a:latin typeface="Roboto Condensed" panose="02000000000000000000"/>
                  <a:ea typeface="Roboto Condensed" panose="02000000000000000000"/>
                  <a:cs typeface="Roboto Condensed" panose="02000000000000000000"/>
                  <a:sym typeface="Roboto Condensed" panose="02000000000000000000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  <a:uFillTx/>
                </a:defRPr>
              </a:pPr>
              <a:r>
                <a:rPr sz="12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8.1</a:t>
              </a:r>
              <a:endParaRPr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6426" name="Group 16426"/>
          <p:cNvGrpSpPr/>
          <p:nvPr/>
        </p:nvGrpSpPr>
        <p:grpSpPr>
          <a:xfrm>
            <a:off x="8235429" y="3969795"/>
            <a:ext cx="3490907" cy="430851"/>
            <a:chOff x="0" y="-1"/>
            <a:chExt cx="2618179" cy="323137"/>
          </a:xfrm>
        </p:grpSpPr>
        <p:sp>
          <p:nvSpPr>
            <p:cNvPr id="16422" name="Shape 16422"/>
            <p:cNvSpPr/>
            <p:nvPr/>
          </p:nvSpPr>
          <p:spPr>
            <a:xfrm>
              <a:off x="0" y="-1"/>
              <a:ext cx="1951428" cy="20774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spAutoFit/>
            </a:bodyPr>
            <a:lstStyle>
              <a:lvl1pPr>
                <a:spcBef>
                  <a:spcPts val="200"/>
                </a:spcBef>
                <a:defRPr sz="900">
                  <a:solidFill>
                    <a:srgbClr val="A6A6A6"/>
                  </a:solidFill>
                  <a:uFill>
                    <a:solidFill>
                      <a:srgbClr val="A6A6A6"/>
                    </a:solidFill>
                  </a:uFill>
                  <a:latin typeface="Roboto Condensed" panose="02000000000000000000"/>
                  <a:ea typeface="Roboto Condensed" panose="02000000000000000000"/>
                  <a:cs typeface="Roboto Condensed" panose="02000000000000000000"/>
                  <a:sym typeface="Roboto Condensed" panose="02000000000000000000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  <a:uFillTx/>
                </a:defRPr>
              </a:pPr>
              <a:r>
                <a:rPr lang="zh-CN" altLang="en-US" sz="12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创意策略</a:t>
              </a:r>
              <a:endParaRPr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423" name="Shape 16423"/>
            <p:cNvSpPr/>
            <p:nvPr/>
          </p:nvSpPr>
          <p:spPr>
            <a:xfrm>
              <a:off x="88900" y="244598"/>
              <a:ext cx="2446728" cy="78538"/>
            </a:xfrm>
            <a:prstGeom prst="rect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/>
              <a:endParaRPr sz="12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424" name="Shape 16424"/>
            <p:cNvSpPr/>
            <p:nvPr/>
          </p:nvSpPr>
          <p:spPr>
            <a:xfrm>
              <a:off x="88900" y="244598"/>
              <a:ext cx="2249878" cy="78538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/>
              <a:endParaRPr sz="12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425" name="Shape 16425"/>
            <p:cNvSpPr/>
            <p:nvPr/>
          </p:nvSpPr>
          <p:spPr>
            <a:xfrm>
              <a:off x="2248671" y="-1"/>
              <a:ext cx="369508" cy="20774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spAutoFit/>
            </a:bodyPr>
            <a:lstStyle>
              <a:lvl1pPr algn="r">
                <a:spcBef>
                  <a:spcPts val="200"/>
                </a:spcBef>
                <a:defRPr sz="900">
                  <a:solidFill>
                    <a:srgbClr val="A6A6A6"/>
                  </a:solidFill>
                  <a:uFill>
                    <a:solidFill>
                      <a:srgbClr val="A6A6A6"/>
                    </a:solidFill>
                  </a:uFill>
                  <a:latin typeface="Roboto Condensed" panose="02000000000000000000"/>
                  <a:ea typeface="Roboto Condensed" panose="02000000000000000000"/>
                  <a:cs typeface="Roboto Condensed" panose="02000000000000000000"/>
                  <a:sym typeface="Roboto Condensed" panose="02000000000000000000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  <a:uFillTx/>
                </a:defRPr>
              </a:pPr>
              <a:r>
                <a:rPr sz="12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8.4</a:t>
              </a:r>
              <a:endParaRPr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6431" name="Group 16431"/>
          <p:cNvGrpSpPr/>
          <p:nvPr/>
        </p:nvGrpSpPr>
        <p:grpSpPr>
          <a:xfrm>
            <a:off x="8235429" y="4593135"/>
            <a:ext cx="3490907" cy="430851"/>
            <a:chOff x="0" y="-1"/>
            <a:chExt cx="2618179" cy="323137"/>
          </a:xfrm>
        </p:grpSpPr>
        <p:sp>
          <p:nvSpPr>
            <p:cNvPr id="16427" name="Shape 16427"/>
            <p:cNvSpPr/>
            <p:nvPr/>
          </p:nvSpPr>
          <p:spPr>
            <a:xfrm>
              <a:off x="0" y="-1"/>
              <a:ext cx="1951428" cy="20774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spAutoFit/>
            </a:bodyPr>
            <a:lstStyle>
              <a:lvl1pPr>
                <a:spcBef>
                  <a:spcPts val="200"/>
                </a:spcBef>
                <a:defRPr sz="900">
                  <a:solidFill>
                    <a:srgbClr val="A6A6A6"/>
                  </a:solidFill>
                  <a:uFill>
                    <a:solidFill>
                      <a:srgbClr val="A6A6A6"/>
                    </a:solidFill>
                  </a:uFill>
                  <a:latin typeface="Roboto Condensed" panose="02000000000000000000"/>
                  <a:ea typeface="Roboto Condensed" panose="02000000000000000000"/>
                  <a:cs typeface="Roboto Condensed" panose="02000000000000000000"/>
                  <a:sym typeface="Roboto Condensed" panose="02000000000000000000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  <a:uFillTx/>
                </a:defRPr>
              </a:pPr>
              <a:r>
                <a:rPr lang="zh-CN" altLang="en-US" sz="12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添加标题</a:t>
              </a:r>
              <a:endParaRPr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428" name="Shape 16428"/>
            <p:cNvSpPr/>
            <p:nvPr/>
          </p:nvSpPr>
          <p:spPr>
            <a:xfrm>
              <a:off x="88900" y="244598"/>
              <a:ext cx="2446728" cy="78538"/>
            </a:xfrm>
            <a:prstGeom prst="rect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/>
              <a:endParaRPr sz="12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429" name="Shape 16429"/>
            <p:cNvSpPr/>
            <p:nvPr/>
          </p:nvSpPr>
          <p:spPr>
            <a:xfrm>
              <a:off x="88900" y="244598"/>
              <a:ext cx="1621228" cy="78538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/>
              <a:endParaRPr sz="12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430" name="Shape 16430"/>
            <p:cNvSpPr/>
            <p:nvPr/>
          </p:nvSpPr>
          <p:spPr>
            <a:xfrm>
              <a:off x="2248671" y="-1"/>
              <a:ext cx="369508" cy="20774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spAutoFit/>
            </a:bodyPr>
            <a:lstStyle>
              <a:lvl1pPr algn="r">
                <a:spcBef>
                  <a:spcPts val="200"/>
                </a:spcBef>
                <a:defRPr sz="900">
                  <a:solidFill>
                    <a:srgbClr val="A6A6A6"/>
                  </a:solidFill>
                  <a:uFill>
                    <a:solidFill>
                      <a:srgbClr val="A6A6A6"/>
                    </a:solidFill>
                  </a:uFill>
                  <a:latin typeface="Roboto Condensed" panose="02000000000000000000"/>
                  <a:ea typeface="Roboto Condensed" panose="02000000000000000000"/>
                  <a:cs typeface="Roboto Condensed" panose="02000000000000000000"/>
                  <a:sym typeface="Roboto Condensed" panose="02000000000000000000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  <a:uFillTx/>
                </a:defRPr>
              </a:pPr>
              <a:r>
                <a:rPr sz="12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6.3</a:t>
              </a:r>
              <a:endParaRPr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" name="灯片编号占位符 1"/>
          <p:cNvSpPr>
            <a:spLocks noGrp="1"/>
          </p:cNvSpPr>
          <p:nvPr>
            <p:ph type="sldNum" sz="quarter" idx="4294967295"/>
          </p:nvPr>
        </p:nvSpPr>
        <p:spPr>
          <a:xfrm>
            <a:off x="11201867" y="6356350"/>
            <a:ext cx="474133" cy="365125"/>
          </a:xfrm>
        </p:spPr>
        <p:txBody>
          <a:bodyPr/>
          <a:lstStyle/>
          <a:p>
            <a:fld id="{86CB4B4D-7CA3-9044-876B-883B54F8677D}" type="slidenum">
              <a:rPr lang="en-US" altLang="zh-CN" smtClean="0">
                <a:solidFill>
                  <a:schemeClr val="tx2"/>
                </a:solidFill>
              </a:rPr>
            </a:fld>
            <a:endParaRPr lang="en-US" altLang="zh-CN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 spd="med"/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fill="hold" nodeType="tmRoot">
              <p:childTnLst>
                <p:seq concurrent="1" nextAc="seek">
                  <p:cTn id="2" dur="indefinite" fill="hold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3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63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63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1637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1637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" dur="500" tmFilter="0,0; .5, 1; 1, 1"/>
                                            <p:tgtEl>
                                              <p:spTgt spid="163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649"/>
                                </p:stCondLst>
                                <p:childTnLst>
                                  <p:par>
                                    <p:cTn id="13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900" decel="100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649"/>
                                </p:stCondLst>
                                <p:childTnLst>
                                  <p:par>
                                    <p:cTn id="20" presetID="2" presetClass="entr" presetSubtype="2" accel="72000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3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2" dur="250" fill="hold"/>
                                            <p:tgtEl>
                                              <p:spTgt spid="163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3" dur="250" fill="hold"/>
                                            <p:tgtEl>
                                              <p:spTgt spid="163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2149"/>
                                </p:stCondLst>
                                <p:childTnLst>
                                  <p:par>
                                    <p:cTn id="25" presetID="2" presetClass="entr" presetSubtype="2" accel="72000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3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7" dur="250" fill="hold"/>
                                            <p:tgtEl>
                                              <p:spTgt spid="163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8" dur="250" fill="hold"/>
                                            <p:tgtEl>
                                              <p:spTgt spid="163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2649"/>
                                </p:stCondLst>
                                <p:childTnLst>
                                  <p:par>
                                    <p:cTn id="30" presetID="2" presetClass="entr" presetSubtype="2" accel="72000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3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2" dur="250" fill="hold"/>
                                            <p:tgtEl>
                                              <p:spTgt spid="1638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3" dur="250" fill="hold"/>
                                            <p:tgtEl>
                                              <p:spTgt spid="1638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3149"/>
                                </p:stCondLst>
                                <p:childTnLst>
                                  <p:par>
                                    <p:cTn id="35" presetID="2" presetClass="entr" presetSubtype="2" accel="72000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3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7" dur="250" fill="hold"/>
                                            <p:tgtEl>
                                              <p:spTgt spid="163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8" dur="250" fill="hold"/>
                                            <p:tgtEl>
                                              <p:spTgt spid="163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3649"/>
                                </p:stCondLst>
                                <p:childTnLst>
                                  <p:par>
                                    <p:cTn id="40" presetID="2" presetClass="entr" presetSubtype="2" accel="72000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3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2" dur="250" fill="hold"/>
                                            <p:tgtEl>
                                              <p:spTgt spid="163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3" dur="250" fill="hold"/>
                                            <p:tgtEl>
                                              <p:spTgt spid="163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4149"/>
                                </p:stCondLst>
                                <p:childTnLst>
                                  <p:par>
                                    <p:cTn id="45" presetID="2" presetClass="entr" presetSubtype="2" accel="72000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3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7" dur="250" fill="hold"/>
                                            <p:tgtEl>
                                              <p:spTgt spid="163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8" dur="250" fill="hold"/>
                                            <p:tgtEl>
                                              <p:spTgt spid="163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4649"/>
                                </p:stCondLst>
                                <p:childTnLst>
                                  <p:par>
                                    <p:cTn id="50" presetID="2" presetClass="entr" presetSubtype="2" accel="72000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4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52" dur="250" fill="hold"/>
                                            <p:tgtEl>
                                              <p:spTgt spid="1640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53" dur="250" fill="hold"/>
                                            <p:tgtEl>
                                              <p:spTgt spid="1640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5149"/>
                                </p:stCondLst>
                                <p:childTnLst>
                                  <p:par>
                                    <p:cTn id="55" presetID="2" presetClass="entr" presetSubtype="2" accel="72000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4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57" dur="250" fill="hold"/>
                                            <p:tgtEl>
                                              <p:spTgt spid="164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58" dur="250" fill="hold"/>
                                            <p:tgtEl>
                                              <p:spTgt spid="164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5649"/>
                                </p:stCondLst>
                                <p:childTnLst>
                                  <p:par>
                                    <p:cTn id="60" presetID="2" presetClass="entr" presetSubtype="2" accel="72000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4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62" dur="250" fill="hold"/>
                                            <p:tgtEl>
                                              <p:spTgt spid="164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63" dur="250" fill="hold"/>
                                            <p:tgtEl>
                                              <p:spTgt spid="164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6149"/>
                                </p:stCondLst>
                                <p:childTnLst>
                                  <p:par>
                                    <p:cTn id="65" presetID="2" presetClass="entr" presetSubtype="2" accel="72000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4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67" dur="250" fill="hold"/>
                                            <p:tgtEl>
                                              <p:spTgt spid="164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68" dur="250" fill="hold"/>
                                            <p:tgtEl>
                                              <p:spTgt spid="164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6649"/>
                                </p:stCondLst>
                                <p:childTnLst>
                                  <p:par>
                                    <p:cTn id="70" presetID="2" presetClass="entr" presetSubtype="2" accel="72000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4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2" dur="250" fill="hold"/>
                                            <p:tgtEl>
                                              <p:spTgt spid="164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73" dur="250" fill="hold"/>
                                            <p:tgtEl>
                                              <p:spTgt spid="164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4" fill="hold">
                                <p:stCondLst>
                                  <p:cond delay="7149"/>
                                </p:stCondLst>
                                <p:childTnLst>
                                  <p:par>
                                    <p:cTn id="75" presetID="2" presetClass="entr" presetSubtype="2" accel="72000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4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7" dur="250" fill="hold"/>
                                            <p:tgtEl>
                                              <p:spTgt spid="164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78" dur="250" fill="hold"/>
                                            <p:tgtEl>
                                              <p:spTgt spid="164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374" grpId="0"/>
        </p:bldLst>
      </p:timing>
    </mc:Choice>
    <mc:Fallback>
      <p:timing>
        <p:tnLst>
          <p:par>
            <p:cTn id="1" dur="indefinite" restart="never" fill="hold" nodeType="tmRoot">
              <p:childTnLst>
                <p:seq concurrent="1" nextAc="seek">
                  <p:cTn id="2" dur="indefinite" fill="hold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3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63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63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1637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1637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" dur="500" tmFilter="0,0; .5, 1; 1, 1"/>
                                            <p:tgtEl>
                                              <p:spTgt spid="163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649"/>
                                </p:stCondLst>
                                <p:childTnLst>
                                  <p:par>
                                    <p:cTn id="13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900" decel="100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649"/>
                                </p:stCondLst>
                                <p:childTnLst>
                                  <p:par>
                                    <p:cTn id="20" presetID="2" presetClass="entr" presetSubtype="2" accel="72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3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250" fill="hold"/>
                                            <p:tgtEl>
                                              <p:spTgt spid="163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250" fill="hold"/>
                                            <p:tgtEl>
                                              <p:spTgt spid="163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2149"/>
                                </p:stCondLst>
                                <p:childTnLst>
                                  <p:par>
                                    <p:cTn id="25" presetID="2" presetClass="entr" presetSubtype="2" accel="72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3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250" fill="hold"/>
                                            <p:tgtEl>
                                              <p:spTgt spid="163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250" fill="hold"/>
                                            <p:tgtEl>
                                              <p:spTgt spid="163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2649"/>
                                </p:stCondLst>
                                <p:childTnLst>
                                  <p:par>
                                    <p:cTn id="30" presetID="2" presetClass="entr" presetSubtype="2" accel="72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3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250" fill="hold"/>
                                            <p:tgtEl>
                                              <p:spTgt spid="1638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250" fill="hold"/>
                                            <p:tgtEl>
                                              <p:spTgt spid="1638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3149"/>
                                </p:stCondLst>
                                <p:childTnLst>
                                  <p:par>
                                    <p:cTn id="35" presetID="2" presetClass="entr" presetSubtype="2" accel="72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3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250" fill="hold"/>
                                            <p:tgtEl>
                                              <p:spTgt spid="163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250" fill="hold"/>
                                            <p:tgtEl>
                                              <p:spTgt spid="163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3649"/>
                                </p:stCondLst>
                                <p:childTnLst>
                                  <p:par>
                                    <p:cTn id="40" presetID="2" presetClass="entr" presetSubtype="2" accel="72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3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250" fill="hold"/>
                                            <p:tgtEl>
                                              <p:spTgt spid="163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250" fill="hold"/>
                                            <p:tgtEl>
                                              <p:spTgt spid="163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4149"/>
                                </p:stCondLst>
                                <p:childTnLst>
                                  <p:par>
                                    <p:cTn id="45" presetID="2" presetClass="entr" presetSubtype="2" accel="72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3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250" fill="hold"/>
                                            <p:tgtEl>
                                              <p:spTgt spid="163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250" fill="hold"/>
                                            <p:tgtEl>
                                              <p:spTgt spid="163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4649"/>
                                </p:stCondLst>
                                <p:childTnLst>
                                  <p:par>
                                    <p:cTn id="50" presetID="2" presetClass="entr" presetSubtype="2" accel="72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4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2" dur="250" fill="hold"/>
                                            <p:tgtEl>
                                              <p:spTgt spid="1640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250" fill="hold"/>
                                            <p:tgtEl>
                                              <p:spTgt spid="1640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5149"/>
                                </p:stCondLst>
                                <p:childTnLst>
                                  <p:par>
                                    <p:cTn id="55" presetID="2" presetClass="entr" presetSubtype="2" accel="72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4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7" dur="250" fill="hold"/>
                                            <p:tgtEl>
                                              <p:spTgt spid="164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" dur="250" fill="hold"/>
                                            <p:tgtEl>
                                              <p:spTgt spid="164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5649"/>
                                </p:stCondLst>
                                <p:childTnLst>
                                  <p:par>
                                    <p:cTn id="60" presetID="2" presetClass="entr" presetSubtype="2" accel="72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4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2" dur="250" fill="hold"/>
                                            <p:tgtEl>
                                              <p:spTgt spid="164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250" fill="hold"/>
                                            <p:tgtEl>
                                              <p:spTgt spid="164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6149"/>
                                </p:stCondLst>
                                <p:childTnLst>
                                  <p:par>
                                    <p:cTn id="65" presetID="2" presetClass="entr" presetSubtype="2" accel="72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4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7" dur="250" fill="hold"/>
                                            <p:tgtEl>
                                              <p:spTgt spid="164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8" dur="250" fill="hold"/>
                                            <p:tgtEl>
                                              <p:spTgt spid="164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6649"/>
                                </p:stCondLst>
                                <p:childTnLst>
                                  <p:par>
                                    <p:cTn id="70" presetID="2" presetClass="entr" presetSubtype="2" accel="72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4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2" dur="250" fill="hold"/>
                                            <p:tgtEl>
                                              <p:spTgt spid="164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3" dur="250" fill="hold"/>
                                            <p:tgtEl>
                                              <p:spTgt spid="164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4" fill="hold">
                                <p:stCondLst>
                                  <p:cond delay="7149"/>
                                </p:stCondLst>
                                <p:childTnLst>
                                  <p:par>
                                    <p:cTn id="75" presetID="2" presetClass="entr" presetSubtype="2" accel="72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4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7" dur="250" fill="hold"/>
                                            <p:tgtEl>
                                              <p:spTgt spid="164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8" dur="250" fill="hold"/>
                                            <p:tgtEl>
                                              <p:spTgt spid="164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374" grpId="0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矩形 40"/>
          <p:cNvSpPr/>
          <p:nvPr/>
        </p:nvSpPr>
        <p:spPr>
          <a:xfrm>
            <a:off x="299897" y="312285"/>
            <a:ext cx="11592206" cy="623343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325" name="Shape 16325"/>
          <p:cNvSpPr/>
          <p:nvPr/>
        </p:nvSpPr>
        <p:spPr>
          <a:xfrm>
            <a:off x="7086600" y="1754004"/>
            <a:ext cx="3268133" cy="375921"/>
          </a:xfrm>
          <a:prstGeom prst="rect">
            <a:avLst/>
          </a:prstGeom>
          <a:ln w="12700">
            <a:miter lim="400000"/>
          </a:ln>
        </p:spPr>
        <p:txBody>
          <a:bodyPr lIns="60957" tIns="60958" rIns="60957" bIns="60958">
            <a:spAutoFit/>
          </a:bodyPr>
          <a:lstStyle>
            <a:lvl1pPr>
              <a:spcBef>
                <a:spcPts val="200"/>
              </a:spcBef>
              <a:defRPr sz="1200">
                <a:solidFill>
                  <a:srgbClr val="595959"/>
                </a:solidFill>
                <a:uFill>
                  <a:solidFill>
                    <a:srgbClr val="595959"/>
                  </a:solidFill>
                </a:uFill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社交</a:t>
            </a:r>
            <a:r>
              <a:rPr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网络</a:t>
            </a:r>
            <a:endParaRPr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326" name="Shape 16326"/>
          <p:cNvSpPr/>
          <p:nvPr/>
        </p:nvSpPr>
        <p:spPr>
          <a:xfrm>
            <a:off x="7086600" y="2092735"/>
            <a:ext cx="4588933" cy="843304"/>
          </a:xfrm>
          <a:prstGeom prst="rect">
            <a:avLst/>
          </a:prstGeom>
          <a:ln w="12700">
            <a:miter lim="400000"/>
          </a:ln>
        </p:spPr>
        <p:txBody>
          <a:bodyPr lIns="60957" tIns="60958" rIns="60957" bIns="60958">
            <a:spAutoFit/>
          </a:bodyPr>
          <a:lstStyle>
            <a:lvl1pPr>
              <a:lnSpc>
                <a:spcPct val="130000"/>
              </a:lnSpc>
              <a:spcBef>
                <a:spcPts val="100"/>
              </a:spcBef>
              <a:defRPr sz="800">
                <a:solidFill>
                  <a:srgbClr val="808080"/>
                </a:solidFill>
                <a:uFill>
                  <a:solidFill>
                    <a:srgbClr val="808080"/>
                  </a:solidFill>
                </a:uFill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lang="zh-CN" altLang="en-US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200</a:t>
            </a:r>
            <a:r>
              <a:rPr lang="zh-CN" altLang="en-US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字以内，据统计每页幻灯片的最好控制在</a:t>
            </a:r>
            <a:r>
              <a:rPr lang="en-US" altLang="zh-CN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5</a:t>
            </a:r>
            <a:r>
              <a:rPr lang="zh-CN" altLang="en-US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分钟之内。</a:t>
            </a:r>
            <a:endParaRPr sz="12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6335" name="Group 16335"/>
          <p:cNvGrpSpPr/>
          <p:nvPr/>
        </p:nvGrpSpPr>
        <p:grpSpPr>
          <a:xfrm>
            <a:off x="7239501" y="3110562"/>
            <a:ext cx="4436035" cy="1582608"/>
            <a:chOff x="0" y="0"/>
            <a:chExt cx="3327024" cy="1186954"/>
          </a:xfrm>
        </p:grpSpPr>
        <p:sp>
          <p:nvSpPr>
            <p:cNvPr id="16327" name="Shape 16327"/>
            <p:cNvSpPr/>
            <p:nvPr/>
          </p:nvSpPr>
          <p:spPr>
            <a:xfrm>
              <a:off x="0" y="124115"/>
              <a:ext cx="145296" cy="1073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2" h="21486" extrusionOk="0">
                  <a:moveTo>
                    <a:pt x="249" y="13207"/>
                  </a:moveTo>
                  <a:cubicBezTo>
                    <a:pt x="-84" y="12752"/>
                    <a:pt x="-83" y="12008"/>
                    <a:pt x="250" y="11554"/>
                  </a:cubicBezTo>
                  <a:lnTo>
                    <a:pt x="2393" y="8635"/>
                  </a:lnTo>
                  <a:cubicBezTo>
                    <a:pt x="2726" y="8181"/>
                    <a:pt x="3272" y="8181"/>
                    <a:pt x="3606" y="8634"/>
                  </a:cubicBezTo>
                  <a:lnTo>
                    <a:pt x="7086" y="13363"/>
                  </a:lnTo>
                  <a:cubicBezTo>
                    <a:pt x="7420" y="13817"/>
                    <a:pt x="7965" y="13816"/>
                    <a:pt x="8298" y="13362"/>
                  </a:cubicBezTo>
                  <a:lnTo>
                    <a:pt x="17834" y="343"/>
                  </a:lnTo>
                  <a:cubicBezTo>
                    <a:pt x="18167" y="-112"/>
                    <a:pt x="18713" y="-114"/>
                    <a:pt x="19048" y="339"/>
                  </a:cubicBezTo>
                  <a:lnTo>
                    <a:pt x="21180" y="3222"/>
                  </a:lnTo>
                  <a:cubicBezTo>
                    <a:pt x="21515" y="3675"/>
                    <a:pt x="21516" y="4417"/>
                    <a:pt x="21183" y="4871"/>
                  </a:cubicBezTo>
                  <a:lnTo>
                    <a:pt x="9618" y="20659"/>
                  </a:lnTo>
                  <a:cubicBezTo>
                    <a:pt x="9285" y="21114"/>
                    <a:pt x="8627" y="21486"/>
                    <a:pt x="8156" y="21486"/>
                  </a:cubicBezTo>
                  <a:lnTo>
                    <a:pt x="7157" y="21486"/>
                  </a:lnTo>
                  <a:cubicBezTo>
                    <a:pt x="6685" y="21486"/>
                    <a:pt x="6027" y="21113"/>
                    <a:pt x="5694" y="20659"/>
                  </a:cubicBezTo>
                  <a:lnTo>
                    <a:pt x="249" y="13207"/>
                  </a:ln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 sz="12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328" name="Shape 16328"/>
            <p:cNvSpPr/>
            <p:nvPr/>
          </p:nvSpPr>
          <p:spPr>
            <a:xfrm>
              <a:off x="0" y="438679"/>
              <a:ext cx="145296" cy="1073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2" h="21486" extrusionOk="0">
                  <a:moveTo>
                    <a:pt x="249" y="13207"/>
                  </a:moveTo>
                  <a:cubicBezTo>
                    <a:pt x="-84" y="12752"/>
                    <a:pt x="-83" y="12008"/>
                    <a:pt x="250" y="11554"/>
                  </a:cubicBezTo>
                  <a:lnTo>
                    <a:pt x="2393" y="8635"/>
                  </a:lnTo>
                  <a:cubicBezTo>
                    <a:pt x="2726" y="8181"/>
                    <a:pt x="3272" y="8181"/>
                    <a:pt x="3606" y="8634"/>
                  </a:cubicBezTo>
                  <a:lnTo>
                    <a:pt x="7086" y="13363"/>
                  </a:lnTo>
                  <a:cubicBezTo>
                    <a:pt x="7420" y="13817"/>
                    <a:pt x="7965" y="13816"/>
                    <a:pt x="8298" y="13362"/>
                  </a:cubicBezTo>
                  <a:lnTo>
                    <a:pt x="17834" y="343"/>
                  </a:lnTo>
                  <a:cubicBezTo>
                    <a:pt x="18167" y="-112"/>
                    <a:pt x="18713" y="-114"/>
                    <a:pt x="19048" y="339"/>
                  </a:cubicBezTo>
                  <a:lnTo>
                    <a:pt x="21180" y="3222"/>
                  </a:lnTo>
                  <a:cubicBezTo>
                    <a:pt x="21515" y="3675"/>
                    <a:pt x="21516" y="4417"/>
                    <a:pt x="21183" y="4871"/>
                  </a:cubicBezTo>
                  <a:lnTo>
                    <a:pt x="9618" y="20659"/>
                  </a:lnTo>
                  <a:cubicBezTo>
                    <a:pt x="9285" y="21114"/>
                    <a:pt x="8627" y="21486"/>
                    <a:pt x="8156" y="21486"/>
                  </a:cubicBezTo>
                  <a:lnTo>
                    <a:pt x="7157" y="21486"/>
                  </a:lnTo>
                  <a:cubicBezTo>
                    <a:pt x="6685" y="21486"/>
                    <a:pt x="6027" y="21113"/>
                    <a:pt x="5694" y="20659"/>
                  </a:cubicBezTo>
                  <a:lnTo>
                    <a:pt x="249" y="13207"/>
                  </a:ln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 sz="12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329" name="Shape 16329"/>
            <p:cNvSpPr/>
            <p:nvPr/>
          </p:nvSpPr>
          <p:spPr>
            <a:xfrm>
              <a:off x="0" y="753243"/>
              <a:ext cx="145296" cy="1073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2" h="21486" extrusionOk="0">
                  <a:moveTo>
                    <a:pt x="249" y="13207"/>
                  </a:moveTo>
                  <a:cubicBezTo>
                    <a:pt x="-84" y="12752"/>
                    <a:pt x="-83" y="12008"/>
                    <a:pt x="250" y="11554"/>
                  </a:cubicBezTo>
                  <a:lnTo>
                    <a:pt x="2393" y="8635"/>
                  </a:lnTo>
                  <a:cubicBezTo>
                    <a:pt x="2726" y="8181"/>
                    <a:pt x="3272" y="8181"/>
                    <a:pt x="3606" y="8634"/>
                  </a:cubicBezTo>
                  <a:lnTo>
                    <a:pt x="7086" y="13363"/>
                  </a:lnTo>
                  <a:cubicBezTo>
                    <a:pt x="7420" y="13817"/>
                    <a:pt x="7965" y="13816"/>
                    <a:pt x="8298" y="13362"/>
                  </a:cubicBezTo>
                  <a:lnTo>
                    <a:pt x="17834" y="343"/>
                  </a:lnTo>
                  <a:cubicBezTo>
                    <a:pt x="18167" y="-112"/>
                    <a:pt x="18713" y="-114"/>
                    <a:pt x="19048" y="339"/>
                  </a:cubicBezTo>
                  <a:lnTo>
                    <a:pt x="21180" y="3222"/>
                  </a:lnTo>
                  <a:cubicBezTo>
                    <a:pt x="21515" y="3675"/>
                    <a:pt x="21516" y="4417"/>
                    <a:pt x="21183" y="4871"/>
                  </a:cubicBezTo>
                  <a:lnTo>
                    <a:pt x="9618" y="20659"/>
                  </a:lnTo>
                  <a:cubicBezTo>
                    <a:pt x="9285" y="21114"/>
                    <a:pt x="8627" y="21486"/>
                    <a:pt x="8156" y="21486"/>
                  </a:cubicBezTo>
                  <a:lnTo>
                    <a:pt x="7157" y="21486"/>
                  </a:lnTo>
                  <a:cubicBezTo>
                    <a:pt x="6685" y="21486"/>
                    <a:pt x="6027" y="21113"/>
                    <a:pt x="5694" y="20659"/>
                  </a:cubicBezTo>
                  <a:lnTo>
                    <a:pt x="249" y="13207"/>
                  </a:ln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 sz="12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330" name="Shape 16330"/>
            <p:cNvSpPr/>
            <p:nvPr/>
          </p:nvSpPr>
          <p:spPr>
            <a:xfrm>
              <a:off x="0" y="1067807"/>
              <a:ext cx="145296" cy="1073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2" h="21486" extrusionOk="0">
                  <a:moveTo>
                    <a:pt x="249" y="13207"/>
                  </a:moveTo>
                  <a:cubicBezTo>
                    <a:pt x="-84" y="12752"/>
                    <a:pt x="-83" y="12008"/>
                    <a:pt x="250" y="11554"/>
                  </a:cubicBezTo>
                  <a:lnTo>
                    <a:pt x="2393" y="8635"/>
                  </a:lnTo>
                  <a:cubicBezTo>
                    <a:pt x="2726" y="8181"/>
                    <a:pt x="3272" y="8181"/>
                    <a:pt x="3606" y="8634"/>
                  </a:cubicBezTo>
                  <a:lnTo>
                    <a:pt x="7086" y="13363"/>
                  </a:lnTo>
                  <a:cubicBezTo>
                    <a:pt x="7420" y="13817"/>
                    <a:pt x="7965" y="13816"/>
                    <a:pt x="8298" y="13362"/>
                  </a:cubicBezTo>
                  <a:lnTo>
                    <a:pt x="17834" y="343"/>
                  </a:lnTo>
                  <a:cubicBezTo>
                    <a:pt x="18167" y="-112"/>
                    <a:pt x="18713" y="-114"/>
                    <a:pt x="19048" y="339"/>
                  </a:cubicBezTo>
                  <a:lnTo>
                    <a:pt x="21180" y="3222"/>
                  </a:lnTo>
                  <a:cubicBezTo>
                    <a:pt x="21515" y="3675"/>
                    <a:pt x="21516" y="4417"/>
                    <a:pt x="21183" y="4871"/>
                  </a:cubicBezTo>
                  <a:lnTo>
                    <a:pt x="9618" y="20659"/>
                  </a:lnTo>
                  <a:cubicBezTo>
                    <a:pt x="9285" y="21114"/>
                    <a:pt x="8627" y="21486"/>
                    <a:pt x="8156" y="21486"/>
                  </a:cubicBezTo>
                  <a:lnTo>
                    <a:pt x="7157" y="21486"/>
                  </a:lnTo>
                  <a:cubicBezTo>
                    <a:pt x="6685" y="21486"/>
                    <a:pt x="6027" y="21113"/>
                    <a:pt x="5694" y="20659"/>
                  </a:cubicBezTo>
                  <a:lnTo>
                    <a:pt x="249" y="13207"/>
                  </a:ln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 sz="12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331" name="Shape 16331"/>
            <p:cNvSpPr/>
            <p:nvPr/>
          </p:nvSpPr>
          <p:spPr>
            <a:xfrm>
              <a:off x="145295" y="0"/>
              <a:ext cx="3181729" cy="2317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spAutoFit/>
            </a:bodyPr>
            <a:lstStyle>
              <a:lvl1pPr>
                <a:lnSpc>
                  <a:spcPct val="130000"/>
                </a:lnSpc>
                <a:spcBef>
                  <a:spcPts val="200"/>
                </a:spcBef>
                <a:defRPr sz="900">
                  <a:solidFill>
                    <a:srgbClr val="A5C067"/>
                  </a:solidFill>
                  <a:uFill>
                    <a:solidFill>
                      <a:srgbClr val="A5C067"/>
                    </a:solidFill>
                  </a:uFill>
                  <a:latin typeface="Roboto Condensed" panose="02000000000000000000"/>
                  <a:ea typeface="Roboto Condensed" panose="02000000000000000000"/>
                  <a:cs typeface="Roboto Condensed" panose="02000000000000000000"/>
                  <a:sym typeface="Roboto Condensed" panose="02000000000000000000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  <a:uFillTx/>
                </a:defRPr>
              </a:pPr>
              <a:r>
                <a:rPr lang="zh-CN" altLang="en-US" sz="12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单击此处添加副标题或详细文本描述</a:t>
              </a:r>
              <a:endParaRPr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332" name="Shape 16332"/>
            <p:cNvSpPr/>
            <p:nvPr/>
          </p:nvSpPr>
          <p:spPr>
            <a:xfrm>
              <a:off x="145295" y="318403"/>
              <a:ext cx="3181729" cy="2317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spAutoFit/>
            </a:bodyPr>
            <a:lstStyle>
              <a:lvl1pPr>
                <a:lnSpc>
                  <a:spcPct val="130000"/>
                </a:lnSpc>
                <a:spcBef>
                  <a:spcPts val="200"/>
                </a:spcBef>
                <a:defRPr sz="900">
                  <a:solidFill>
                    <a:srgbClr val="A5C067"/>
                  </a:solidFill>
                  <a:uFill>
                    <a:solidFill>
                      <a:srgbClr val="A5C067"/>
                    </a:solidFill>
                  </a:uFill>
                  <a:latin typeface="Roboto Condensed" panose="02000000000000000000"/>
                  <a:ea typeface="Roboto Condensed" panose="02000000000000000000"/>
                  <a:cs typeface="Roboto Condensed" panose="02000000000000000000"/>
                  <a:sym typeface="Roboto Condensed" panose="02000000000000000000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  <a:uFillTx/>
                </a:defRPr>
              </a:pPr>
              <a:r>
                <a:rPr lang="zh-CN" altLang="en-US" sz="12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单击此处添加副标题或详细文本描述</a:t>
              </a:r>
              <a:endParaRPr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333" name="Shape 16333"/>
            <p:cNvSpPr/>
            <p:nvPr/>
          </p:nvSpPr>
          <p:spPr>
            <a:xfrm>
              <a:off x="145295" y="636807"/>
              <a:ext cx="3181729" cy="2317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spAutoFit/>
            </a:bodyPr>
            <a:lstStyle>
              <a:lvl1pPr>
                <a:lnSpc>
                  <a:spcPct val="130000"/>
                </a:lnSpc>
                <a:spcBef>
                  <a:spcPts val="200"/>
                </a:spcBef>
                <a:defRPr sz="900">
                  <a:solidFill>
                    <a:srgbClr val="A5C067"/>
                  </a:solidFill>
                  <a:uFill>
                    <a:solidFill>
                      <a:srgbClr val="A5C067"/>
                    </a:solidFill>
                  </a:uFill>
                  <a:latin typeface="Roboto Condensed" panose="02000000000000000000"/>
                  <a:ea typeface="Roboto Condensed" panose="02000000000000000000"/>
                  <a:cs typeface="Roboto Condensed" panose="02000000000000000000"/>
                  <a:sym typeface="Roboto Condensed" panose="02000000000000000000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  <a:uFillTx/>
                </a:defRPr>
              </a:pPr>
              <a:r>
                <a:rPr lang="zh-CN" altLang="en-US" sz="12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单击此处添加副标题或详细文本描述</a:t>
              </a:r>
              <a:endParaRPr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334" name="Shape 16334"/>
            <p:cNvSpPr/>
            <p:nvPr/>
          </p:nvSpPr>
          <p:spPr>
            <a:xfrm>
              <a:off x="145295" y="955210"/>
              <a:ext cx="3181729" cy="2317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spAutoFit/>
            </a:bodyPr>
            <a:lstStyle>
              <a:lvl1pPr>
                <a:lnSpc>
                  <a:spcPct val="130000"/>
                </a:lnSpc>
                <a:spcBef>
                  <a:spcPts val="200"/>
                </a:spcBef>
                <a:defRPr sz="900">
                  <a:solidFill>
                    <a:srgbClr val="A5C067"/>
                  </a:solidFill>
                  <a:uFill>
                    <a:solidFill>
                      <a:srgbClr val="A5C067"/>
                    </a:solidFill>
                  </a:uFill>
                  <a:latin typeface="Roboto Condensed" panose="02000000000000000000"/>
                  <a:ea typeface="Roboto Condensed" panose="02000000000000000000"/>
                  <a:cs typeface="Roboto Condensed" panose="02000000000000000000"/>
                  <a:sym typeface="Roboto Condensed" panose="02000000000000000000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  <a:uFillTx/>
                </a:defRPr>
              </a:pPr>
              <a:r>
                <a:rPr lang="zh-CN" altLang="en-US" sz="12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单击此处添加副标题或详细文本描述</a:t>
              </a:r>
              <a:endParaRPr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6342" name="Group 16342"/>
          <p:cNvGrpSpPr/>
          <p:nvPr/>
        </p:nvGrpSpPr>
        <p:grpSpPr>
          <a:xfrm>
            <a:off x="7239503" y="5248652"/>
            <a:ext cx="4436032" cy="603265"/>
            <a:chOff x="0" y="-1"/>
            <a:chExt cx="3327023" cy="452447"/>
          </a:xfrm>
        </p:grpSpPr>
        <p:sp>
          <p:nvSpPr>
            <p:cNvPr id="16336" name="Shape 16336"/>
            <p:cNvSpPr/>
            <p:nvPr/>
          </p:nvSpPr>
          <p:spPr>
            <a:xfrm>
              <a:off x="0" y="8322"/>
              <a:ext cx="444123" cy="444124"/>
            </a:xfrm>
            <a:prstGeom prst="rect">
              <a:avLst/>
            </a:prstGeom>
            <a:solidFill>
              <a:schemeClr val="bg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/>
              <a:endParaRPr sz="12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337" name="Shape 16337"/>
            <p:cNvSpPr/>
            <p:nvPr/>
          </p:nvSpPr>
          <p:spPr>
            <a:xfrm>
              <a:off x="444122" y="8322"/>
              <a:ext cx="2882901" cy="444124"/>
            </a:xfrm>
            <a:prstGeom prst="rect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/>
              <a:endParaRPr sz="12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16340" name="Group 16340"/>
            <p:cNvGrpSpPr/>
            <p:nvPr/>
          </p:nvGrpSpPr>
          <p:grpSpPr>
            <a:xfrm>
              <a:off x="126790" y="115061"/>
              <a:ext cx="201613" cy="230188"/>
              <a:chOff x="0" y="0"/>
              <a:chExt cx="201612" cy="230186"/>
            </a:xfrm>
          </p:grpSpPr>
          <p:sp>
            <p:nvSpPr>
              <p:cNvPr id="16338" name="Shape 16338"/>
              <p:cNvSpPr/>
              <p:nvPr/>
            </p:nvSpPr>
            <p:spPr>
              <a:xfrm>
                <a:off x="135483" y="-1"/>
                <a:ext cx="66129" cy="2301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  <a:moveTo>
                      <a:pt x="15510" y="16175"/>
                    </a:moveTo>
                    <a:lnTo>
                      <a:pt x="6046" y="16175"/>
                    </a:lnTo>
                    <a:lnTo>
                      <a:pt x="6046" y="13462"/>
                    </a:lnTo>
                    <a:lnTo>
                      <a:pt x="15510" y="13462"/>
                    </a:lnTo>
                    <a:lnTo>
                      <a:pt x="15510" y="16175"/>
                    </a:lnTo>
                    <a:close/>
                    <a:moveTo>
                      <a:pt x="15510" y="10750"/>
                    </a:moveTo>
                    <a:lnTo>
                      <a:pt x="6046" y="10750"/>
                    </a:lnTo>
                    <a:lnTo>
                      <a:pt x="6046" y="8037"/>
                    </a:lnTo>
                    <a:lnTo>
                      <a:pt x="15510" y="8037"/>
                    </a:lnTo>
                    <a:lnTo>
                      <a:pt x="15510" y="10750"/>
                    </a:lnTo>
                    <a:close/>
                    <a:moveTo>
                      <a:pt x="15510" y="5337"/>
                    </a:moveTo>
                    <a:lnTo>
                      <a:pt x="6046" y="5337"/>
                    </a:lnTo>
                    <a:lnTo>
                      <a:pt x="6046" y="2625"/>
                    </a:lnTo>
                    <a:lnTo>
                      <a:pt x="15510" y="2625"/>
                    </a:lnTo>
                    <a:lnTo>
                      <a:pt x="15510" y="5337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 sz="1200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6339" name="Shape 16339"/>
              <p:cNvSpPr/>
              <p:nvPr/>
            </p:nvSpPr>
            <p:spPr>
              <a:xfrm>
                <a:off x="-1" y="28924"/>
                <a:ext cx="116130" cy="1992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8001" y="1045"/>
                    </a:moveTo>
                    <a:lnTo>
                      <a:pt x="10000" y="1045"/>
                    </a:lnTo>
                    <a:lnTo>
                      <a:pt x="10000" y="2787"/>
                    </a:lnTo>
                    <a:lnTo>
                      <a:pt x="5100" y="2787"/>
                    </a:lnTo>
                    <a:lnTo>
                      <a:pt x="5100" y="0"/>
                    </a:lnTo>
                    <a:lnTo>
                      <a:pt x="3300" y="0"/>
                    </a:lnTo>
                    <a:lnTo>
                      <a:pt x="3300" y="2787"/>
                    </a:lnTo>
                    <a:lnTo>
                      <a:pt x="0" y="278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2787"/>
                    </a:lnTo>
                    <a:lnTo>
                      <a:pt x="18001" y="2787"/>
                    </a:lnTo>
                    <a:lnTo>
                      <a:pt x="18001" y="1045"/>
                    </a:lnTo>
                    <a:close/>
                    <a:moveTo>
                      <a:pt x="8850" y="15329"/>
                    </a:moveTo>
                    <a:lnTo>
                      <a:pt x="3450" y="15329"/>
                    </a:lnTo>
                    <a:lnTo>
                      <a:pt x="3450" y="12194"/>
                    </a:lnTo>
                    <a:lnTo>
                      <a:pt x="8850" y="12194"/>
                    </a:lnTo>
                    <a:lnTo>
                      <a:pt x="8850" y="15329"/>
                    </a:lnTo>
                    <a:close/>
                    <a:moveTo>
                      <a:pt x="8850" y="9058"/>
                    </a:moveTo>
                    <a:lnTo>
                      <a:pt x="3450" y="9058"/>
                    </a:lnTo>
                    <a:lnTo>
                      <a:pt x="3450" y="5923"/>
                    </a:lnTo>
                    <a:lnTo>
                      <a:pt x="8850" y="5923"/>
                    </a:lnTo>
                    <a:lnTo>
                      <a:pt x="8850" y="9058"/>
                    </a:lnTo>
                    <a:close/>
                    <a:moveTo>
                      <a:pt x="18000" y="15329"/>
                    </a:moveTo>
                    <a:lnTo>
                      <a:pt x="12600" y="15329"/>
                    </a:lnTo>
                    <a:lnTo>
                      <a:pt x="12600" y="12194"/>
                    </a:lnTo>
                    <a:lnTo>
                      <a:pt x="18000" y="12194"/>
                    </a:lnTo>
                    <a:lnTo>
                      <a:pt x="18000" y="15329"/>
                    </a:lnTo>
                    <a:close/>
                    <a:moveTo>
                      <a:pt x="18000" y="9058"/>
                    </a:moveTo>
                    <a:lnTo>
                      <a:pt x="12600" y="9058"/>
                    </a:lnTo>
                    <a:lnTo>
                      <a:pt x="12600" y="5923"/>
                    </a:lnTo>
                    <a:lnTo>
                      <a:pt x="18000" y="5923"/>
                    </a:lnTo>
                    <a:lnTo>
                      <a:pt x="18000" y="9058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 sz="1200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16341" name="Shape 16341"/>
            <p:cNvSpPr/>
            <p:nvPr/>
          </p:nvSpPr>
          <p:spPr>
            <a:xfrm>
              <a:off x="444122" y="-1"/>
              <a:ext cx="2882901" cy="41179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spAutoFit/>
            </a:bodyPr>
            <a:lstStyle>
              <a:lvl1pPr>
                <a:lnSpc>
                  <a:spcPct val="130000"/>
                </a:lnSpc>
                <a:spcBef>
                  <a:spcPts val="100"/>
                </a:spcBef>
                <a:defRPr sz="800">
                  <a:solidFill>
                    <a:srgbClr val="FFFFFF">
                      <a:alpha val="70000"/>
                    </a:srgbClr>
                  </a:solidFill>
                  <a:uFill>
                    <a:solidFill>
                      <a:srgbClr val="FFFFFF">
                        <a:alpha val="70000"/>
                      </a:srgbClr>
                    </a:solidFill>
                  </a:uFill>
                  <a:latin typeface="Roboto Condensed" panose="02000000000000000000"/>
                  <a:ea typeface="Roboto Condensed" panose="02000000000000000000"/>
                  <a:cs typeface="Roboto Condensed" panose="02000000000000000000"/>
                  <a:sym typeface="Roboto Condensed" panose="02000000000000000000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  <a:uFillTx/>
                </a:defRPr>
              </a:pPr>
              <a:r>
                <a:rPr lang="zh-CN" altLang="en-US" sz="1200" dirty="0">
                  <a:solidFill>
                    <a:schemeClr val="accent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此处添加详细文本描述，建议与标题相关并符合整体语言风格，语言描述尽量简洁生动。</a:t>
              </a:r>
              <a:endParaRPr sz="1200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1190828" y="1611458"/>
            <a:ext cx="5617965" cy="4419194"/>
            <a:chOff x="1190827" y="1611458"/>
            <a:chExt cx="5617965" cy="4419194"/>
          </a:xfrm>
        </p:grpSpPr>
        <p:pic>
          <p:nvPicPr>
            <p:cNvPr id="16344" name="Drag-image3.jpg"/>
            <p:cNvPicPr/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03470" y="1853612"/>
              <a:ext cx="842389" cy="860475"/>
            </a:xfrm>
            <a:prstGeom prst="ellipse">
              <a:avLst/>
            </a:prstGeom>
            <a:ln w="12700">
              <a:miter lim="400000"/>
              <a:headEnd/>
              <a:tailEnd/>
            </a:ln>
          </p:spPr>
        </p:pic>
        <p:pic>
          <p:nvPicPr>
            <p:cNvPr id="16345" name="Drag-image3.jpg"/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4125" y="3213745"/>
              <a:ext cx="1054667" cy="1070089"/>
            </a:xfrm>
            <a:prstGeom prst="ellipse">
              <a:avLst/>
            </a:prstGeom>
            <a:ln w="12700">
              <a:miter lim="400000"/>
              <a:headEnd/>
              <a:tailEnd/>
            </a:ln>
          </p:spPr>
        </p:pic>
        <p:pic>
          <p:nvPicPr>
            <p:cNvPr id="16346" name="Drag-image3.jpg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79372" y="4757485"/>
              <a:ext cx="856649" cy="860475"/>
            </a:xfrm>
            <a:prstGeom prst="ellipse">
              <a:avLst/>
            </a:prstGeom>
            <a:ln w="12700">
              <a:miter lim="400000"/>
              <a:headEnd/>
              <a:tailEnd/>
            </a:ln>
          </p:spPr>
        </p:pic>
        <p:pic>
          <p:nvPicPr>
            <p:cNvPr id="16347" name="Drag-image3.jpg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1944" y="5287337"/>
              <a:ext cx="740011" cy="743315"/>
            </a:xfrm>
            <a:prstGeom prst="ellipse">
              <a:avLst/>
            </a:prstGeom>
            <a:ln w="12700">
              <a:miter lim="400000"/>
              <a:headEnd/>
              <a:tailEnd/>
            </a:ln>
          </p:spPr>
        </p:pic>
        <p:pic>
          <p:nvPicPr>
            <p:cNvPr id="16348" name="Drag-image3.jpg"/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0195" y="4774418"/>
              <a:ext cx="859103" cy="860476"/>
            </a:xfrm>
            <a:prstGeom prst="ellipse">
              <a:avLst/>
            </a:prstGeom>
            <a:ln w="12700">
              <a:miter lim="400000"/>
              <a:headEnd/>
              <a:tailEnd/>
            </a:ln>
          </p:spPr>
        </p:pic>
        <p:pic>
          <p:nvPicPr>
            <p:cNvPr id="16349" name="Drag-image3.jpg"/>
            <p:cNvPicPr/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1754" y="3610937"/>
              <a:ext cx="732541" cy="743315"/>
            </a:xfrm>
            <a:prstGeom prst="ellipse">
              <a:avLst/>
            </a:prstGeom>
            <a:ln w="12700">
              <a:miter lim="400000"/>
              <a:headEnd/>
              <a:tailEnd/>
            </a:ln>
          </p:spPr>
        </p:pic>
        <p:pic>
          <p:nvPicPr>
            <p:cNvPr id="16350" name="Drag-image3.jpg"/>
            <p:cNvPicPr/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0827" y="2414563"/>
              <a:ext cx="860475" cy="860475"/>
            </a:xfrm>
            <a:prstGeom prst="ellipse">
              <a:avLst/>
            </a:prstGeom>
            <a:ln w="12700">
              <a:miter lim="400000"/>
              <a:headEnd/>
              <a:tailEnd/>
            </a:ln>
          </p:spPr>
        </p:pic>
        <p:pic>
          <p:nvPicPr>
            <p:cNvPr id="16351" name="Drag-image3.jpg"/>
            <p:cNvPicPr/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11537" y="1611458"/>
              <a:ext cx="737408" cy="743316"/>
            </a:xfrm>
            <a:prstGeom prst="ellipse">
              <a:avLst/>
            </a:prstGeom>
            <a:ln w="12700">
              <a:miter lim="400000"/>
              <a:headEnd/>
              <a:tailEnd/>
            </a:ln>
          </p:spPr>
        </p:pic>
      </p:grpSp>
      <p:sp>
        <p:nvSpPr>
          <p:cNvPr id="2" name="灯片编号占位符 1"/>
          <p:cNvSpPr>
            <a:spLocks noGrp="1"/>
          </p:cNvSpPr>
          <p:nvPr>
            <p:ph type="sldNum" sz="quarter" idx="4294967295"/>
          </p:nvPr>
        </p:nvSpPr>
        <p:spPr>
          <a:xfrm>
            <a:off x="11201867" y="6356350"/>
            <a:ext cx="474133" cy="365125"/>
          </a:xfrm>
        </p:spPr>
        <p:txBody>
          <a:bodyPr/>
          <a:lstStyle/>
          <a:p>
            <a:fld id="{86CB4B4D-7CA3-9044-876B-883B54F8677D}" type="slidenum">
              <a:rPr lang="en-US" altLang="zh-CN" smtClean="0">
                <a:solidFill>
                  <a:schemeClr val="tx2"/>
                </a:solidFill>
              </a:rPr>
            </a:fld>
            <a:endParaRPr lang="en-US" altLang="zh-CN">
              <a:solidFill>
                <a:schemeClr val="tx2"/>
              </a:solidFill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2027466" y="2343629"/>
            <a:ext cx="3708401" cy="2948246"/>
            <a:chOff x="2027463" y="2343629"/>
            <a:chExt cx="3708401" cy="2948246"/>
          </a:xfrm>
        </p:grpSpPr>
        <p:sp>
          <p:nvSpPr>
            <p:cNvPr id="32" name="Shape 271"/>
            <p:cNvSpPr/>
            <p:nvPr/>
          </p:nvSpPr>
          <p:spPr>
            <a:xfrm flipV="1">
              <a:off x="4206353" y="2588025"/>
              <a:ext cx="514136" cy="469924"/>
            </a:xfrm>
            <a:prstGeom prst="line">
              <a:avLst/>
            </a:prstGeom>
            <a:ln>
              <a:solidFill>
                <a:schemeClr val="accent6"/>
              </a:solidFill>
              <a:prstDash val="sysDash"/>
              <a:round/>
            </a:ln>
          </p:spPr>
          <p:txBody>
            <a:bodyPr lIns="0" tIns="0" rIns="0" bIns="0"/>
            <a:lstStyle/>
            <a:p>
              <a:pPr lvl="0">
                <a:defRPr sz="1200">
                  <a:uFillTx/>
                  <a:latin typeface="+mj-lt"/>
                  <a:ea typeface="+mj-ea"/>
                  <a:cs typeface="+mj-cs"/>
                  <a:sym typeface="Helvetica"/>
                </a:defRPr>
              </a:pPr>
              <a:endParaRPr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3" name="Shape 272"/>
            <p:cNvSpPr/>
            <p:nvPr/>
          </p:nvSpPr>
          <p:spPr>
            <a:xfrm>
              <a:off x="4477589" y="3712770"/>
              <a:ext cx="1258275" cy="18881"/>
            </a:xfrm>
            <a:prstGeom prst="line">
              <a:avLst/>
            </a:prstGeom>
            <a:ln>
              <a:solidFill>
                <a:schemeClr val="accent6"/>
              </a:solidFill>
              <a:prstDash val="sysDash"/>
              <a:round/>
            </a:ln>
          </p:spPr>
          <p:txBody>
            <a:bodyPr lIns="0" tIns="0" rIns="0" bIns="0"/>
            <a:lstStyle/>
            <a:p>
              <a:pPr lvl="0">
                <a:defRPr sz="1200">
                  <a:uFillTx/>
                  <a:latin typeface="+mj-lt"/>
                  <a:ea typeface="+mj-ea"/>
                  <a:cs typeface="+mj-cs"/>
                  <a:sym typeface="Helvetica"/>
                </a:defRPr>
              </a:pPr>
              <a:endParaRPr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4" name="Shape 273"/>
            <p:cNvSpPr/>
            <p:nvPr/>
          </p:nvSpPr>
          <p:spPr>
            <a:xfrm>
              <a:off x="4206354" y="4367593"/>
              <a:ext cx="795165" cy="526972"/>
            </a:xfrm>
            <a:prstGeom prst="line">
              <a:avLst/>
            </a:prstGeom>
            <a:ln>
              <a:solidFill>
                <a:schemeClr val="accent6"/>
              </a:solidFill>
              <a:prstDash val="sysDash"/>
              <a:round/>
            </a:ln>
          </p:spPr>
          <p:txBody>
            <a:bodyPr lIns="0" tIns="0" rIns="0" bIns="0"/>
            <a:lstStyle/>
            <a:p>
              <a:pPr lvl="0">
                <a:defRPr sz="1200">
                  <a:uFillTx/>
                  <a:latin typeface="+mj-lt"/>
                  <a:ea typeface="+mj-ea"/>
                  <a:cs typeface="+mj-cs"/>
                  <a:sym typeface="Helvetica"/>
                </a:defRPr>
              </a:pPr>
              <a:endParaRPr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5" name="Shape 274"/>
            <p:cNvSpPr/>
            <p:nvPr/>
          </p:nvSpPr>
          <p:spPr>
            <a:xfrm>
              <a:off x="3682427" y="4638830"/>
              <a:ext cx="89524" cy="653045"/>
            </a:xfrm>
            <a:prstGeom prst="line">
              <a:avLst/>
            </a:prstGeom>
            <a:ln>
              <a:solidFill>
                <a:schemeClr val="accent6"/>
              </a:solidFill>
              <a:prstDash val="sysDash"/>
              <a:round/>
            </a:ln>
          </p:spPr>
          <p:txBody>
            <a:bodyPr lIns="0" tIns="0" rIns="0" bIns="0"/>
            <a:lstStyle/>
            <a:p>
              <a:pPr lvl="0">
                <a:defRPr sz="1200">
                  <a:uFillTx/>
                  <a:latin typeface="+mj-lt"/>
                  <a:ea typeface="+mj-ea"/>
                  <a:cs typeface="+mj-cs"/>
                  <a:sym typeface="Helvetica"/>
                </a:defRPr>
              </a:pPr>
              <a:endParaRPr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6" name="Shape 275"/>
            <p:cNvSpPr/>
            <p:nvPr/>
          </p:nvSpPr>
          <p:spPr>
            <a:xfrm flipH="1">
              <a:off x="2429662" y="4367593"/>
              <a:ext cx="467045" cy="526972"/>
            </a:xfrm>
            <a:prstGeom prst="line">
              <a:avLst/>
            </a:prstGeom>
            <a:ln>
              <a:solidFill>
                <a:schemeClr val="accent6"/>
              </a:solidFill>
              <a:prstDash val="sysDash"/>
              <a:round/>
            </a:ln>
          </p:spPr>
          <p:txBody>
            <a:bodyPr lIns="0" tIns="0" rIns="0" bIns="0"/>
            <a:lstStyle/>
            <a:p>
              <a:pPr lvl="0">
                <a:defRPr sz="1200">
                  <a:uFillTx/>
                  <a:latin typeface="+mj-lt"/>
                  <a:ea typeface="+mj-ea"/>
                  <a:cs typeface="+mj-cs"/>
                  <a:sym typeface="Helvetica"/>
                </a:defRPr>
              </a:pPr>
              <a:endParaRPr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7" name="Shape 276"/>
            <p:cNvSpPr/>
            <p:nvPr/>
          </p:nvSpPr>
          <p:spPr>
            <a:xfrm flipH="1">
              <a:off x="2218212" y="3755105"/>
              <a:ext cx="390323" cy="116521"/>
            </a:xfrm>
            <a:prstGeom prst="line">
              <a:avLst/>
            </a:prstGeom>
            <a:ln>
              <a:solidFill>
                <a:schemeClr val="accent6"/>
              </a:solidFill>
              <a:prstDash val="sysDash"/>
              <a:round/>
            </a:ln>
          </p:spPr>
          <p:txBody>
            <a:bodyPr lIns="0" tIns="0" rIns="0" bIns="0"/>
            <a:lstStyle/>
            <a:p>
              <a:pPr lvl="0">
                <a:defRPr sz="1200">
                  <a:uFillTx/>
                  <a:latin typeface="+mj-lt"/>
                  <a:ea typeface="+mj-ea"/>
                  <a:cs typeface="+mj-cs"/>
                  <a:sym typeface="Helvetica"/>
                </a:defRPr>
              </a:pPr>
              <a:endParaRPr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8" name="Shape 277"/>
            <p:cNvSpPr/>
            <p:nvPr/>
          </p:nvSpPr>
          <p:spPr>
            <a:xfrm>
              <a:off x="2027463" y="2984638"/>
              <a:ext cx="739860" cy="218121"/>
            </a:xfrm>
            <a:prstGeom prst="line">
              <a:avLst/>
            </a:prstGeom>
            <a:ln>
              <a:solidFill>
                <a:schemeClr val="accent6"/>
              </a:solidFill>
              <a:prstDash val="sysDash"/>
              <a:round/>
            </a:ln>
          </p:spPr>
          <p:txBody>
            <a:bodyPr lIns="0" tIns="0" rIns="0" bIns="0"/>
            <a:lstStyle/>
            <a:p>
              <a:pPr lvl="0">
                <a:defRPr sz="1200">
                  <a:uFillTx/>
                  <a:latin typeface="+mj-lt"/>
                  <a:ea typeface="+mj-ea"/>
                  <a:cs typeface="+mj-cs"/>
                  <a:sym typeface="Helvetica"/>
                </a:defRPr>
              </a:pPr>
              <a:endParaRPr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9" name="Shape 278"/>
            <p:cNvSpPr/>
            <p:nvPr/>
          </p:nvSpPr>
          <p:spPr>
            <a:xfrm>
              <a:off x="3129709" y="2343629"/>
              <a:ext cx="162547" cy="443084"/>
            </a:xfrm>
            <a:prstGeom prst="line">
              <a:avLst/>
            </a:prstGeom>
            <a:ln>
              <a:solidFill>
                <a:schemeClr val="accent6"/>
              </a:solidFill>
              <a:prstDash val="sysDash"/>
              <a:round/>
            </a:ln>
          </p:spPr>
          <p:txBody>
            <a:bodyPr lIns="0" tIns="0" rIns="0" bIns="0"/>
            <a:lstStyle/>
            <a:p>
              <a:pPr lvl="0">
                <a:defRPr sz="1200">
                  <a:uFillTx/>
                  <a:latin typeface="+mj-lt"/>
                  <a:ea typeface="+mj-ea"/>
                  <a:cs typeface="+mj-cs"/>
                  <a:sym typeface="Helvetica"/>
                </a:defRPr>
              </a:pPr>
              <a:endParaRPr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40" name="标题 2"/>
          <p:cNvSpPr txBox="1"/>
          <p:nvPr/>
        </p:nvSpPr>
        <p:spPr>
          <a:xfrm>
            <a:off x="516000" y="365129"/>
            <a:ext cx="11160000" cy="6445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造字工房悦圆（非商用）常规体" pitchFamily="50" charset="-122"/>
                <a:ea typeface="造字工房悦圆（非商用）常规体" pitchFamily="50" charset="-122"/>
                <a:cs typeface="+mj-cs"/>
              </a:defRPr>
            </a:lvl1pPr>
          </a:lstStyle>
          <a:p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品牌结构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6343" name="Drag-image3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324" y="2786712"/>
            <a:ext cx="1769656" cy="1828864"/>
          </a:xfrm>
          <a:prstGeom prst="ellipse">
            <a:avLst/>
          </a:prstGeom>
          <a:ln w="12700">
            <a:miter lim="400000"/>
            <a:headEnd/>
            <a:tailEnd/>
          </a:ln>
        </p:spPr>
      </p:pic>
    </p:spTree>
  </p:cSld>
  <p:clrMapOvr>
    <a:masterClrMapping/>
  </p:clrMapOvr>
  <p:transition spd="med"/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fill="hold" nodeType="tmRoot">
              <p:childTnLst>
                <p:seq concurrent="1" nextAc="seek">
                  <p:cTn id="2" dur="indefinite" fill="hold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" dur="500" tmFilter="0,0; .5, 1; 1, 1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649"/>
                                </p:stCondLst>
                                <p:childTnLst>
                                  <p:par>
                                    <p:cTn id="13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3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1634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1634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63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149"/>
                                </p:stCondLst>
                                <p:childTnLst>
                                  <p:par>
                                    <p:cTn id="19" presetID="21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21" dur="2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21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24" dur="2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3149"/>
                                </p:stCondLst>
                                <p:childTnLst>
                                  <p:par>
                                    <p:cTn id="26" presetID="2" presetClass="entr" presetSubtype="2" accel="72000" fill="hold" grpId="0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3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8" dur="250" fill="hold"/>
                                            <p:tgtEl>
                                              <p:spTgt spid="163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9" dur="250" fill="hold"/>
                                            <p:tgtEl>
                                              <p:spTgt spid="163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3649"/>
                                </p:stCondLst>
                                <p:childTnLst>
                                  <p:par>
                                    <p:cTn id="31" presetID="2" presetClass="entr" presetSubtype="2" accel="72000" fill="hold" grpId="0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3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3" dur="250" fill="hold"/>
                                            <p:tgtEl>
                                              <p:spTgt spid="163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4" dur="250" fill="hold"/>
                                            <p:tgtEl>
                                              <p:spTgt spid="163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149"/>
                                </p:stCondLst>
                                <p:childTnLst>
                                  <p:par>
                                    <p:cTn id="36" presetID="2" presetClass="entr" presetSubtype="2" accel="72000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3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8" dur="250" fill="hold"/>
                                            <p:tgtEl>
                                              <p:spTgt spid="163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9" dur="250" fill="hold"/>
                                            <p:tgtEl>
                                              <p:spTgt spid="163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649"/>
                                </p:stCondLst>
                                <p:childTnLst>
                                  <p:par>
                                    <p:cTn id="41" presetID="2" presetClass="entr" presetSubtype="2" accel="72000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3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3" dur="250" fill="hold"/>
                                            <p:tgtEl>
                                              <p:spTgt spid="163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4" dur="250" fill="hold"/>
                                            <p:tgtEl>
                                              <p:spTgt spid="163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325" grpId="0" animBg="1"/>
          <p:bldP spid="16326" grpId="0" animBg="1"/>
          <p:bldP spid="40" grpId="0"/>
        </p:bldLst>
      </p:timing>
    </mc:Choice>
    <mc:Fallback>
      <p:timing>
        <p:tnLst>
          <p:par>
            <p:cTn id="1" dur="indefinite" restart="never" fill="hold" nodeType="tmRoot">
              <p:childTnLst>
                <p:seq concurrent="1" nextAc="seek">
                  <p:cTn id="2" dur="indefinite" fill="hold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" dur="500" tmFilter="0,0; .5, 1; 1, 1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649"/>
                                </p:stCondLst>
                                <p:childTnLst>
                                  <p:par>
                                    <p:cTn id="13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3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1634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1634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63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149"/>
                                </p:stCondLst>
                                <p:childTnLst>
                                  <p:par>
                                    <p:cTn id="19" presetID="21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21" dur="2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21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24" dur="2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3149"/>
                                </p:stCondLst>
                                <p:childTnLst>
                                  <p:par>
                                    <p:cTn id="26" presetID="2" presetClass="entr" presetSubtype="2" accel="72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3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250" fill="hold"/>
                                            <p:tgtEl>
                                              <p:spTgt spid="163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250" fill="hold"/>
                                            <p:tgtEl>
                                              <p:spTgt spid="163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3649"/>
                                </p:stCondLst>
                                <p:childTnLst>
                                  <p:par>
                                    <p:cTn id="31" presetID="2" presetClass="entr" presetSubtype="2" accel="72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3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250" fill="hold"/>
                                            <p:tgtEl>
                                              <p:spTgt spid="163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250" fill="hold"/>
                                            <p:tgtEl>
                                              <p:spTgt spid="163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149"/>
                                </p:stCondLst>
                                <p:childTnLst>
                                  <p:par>
                                    <p:cTn id="36" presetID="2" presetClass="entr" presetSubtype="2" accel="72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3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250" fill="hold"/>
                                            <p:tgtEl>
                                              <p:spTgt spid="163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250" fill="hold"/>
                                            <p:tgtEl>
                                              <p:spTgt spid="163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649"/>
                                </p:stCondLst>
                                <p:childTnLst>
                                  <p:par>
                                    <p:cTn id="41" presetID="2" presetClass="entr" presetSubtype="2" accel="72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3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250" fill="hold"/>
                                            <p:tgtEl>
                                              <p:spTgt spid="163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250" fill="hold"/>
                                            <p:tgtEl>
                                              <p:spTgt spid="163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325" grpId="0" animBg="1"/>
          <p:bldP spid="16326" grpId="0" animBg="1"/>
          <p:bldP spid="40" grpId="0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矩形 48"/>
          <p:cNvSpPr/>
          <p:nvPr/>
        </p:nvSpPr>
        <p:spPr>
          <a:xfrm>
            <a:off x="299897" y="312285"/>
            <a:ext cx="11592206" cy="623343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021" name="Group 8021"/>
          <p:cNvGrpSpPr/>
          <p:nvPr/>
        </p:nvGrpSpPr>
        <p:grpSpPr>
          <a:xfrm>
            <a:off x="3745941" y="2890031"/>
            <a:ext cx="4563536" cy="666703"/>
            <a:chOff x="0" y="0"/>
            <a:chExt cx="3422650" cy="500025"/>
          </a:xfrm>
        </p:grpSpPr>
        <p:sp>
          <p:nvSpPr>
            <p:cNvPr id="8017" name="Shape 8017"/>
            <p:cNvSpPr/>
            <p:nvPr/>
          </p:nvSpPr>
          <p:spPr>
            <a:xfrm>
              <a:off x="1711325" y="244135"/>
              <a:ext cx="0" cy="243191"/>
            </a:xfrm>
            <a:prstGeom prst="line">
              <a:avLst/>
            </a:prstGeom>
            <a:noFill/>
            <a:ln w="38100" cap="rnd">
              <a:solidFill>
                <a:schemeClr val="accent6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1200">
                  <a:uFillTx/>
                  <a:latin typeface="+mj-lt"/>
                  <a:ea typeface="+mj-ea"/>
                  <a:cs typeface="+mj-cs"/>
                  <a:sym typeface="Helvetica"/>
                </a:defRPr>
              </a:pPr>
              <a:endParaRPr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018" name="Shape 8018"/>
            <p:cNvSpPr/>
            <p:nvPr/>
          </p:nvSpPr>
          <p:spPr>
            <a:xfrm flipH="1">
              <a:off x="-1" y="243189"/>
              <a:ext cx="1711326" cy="256837"/>
            </a:xfrm>
            <a:prstGeom prst="line">
              <a:avLst/>
            </a:prstGeom>
            <a:noFill/>
            <a:ln w="38100" cap="rnd">
              <a:solidFill>
                <a:schemeClr val="accent6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1200">
                  <a:uFillTx/>
                  <a:latin typeface="+mj-lt"/>
                  <a:ea typeface="+mj-ea"/>
                  <a:cs typeface="+mj-cs"/>
                  <a:sym typeface="Helvetica"/>
                </a:defRPr>
              </a:pPr>
              <a:endParaRPr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019" name="Shape 8019"/>
            <p:cNvSpPr/>
            <p:nvPr/>
          </p:nvSpPr>
          <p:spPr>
            <a:xfrm>
              <a:off x="1711324" y="243190"/>
              <a:ext cx="1711327" cy="256835"/>
            </a:xfrm>
            <a:prstGeom prst="line">
              <a:avLst/>
            </a:prstGeom>
            <a:noFill/>
            <a:ln w="38100" cap="rnd">
              <a:solidFill>
                <a:schemeClr val="accent6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1200">
                  <a:uFillTx/>
                  <a:latin typeface="+mj-lt"/>
                  <a:ea typeface="+mj-ea"/>
                  <a:cs typeface="+mj-cs"/>
                  <a:sym typeface="Helvetica"/>
                </a:defRPr>
              </a:pPr>
              <a:endParaRPr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020" name="Shape 8020"/>
            <p:cNvSpPr/>
            <p:nvPr/>
          </p:nvSpPr>
          <p:spPr>
            <a:xfrm>
              <a:off x="1711325" y="0"/>
              <a:ext cx="0" cy="243191"/>
            </a:xfrm>
            <a:prstGeom prst="line">
              <a:avLst/>
            </a:prstGeom>
            <a:noFill/>
            <a:ln w="38100" cap="rnd">
              <a:solidFill>
                <a:schemeClr val="accent6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1200">
                  <a:uFillTx/>
                  <a:latin typeface="+mj-lt"/>
                  <a:ea typeface="+mj-ea"/>
                  <a:cs typeface="+mj-cs"/>
                  <a:sym typeface="Helvetica"/>
                </a:defRPr>
              </a:pPr>
              <a:endParaRPr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8024" name="Group 8024"/>
          <p:cNvGrpSpPr/>
          <p:nvPr/>
        </p:nvGrpSpPr>
        <p:grpSpPr>
          <a:xfrm>
            <a:off x="2179608" y="4433485"/>
            <a:ext cx="1325592" cy="342449"/>
            <a:chOff x="0" y="0"/>
            <a:chExt cx="994193" cy="256835"/>
          </a:xfrm>
        </p:grpSpPr>
        <p:sp>
          <p:nvSpPr>
            <p:cNvPr id="8022" name="Shape 8022"/>
            <p:cNvSpPr/>
            <p:nvPr/>
          </p:nvSpPr>
          <p:spPr>
            <a:xfrm flipH="1">
              <a:off x="-1" y="0"/>
              <a:ext cx="498894" cy="256836"/>
            </a:xfrm>
            <a:prstGeom prst="line">
              <a:avLst/>
            </a:prstGeom>
            <a:noFill/>
            <a:ln w="38100" cap="rnd">
              <a:solidFill>
                <a:schemeClr val="accent6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1200">
                  <a:uFillTx/>
                  <a:latin typeface="+mj-lt"/>
                  <a:ea typeface="+mj-ea"/>
                  <a:cs typeface="+mj-cs"/>
                  <a:sym typeface="Helvetica"/>
                </a:defRPr>
              </a:pPr>
              <a:endParaRPr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023" name="Shape 8023"/>
            <p:cNvSpPr/>
            <p:nvPr/>
          </p:nvSpPr>
          <p:spPr>
            <a:xfrm>
              <a:off x="495300" y="-1"/>
              <a:ext cx="498893" cy="256837"/>
            </a:xfrm>
            <a:prstGeom prst="line">
              <a:avLst/>
            </a:prstGeom>
            <a:noFill/>
            <a:ln w="38100" cap="rnd">
              <a:solidFill>
                <a:schemeClr val="accent6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1200">
                  <a:uFillTx/>
                  <a:latin typeface="+mj-lt"/>
                  <a:ea typeface="+mj-ea"/>
                  <a:cs typeface="+mj-cs"/>
                  <a:sym typeface="Helvetica"/>
                </a:defRPr>
              </a:pPr>
              <a:endParaRPr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8027" name="Group 8027"/>
          <p:cNvGrpSpPr/>
          <p:nvPr/>
        </p:nvGrpSpPr>
        <p:grpSpPr>
          <a:xfrm>
            <a:off x="5362521" y="4433485"/>
            <a:ext cx="1325593" cy="342449"/>
            <a:chOff x="0" y="0"/>
            <a:chExt cx="994193" cy="256835"/>
          </a:xfrm>
        </p:grpSpPr>
        <p:sp>
          <p:nvSpPr>
            <p:cNvPr id="8025" name="Shape 8025"/>
            <p:cNvSpPr/>
            <p:nvPr/>
          </p:nvSpPr>
          <p:spPr>
            <a:xfrm flipH="1">
              <a:off x="-1" y="0"/>
              <a:ext cx="498894" cy="256836"/>
            </a:xfrm>
            <a:prstGeom prst="line">
              <a:avLst/>
            </a:prstGeom>
            <a:noFill/>
            <a:ln w="38100" cap="rnd">
              <a:solidFill>
                <a:schemeClr val="accent6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1200">
                  <a:uFillTx/>
                  <a:latin typeface="+mj-lt"/>
                  <a:ea typeface="+mj-ea"/>
                  <a:cs typeface="+mj-cs"/>
                  <a:sym typeface="Helvetica"/>
                </a:defRPr>
              </a:pPr>
              <a:endParaRPr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026" name="Shape 8026"/>
            <p:cNvSpPr/>
            <p:nvPr/>
          </p:nvSpPr>
          <p:spPr>
            <a:xfrm>
              <a:off x="495300" y="-1"/>
              <a:ext cx="498893" cy="256837"/>
            </a:xfrm>
            <a:prstGeom prst="line">
              <a:avLst/>
            </a:prstGeom>
            <a:noFill/>
            <a:ln w="38100" cap="rnd">
              <a:solidFill>
                <a:schemeClr val="accent6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1200">
                  <a:uFillTx/>
                  <a:latin typeface="+mj-lt"/>
                  <a:ea typeface="+mj-ea"/>
                  <a:cs typeface="+mj-cs"/>
                  <a:sym typeface="Helvetica"/>
                </a:defRPr>
              </a:pPr>
              <a:endParaRPr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8030" name="Group 8030"/>
          <p:cNvGrpSpPr/>
          <p:nvPr/>
        </p:nvGrpSpPr>
        <p:grpSpPr>
          <a:xfrm>
            <a:off x="8529054" y="4433485"/>
            <a:ext cx="1325593" cy="342449"/>
            <a:chOff x="0" y="0"/>
            <a:chExt cx="994193" cy="256835"/>
          </a:xfrm>
        </p:grpSpPr>
        <p:sp>
          <p:nvSpPr>
            <p:cNvPr id="8028" name="Shape 8028"/>
            <p:cNvSpPr/>
            <p:nvPr/>
          </p:nvSpPr>
          <p:spPr>
            <a:xfrm flipH="1">
              <a:off x="-1" y="0"/>
              <a:ext cx="498894" cy="256836"/>
            </a:xfrm>
            <a:prstGeom prst="line">
              <a:avLst/>
            </a:prstGeom>
            <a:noFill/>
            <a:ln w="38100" cap="rnd">
              <a:solidFill>
                <a:schemeClr val="accent6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1200">
                  <a:uFillTx/>
                  <a:latin typeface="+mj-lt"/>
                  <a:ea typeface="+mj-ea"/>
                  <a:cs typeface="+mj-cs"/>
                  <a:sym typeface="Helvetica"/>
                </a:defRPr>
              </a:pPr>
              <a:endParaRPr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029" name="Shape 8029"/>
            <p:cNvSpPr/>
            <p:nvPr/>
          </p:nvSpPr>
          <p:spPr>
            <a:xfrm>
              <a:off x="495300" y="-1"/>
              <a:ext cx="498893" cy="256837"/>
            </a:xfrm>
            <a:prstGeom prst="line">
              <a:avLst/>
            </a:prstGeom>
            <a:noFill/>
            <a:ln w="38100" cap="rnd">
              <a:solidFill>
                <a:schemeClr val="accent6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1200">
                  <a:uFillTx/>
                  <a:latin typeface="+mj-lt"/>
                  <a:ea typeface="+mj-ea"/>
                  <a:cs typeface="+mj-cs"/>
                  <a:sym typeface="Helvetica"/>
                </a:defRPr>
              </a:pPr>
              <a:endParaRPr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8034" name="Group 8034"/>
          <p:cNvGrpSpPr/>
          <p:nvPr/>
        </p:nvGrpSpPr>
        <p:grpSpPr>
          <a:xfrm>
            <a:off x="5169158" y="1660193"/>
            <a:ext cx="1718735" cy="1182816"/>
            <a:chOff x="0" y="0"/>
            <a:chExt cx="1289050" cy="887110"/>
          </a:xfrm>
        </p:grpSpPr>
        <p:sp>
          <p:nvSpPr>
            <p:cNvPr id="8031" name="Shape 8031"/>
            <p:cNvSpPr/>
            <p:nvPr/>
          </p:nvSpPr>
          <p:spPr>
            <a:xfrm>
              <a:off x="0" y="0"/>
              <a:ext cx="1289050" cy="887110"/>
            </a:xfrm>
            <a:prstGeom prst="roundRect">
              <a:avLst>
                <a:gd name="adj" fmla="val 5011"/>
              </a:avLst>
            </a:prstGeom>
            <a:solidFill>
              <a:schemeClr val="bg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</a:defRPr>
              </a:pPr>
              <a:endParaRPr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032" name="Shape 8032"/>
            <p:cNvSpPr/>
            <p:nvPr/>
          </p:nvSpPr>
          <p:spPr>
            <a:xfrm>
              <a:off x="132948" y="130176"/>
              <a:ext cx="1056141" cy="25391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1000" b="1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Roboto Condensed Regular"/>
                  <a:ea typeface="Roboto Condensed Regular"/>
                  <a:cs typeface="Roboto Condensed Regular"/>
                  <a:sym typeface="Roboto Condensed Regular"/>
                </a:defRPr>
              </a:lvl1pPr>
            </a:lstStyle>
            <a:p>
              <a:pPr lvl="0">
                <a:defRPr sz="1800" b="0">
                  <a:solidFill>
                    <a:srgbClr val="000000"/>
                  </a:solidFill>
                  <a:uFillTx/>
                </a:defRPr>
              </a:pPr>
              <a:r>
                <a:rPr lang="zh-CN" altLang="en-US" sz="1600" dirty="0">
                  <a:solidFill>
                    <a:schemeClr val="accent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职位描述</a:t>
              </a:r>
              <a:endParaRPr sz="1600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033" name="Shape 8033"/>
            <p:cNvSpPr/>
            <p:nvPr/>
          </p:nvSpPr>
          <p:spPr>
            <a:xfrm>
              <a:off x="12089" y="331948"/>
              <a:ext cx="1276961" cy="4071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rmAutofit/>
            </a:bodyPr>
            <a:lstStyle>
              <a:lvl1pPr algn="ctr" defTabSz="443230">
                <a:lnSpc>
                  <a:spcPct val="120000"/>
                </a:lnSpc>
                <a:spcBef>
                  <a:spcPts val="100"/>
                </a:spcBef>
                <a:defRPr sz="680">
                  <a:solidFill>
                    <a:srgbClr val="FFFFFF">
                      <a:alpha val="70000"/>
                    </a:srgbClr>
                  </a:solidFill>
                  <a:uFill>
                    <a:solidFill>
                      <a:srgbClr val="FFFFFF">
                        <a:alpha val="70000"/>
                      </a:srgbClr>
                    </a:solidFill>
                  </a:uFill>
                  <a:latin typeface="Roboto Condensed" panose="02000000000000000000"/>
                  <a:ea typeface="Roboto Condensed" panose="02000000000000000000"/>
                  <a:cs typeface="Roboto Condensed" panose="02000000000000000000"/>
                  <a:sym typeface="Roboto Condensed" panose="02000000000000000000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  <a:uFillTx/>
                </a:defRPr>
              </a:pPr>
              <a:r>
                <a:rPr lang="zh-CN" altLang="en-US" sz="1200" dirty="0">
                  <a:solidFill>
                    <a:schemeClr val="accent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单击此处添加副标题或详细文本描述</a:t>
              </a:r>
              <a:endParaRPr sz="1200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8037" name="Group 8037"/>
          <p:cNvGrpSpPr/>
          <p:nvPr/>
        </p:nvGrpSpPr>
        <p:grpSpPr>
          <a:xfrm>
            <a:off x="5163555" y="3556729"/>
            <a:ext cx="1718735" cy="776416"/>
            <a:chOff x="0" y="0"/>
            <a:chExt cx="1289050" cy="582310"/>
          </a:xfrm>
        </p:grpSpPr>
        <p:sp>
          <p:nvSpPr>
            <p:cNvPr id="8035" name="Shape 8035"/>
            <p:cNvSpPr/>
            <p:nvPr/>
          </p:nvSpPr>
          <p:spPr>
            <a:xfrm>
              <a:off x="0" y="0"/>
              <a:ext cx="1289050" cy="582310"/>
            </a:xfrm>
            <a:prstGeom prst="roundRect">
              <a:avLst>
                <a:gd name="adj" fmla="val 10905"/>
              </a:avLst>
            </a:prstGeom>
            <a:solidFill>
              <a:schemeClr val="tx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</a:defRPr>
              </a:pPr>
              <a:endParaRPr sz="1600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036" name="Shape 8036"/>
            <p:cNvSpPr/>
            <p:nvPr/>
          </p:nvSpPr>
          <p:spPr>
            <a:xfrm>
              <a:off x="116454" y="155576"/>
              <a:ext cx="1056141" cy="25391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1000" b="1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Roboto Condensed Regular"/>
                  <a:ea typeface="Roboto Condensed Regular"/>
                  <a:cs typeface="Roboto Condensed Regular"/>
                  <a:sym typeface="Roboto Condensed Regular"/>
                </a:defRPr>
              </a:lvl1pPr>
            </a:lstStyle>
            <a:p>
              <a:pPr lvl="0">
                <a:defRPr sz="1800" b="0">
                  <a:solidFill>
                    <a:srgbClr val="000000"/>
                  </a:solidFill>
                  <a:uFillTx/>
                </a:defRPr>
              </a:pPr>
              <a:r>
                <a:rPr lang="zh-CN" altLang="en-US" sz="1600" dirty="0">
                  <a:solidFill>
                    <a:schemeClr val="accent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财务职位描述</a:t>
              </a:r>
              <a:endParaRPr sz="1600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8040" name="Group 8040"/>
          <p:cNvGrpSpPr/>
          <p:nvPr/>
        </p:nvGrpSpPr>
        <p:grpSpPr>
          <a:xfrm>
            <a:off x="8334878" y="3556728"/>
            <a:ext cx="1718735" cy="776416"/>
            <a:chOff x="0" y="0"/>
            <a:chExt cx="1289050" cy="582310"/>
          </a:xfrm>
        </p:grpSpPr>
        <p:sp>
          <p:nvSpPr>
            <p:cNvPr id="8038" name="Shape 8038"/>
            <p:cNvSpPr/>
            <p:nvPr/>
          </p:nvSpPr>
          <p:spPr>
            <a:xfrm>
              <a:off x="0" y="0"/>
              <a:ext cx="1289050" cy="582310"/>
            </a:xfrm>
            <a:prstGeom prst="roundRect">
              <a:avLst>
                <a:gd name="adj" fmla="val 9814"/>
              </a:avLst>
            </a:prstGeom>
            <a:solidFill>
              <a:schemeClr val="tx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</a:defRPr>
              </a:pPr>
              <a:endParaRPr sz="1600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039" name="Shape 8039"/>
            <p:cNvSpPr/>
            <p:nvPr/>
          </p:nvSpPr>
          <p:spPr>
            <a:xfrm>
              <a:off x="116454" y="155576"/>
              <a:ext cx="1056141" cy="25391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1000" b="1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Roboto Condensed Regular"/>
                  <a:ea typeface="Roboto Condensed Regular"/>
                  <a:cs typeface="Roboto Condensed Regular"/>
                  <a:sym typeface="Roboto Condensed Regular"/>
                </a:defRPr>
              </a:lvl1pPr>
            </a:lstStyle>
            <a:p>
              <a:pPr lvl="0">
                <a:defRPr sz="1800" b="0">
                  <a:solidFill>
                    <a:srgbClr val="000000"/>
                  </a:solidFill>
                  <a:uFillTx/>
                </a:defRPr>
              </a:pPr>
              <a:r>
                <a:rPr lang="zh-CN" altLang="en-US" sz="1600" dirty="0">
                  <a:solidFill>
                    <a:schemeClr val="accent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市场职位描述</a:t>
              </a:r>
              <a:endParaRPr sz="1600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8043" name="Group 8043"/>
          <p:cNvGrpSpPr/>
          <p:nvPr/>
        </p:nvGrpSpPr>
        <p:grpSpPr>
          <a:xfrm>
            <a:off x="2027213" y="3556729"/>
            <a:ext cx="1718735" cy="776416"/>
            <a:chOff x="0" y="0"/>
            <a:chExt cx="1289050" cy="582310"/>
          </a:xfrm>
        </p:grpSpPr>
        <p:sp>
          <p:nvSpPr>
            <p:cNvPr id="8041" name="Shape 8041"/>
            <p:cNvSpPr/>
            <p:nvPr/>
          </p:nvSpPr>
          <p:spPr>
            <a:xfrm>
              <a:off x="0" y="0"/>
              <a:ext cx="1289050" cy="582310"/>
            </a:xfrm>
            <a:prstGeom prst="roundRect">
              <a:avLst>
                <a:gd name="adj" fmla="val 7633"/>
              </a:avLst>
            </a:prstGeom>
            <a:solidFill>
              <a:schemeClr val="tx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</a:defRPr>
              </a:pPr>
              <a:endParaRPr sz="1600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042" name="Shape 8042"/>
            <p:cNvSpPr/>
            <p:nvPr/>
          </p:nvSpPr>
          <p:spPr>
            <a:xfrm>
              <a:off x="114299" y="155576"/>
              <a:ext cx="1056140" cy="25391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1000" b="1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Roboto Condensed Regular"/>
                  <a:ea typeface="Roboto Condensed Regular"/>
                  <a:cs typeface="Roboto Condensed Regular"/>
                  <a:sym typeface="Roboto Condensed Regular"/>
                </a:defRPr>
              </a:lvl1pPr>
            </a:lstStyle>
            <a:p>
              <a:pPr lvl="0">
                <a:defRPr sz="1800" b="0">
                  <a:solidFill>
                    <a:srgbClr val="000000"/>
                  </a:solidFill>
                  <a:uFillTx/>
                </a:defRPr>
              </a:pPr>
              <a:r>
                <a:rPr sz="1600" dirty="0">
                  <a:solidFill>
                    <a:schemeClr val="accent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IT </a:t>
              </a:r>
              <a:r>
                <a:rPr lang="zh-CN" altLang="en-US" sz="1600" dirty="0">
                  <a:solidFill>
                    <a:schemeClr val="accent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职位描述</a:t>
              </a:r>
              <a:endParaRPr sz="1600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8046" name="Group 8046"/>
          <p:cNvGrpSpPr/>
          <p:nvPr/>
        </p:nvGrpSpPr>
        <p:grpSpPr>
          <a:xfrm>
            <a:off x="1506513" y="4875007"/>
            <a:ext cx="1295401" cy="776416"/>
            <a:chOff x="0" y="0"/>
            <a:chExt cx="971550" cy="582310"/>
          </a:xfrm>
        </p:grpSpPr>
        <p:sp>
          <p:nvSpPr>
            <p:cNvPr id="8044" name="Shape 8044"/>
            <p:cNvSpPr/>
            <p:nvPr/>
          </p:nvSpPr>
          <p:spPr>
            <a:xfrm>
              <a:off x="0" y="0"/>
              <a:ext cx="971550" cy="582310"/>
            </a:xfrm>
            <a:prstGeom prst="roundRect">
              <a:avLst>
                <a:gd name="adj" fmla="val 5452"/>
              </a:avLst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</a:defRPr>
              </a:pPr>
              <a:endParaRPr sz="1600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045" name="Shape 8045"/>
            <p:cNvSpPr/>
            <p:nvPr/>
          </p:nvSpPr>
          <p:spPr>
            <a:xfrm>
              <a:off x="0" y="170166"/>
              <a:ext cx="971550" cy="25391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1000" b="1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Roboto Condensed Regular"/>
                  <a:ea typeface="Roboto Condensed Regular"/>
                  <a:cs typeface="Roboto Condensed Regular"/>
                  <a:sym typeface="Roboto Condensed Regular"/>
                </a:defRPr>
              </a:lvl1pPr>
            </a:lstStyle>
            <a:p>
              <a:pPr lvl="0">
                <a:defRPr sz="1800" b="0">
                  <a:solidFill>
                    <a:srgbClr val="000000"/>
                  </a:solidFill>
                  <a:uFillTx/>
                </a:defRPr>
              </a:pPr>
              <a:r>
                <a:rPr sz="1600" dirty="0">
                  <a:solidFill>
                    <a:schemeClr val="accent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UI </a:t>
              </a:r>
              <a:r>
                <a:rPr lang="zh-CN" altLang="en-US" sz="1600" dirty="0">
                  <a:solidFill>
                    <a:schemeClr val="accent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开发</a:t>
              </a:r>
              <a:endParaRPr sz="1600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8049" name="Group 8049"/>
          <p:cNvGrpSpPr/>
          <p:nvPr/>
        </p:nvGrpSpPr>
        <p:grpSpPr>
          <a:xfrm>
            <a:off x="2971246" y="4875007"/>
            <a:ext cx="1295401" cy="776416"/>
            <a:chOff x="0" y="0"/>
            <a:chExt cx="971550" cy="582310"/>
          </a:xfrm>
        </p:grpSpPr>
        <p:sp>
          <p:nvSpPr>
            <p:cNvPr id="8047" name="Shape 8047"/>
            <p:cNvSpPr/>
            <p:nvPr/>
          </p:nvSpPr>
          <p:spPr>
            <a:xfrm>
              <a:off x="0" y="0"/>
              <a:ext cx="971550" cy="582310"/>
            </a:xfrm>
            <a:prstGeom prst="roundRect">
              <a:avLst>
                <a:gd name="adj" fmla="val 8724"/>
              </a:avLst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</a:defRPr>
              </a:pPr>
              <a:endParaRPr sz="1600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048" name="Shape 8048"/>
            <p:cNvSpPr/>
            <p:nvPr/>
          </p:nvSpPr>
          <p:spPr>
            <a:xfrm>
              <a:off x="0" y="170166"/>
              <a:ext cx="971550" cy="25391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1000" b="1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Roboto Condensed Regular"/>
                  <a:ea typeface="Roboto Condensed Regular"/>
                  <a:cs typeface="Roboto Condensed Regular"/>
                  <a:sym typeface="Roboto Condensed Regular"/>
                </a:defRPr>
              </a:lvl1pPr>
            </a:lstStyle>
            <a:p>
              <a:pPr lvl="0">
                <a:defRPr sz="1800" b="0">
                  <a:solidFill>
                    <a:srgbClr val="000000"/>
                  </a:solidFill>
                  <a:uFillTx/>
                </a:defRPr>
              </a:pPr>
              <a:r>
                <a:rPr lang="zh-CN" altLang="en-US" sz="1600" dirty="0">
                  <a:solidFill>
                    <a:schemeClr val="accent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开发</a:t>
              </a:r>
              <a:endParaRPr sz="1600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8052" name="Group 8052"/>
          <p:cNvGrpSpPr/>
          <p:nvPr/>
        </p:nvGrpSpPr>
        <p:grpSpPr>
          <a:xfrm>
            <a:off x="4656112" y="4875007"/>
            <a:ext cx="1295401" cy="776416"/>
            <a:chOff x="0" y="0"/>
            <a:chExt cx="971550" cy="582310"/>
          </a:xfrm>
        </p:grpSpPr>
        <p:sp>
          <p:nvSpPr>
            <p:cNvPr id="8050" name="Shape 8050"/>
            <p:cNvSpPr/>
            <p:nvPr/>
          </p:nvSpPr>
          <p:spPr>
            <a:xfrm>
              <a:off x="0" y="0"/>
              <a:ext cx="971550" cy="582310"/>
            </a:xfrm>
            <a:prstGeom prst="roundRect">
              <a:avLst>
                <a:gd name="adj" fmla="val 10905"/>
              </a:avLst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</a:defRPr>
              </a:pPr>
              <a:endParaRPr sz="1600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051" name="Shape 8051"/>
            <p:cNvSpPr/>
            <p:nvPr/>
          </p:nvSpPr>
          <p:spPr>
            <a:xfrm>
              <a:off x="0" y="170166"/>
              <a:ext cx="971550" cy="25391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1000" b="1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Roboto Condensed Regular"/>
                  <a:ea typeface="Roboto Condensed Regular"/>
                  <a:cs typeface="Roboto Condensed Regular"/>
                  <a:sym typeface="Roboto Condensed Regular"/>
                </a:defRPr>
              </a:lvl1pPr>
            </a:lstStyle>
            <a:p>
              <a:pPr lvl="0">
                <a:defRPr sz="1800" b="0">
                  <a:solidFill>
                    <a:srgbClr val="000000"/>
                  </a:solidFill>
                  <a:uFillTx/>
                </a:defRPr>
              </a:pPr>
              <a:r>
                <a:rPr sz="1600" dirty="0">
                  <a:solidFill>
                    <a:schemeClr val="accent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Web </a:t>
              </a:r>
              <a:r>
                <a:rPr lang="zh-CN" altLang="en-US" sz="1600" dirty="0">
                  <a:solidFill>
                    <a:schemeClr val="accent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职位</a:t>
              </a:r>
              <a:endParaRPr sz="1600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8055" name="Group 8055"/>
          <p:cNvGrpSpPr/>
          <p:nvPr/>
        </p:nvGrpSpPr>
        <p:grpSpPr>
          <a:xfrm>
            <a:off x="6120845" y="4875007"/>
            <a:ext cx="1295401" cy="776416"/>
            <a:chOff x="0" y="0"/>
            <a:chExt cx="971550" cy="582310"/>
          </a:xfrm>
        </p:grpSpPr>
        <p:sp>
          <p:nvSpPr>
            <p:cNvPr id="8053" name="Shape 8053"/>
            <p:cNvSpPr/>
            <p:nvPr/>
          </p:nvSpPr>
          <p:spPr>
            <a:xfrm>
              <a:off x="0" y="0"/>
              <a:ext cx="971550" cy="582310"/>
            </a:xfrm>
            <a:prstGeom prst="roundRect">
              <a:avLst>
                <a:gd name="adj" fmla="val 6543"/>
              </a:avLst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</a:defRPr>
              </a:pPr>
              <a:endParaRPr sz="1600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054" name="Shape 8054"/>
            <p:cNvSpPr/>
            <p:nvPr/>
          </p:nvSpPr>
          <p:spPr>
            <a:xfrm>
              <a:off x="0" y="170166"/>
              <a:ext cx="971550" cy="25391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1000" b="1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Roboto Condensed Regular"/>
                  <a:ea typeface="Roboto Condensed Regular"/>
                  <a:cs typeface="Roboto Condensed Regular"/>
                  <a:sym typeface="Roboto Condensed Regular"/>
                </a:defRPr>
              </a:lvl1pPr>
            </a:lstStyle>
            <a:p>
              <a:pPr lvl="0">
                <a:defRPr sz="1800" b="0">
                  <a:solidFill>
                    <a:srgbClr val="000000"/>
                  </a:solidFill>
                  <a:uFillTx/>
                </a:defRPr>
              </a:pPr>
              <a:r>
                <a:rPr lang="zh-CN" altLang="en-US" sz="1600" dirty="0">
                  <a:solidFill>
                    <a:schemeClr val="accent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平面设计</a:t>
              </a:r>
              <a:endParaRPr sz="1600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8058" name="Group 8058"/>
          <p:cNvGrpSpPr/>
          <p:nvPr/>
        </p:nvGrpSpPr>
        <p:grpSpPr>
          <a:xfrm>
            <a:off x="7805712" y="4875007"/>
            <a:ext cx="1295401" cy="776416"/>
            <a:chOff x="0" y="0"/>
            <a:chExt cx="971550" cy="582310"/>
          </a:xfrm>
        </p:grpSpPr>
        <p:sp>
          <p:nvSpPr>
            <p:cNvPr id="8056" name="Shape 8056"/>
            <p:cNvSpPr/>
            <p:nvPr/>
          </p:nvSpPr>
          <p:spPr>
            <a:xfrm>
              <a:off x="0" y="0"/>
              <a:ext cx="971550" cy="582310"/>
            </a:xfrm>
            <a:prstGeom prst="roundRect">
              <a:avLst>
                <a:gd name="adj" fmla="val 9814"/>
              </a:avLst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</a:defRPr>
              </a:pPr>
              <a:endParaRPr sz="1600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057" name="Shape 8057"/>
            <p:cNvSpPr/>
            <p:nvPr/>
          </p:nvSpPr>
          <p:spPr>
            <a:xfrm>
              <a:off x="0" y="170166"/>
              <a:ext cx="971550" cy="25391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1000" b="1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Roboto Condensed Regular"/>
                  <a:ea typeface="Roboto Condensed Regular"/>
                  <a:cs typeface="Roboto Condensed Regular"/>
                  <a:sym typeface="Roboto Condensed Regular"/>
                </a:defRPr>
              </a:lvl1pPr>
            </a:lstStyle>
            <a:p>
              <a:pPr lvl="0">
                <a:defRPr sz="1800" b="0">
                  <a:solidFill>
                    <a:srgbClr val="000000"/>
                  </a:solidFill>
                  <a:uFillTx/>
                </a:defRPr>
              </a:pPr>
              <a:r>
                <a:rPr lang="zh-CN" altLang="en-US" sz="1600" dirty="0">
                  <a:solidFill>
                    <a:schemeClr val="accent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市场管理</a:t>
              </a:r>
              <a:endParaRPr sz="1600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8061" name="Group 8061"/>
          <p:cNvGrpSpPr/>
          <p:nvPr/>
        </p:nvGrpSpPr>
        <p:grpSpPr>
          <a:xfrm>
            <a:off x="9270446" y="4875007"/>
            <a:ext cx="1295401" cy="776416"/>
            <a:chOff x="0" y="0"/>
            <a:chExt cx="971550" cy="582310"/>
          </a:xfrm>
        </p:grpSpPr>
        <p:sp>
          <p:nvSpPr>
            <p:cNvPr id="8059" name="Shape 8059"/>
            <p:cNvSpPr/>
            <p:nvPr/>
          </p:nvSpPr>
          <p:spPr>
            <a:xfrm>
              <a:off x="0" y="0"/>
              <a:ext cx="971550" cy="582310"/>
            </a:xfrm>
            <a:prstGeom prst="roundRect">
              <a:avLst>
                <a:gd name="adj" fmla="val 8724"/>
              </a:avLst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</a:defRPr>
              </a:pPr>
              <a:endParaRPr sz="1600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060" name="Shape 8060"/>
            <p:cNvSpPr/>
            <p:nvPr/>
          </p:nvSpPr>
          <p:spPr>
            <a:xfrm>
              <a:off x="0" y="170166"/>
              <a:ext cx="971550" cy="25391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1000" b="1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Roboto Condensed Regular"/>
                  <a:ea typeface="Roboto Condensed Regular"/>
                  <a:cs typeface="Roboto Condensed Regular"/>
                  <a:sym typeface="Roboto Condensed Regular"/>
                </a:defRPr>
              </a:lvl1pPr>
            </a:lstStyle>
            <a:p>
              <a:pPr lvl="0">
                <a:defRPr sz="1800" b="0">
                  <a:solidFill>
                    <a:srgbClr val="000000"/>
                  </a:solidFill>
                  <a:uFillTx/>
                </a:defRPr>
              </a:pPr>
              <a:r>
                <a:rPr lang="zh-CN" altLang="en-US" sz="1600" dirty="0">
                  <a:solidFill>
                    <a:schemeClr val="accent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销售管理</a:t>
              </a:r>
              <a:endParaRPr sz="1600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" name="灯片编号占位符 1"/>
          <p:cNvSpPr>
            <a:spLocks noGrp="1"/>
          </p:cNvSpPr>
          <p:nvPr>
            <p:ph type="sldNum" sz="quarter" idx="4294967295"/>
          </p:nvPr>
        </p:nvSpPr>
        <p:spPr>
          <a:xfrm>
            <a:off x="11201867" y="6356350"/>
            <a:ext cx="474133" cy="365125"/>
          </a:xfrm>
        </p:spPr>
        <p:txBody>
          <a:bodyPr/>
          <a:lstStyle/>
          <a:p>
            <a:fld id="{86CB4B4D-7CA3-9044-876B-883B54F8677D}" type="slidenum">
              <a:rPr lang="en-US" altLang="zh-CN" smtClean="0">
                <a:solidFill>
                  <a:schemeClr val="bg1"/>
                </a:solidFill>
              </a:rPr>
            </a:fld>
            <a:endParaRPr lang="en-US" altLang="zh-CN">
              <a:solidFill>
                <a:schemeClr val="bg1"/>
              </a:solidFill>
            </a:endParaRPr>
          </a:p>
        </p:txBody>
      </p:sp>
      <p:sp>
        <p:nvSpPr>
          <p:cNvPr id="52" name="标题 2"/>
          <p:cNvSpPr txBox="1"/>
          <p:nvPr/>
        </p:nvSpPr>
        <p:spPr>
          <a:xfrm>
            <a:off x="516000" y="365129"/>
            <a:ext cx="1116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400" b="1">
                <a:gradFill>
                  <a:gsLst>
                    <a:gs pos="0">
                      <a:srgbClr val="84703F"/>
                    </a:gs>
                    <a:gs pos="60000">
                      <a:srgbClr val="E1D8A0"/>
                    </a:gs>
                    <a:gs pos="100000">
                      <a:srgbClr val="84703F"/>
                    </a:gs>
                  </a:gsLst>
                  <a:lin ang="36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组织结构</a:t>
            </a:r>
            <a:endParaRPr lang="zh-CN" alt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80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8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8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8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8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5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8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0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8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5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8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0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8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ubtitle 2"/>
          <p:cNvSpPr txBox="1"/>
          <p:nvPr/>
        </p:nvSpPr>
        <p:spPr>
          <a:xfrm>
            <a:off x="11507375" y="6290064"/>
            <a:ext cx="538592" cy="31393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BC7B3C4-688C-4C03-84C4-F5EEB57CAA43}" type="slidenum">
              <a:rPr lang="id-ID" sz="1600" smtClean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fld>
            <a:endParaRPr lang="en-US" sz="16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299897" y="312285"/>
            <a:ext cx="11592206" cy="6233431"/>
          </a:xfrm>
          <a:prstGeom prst="rect">
            <a:avLst/>
          </a:prstGeom>
          <a:solidFill>
            <a:schemeClr val="accent5">
              <a:lumMod val="9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299897" y="2741457"/>
            <a:ext cx="11592206" cy="1085849"/>
          </a:xfrm>
          <a:prstGeom prst="rect">
            <a:avLst/>
          </a:prstGeom>
          <a:gradFill flip="none" rotWithShape="1">
            <a:gsLst>
              <a:gs pos="0">
                <a:srgbClr val="84703F"/>
              </a:gs>
              <a:gs pos="65000">
                <a:srgbClr val="E1D8A0"/>
              </a:gs>
              <a:gs pos="100000">
                <a:srgbClr val="84703F"/>
              </a:gs>
            </a:gsLst>
            <a:lin ang="6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文本框 64"/>
          <p:cNvSpPr txBox="1"/>
          <p:nvPr/>
        </p:nvSpPr>
        <p:spPr>
          <a:xfrm>
            <a:off x="3362476" y="2990055"/>
            <a:ext cx="54998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PART03 </a:t>
            </a:r>
            <a:r>
              <a:rPr lang="zh-CN" altLang="en-US" sz="3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产品服务</a:t>
            </a:r>
            <a:endParaRPr lang="zh-CN" altLang="en-US" sz="2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/>
        </p:nvSpPr>
        <p:spPr>
          <a:xfrm>
            <a:off x="299897" y="312285"/>
            <a:ext cx="11592206" cy="623343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446" name="Shape 17446"/>
          <p:cNvSpPr>
            <a:spLocks noGrp="1"/>
          </p:cNvSpPr>
          <p:nvPr>
            <p:ph type="title" idx="4294967295"/>
          </p:nvPr>
        </p:nvSpPr>
        <p:spPr>
          <a:xfrm>
            <a:off x="440087" y="348714"/>
            <a:ext cx="114520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>
                <a:gradFill>
                  <a:gsLst>
                    <a:gs pos="0">
                      <a:srgbClr val="84703F"/>
                    </a:gs>
                    <a:gs pos="60000">
                      <a:srgbClr val="E1D8A0"/>
                    </a:gs>
                    <a:gs pos="100000">
                      <a:srgbClr val="84703F"/>
                    </a:gs>
                  </a:gsLst>
                  <a:lin ang="3600000" scaled="0"/>
                </a:gradFill>
                <a:cs typeface="+mn-cs"/>
              </a:rPr>
              <a:t>企业产品</a:t>
            </a:r>
            <a:endParaRPr sz="2400" b="1" dirty="0">
              <a:gradFill>
                <a:gsLst>
                  <a:gs pos="0">
                    <a:srgbClr val="84703F"/>
                  </a:gs>
                  <a:gs pos="60000">
                    <a:srgbClr val="E1D8A0"/>
                  </a:gs>
                  <a:gs pos="100000">
                    <a:srgbClr val="84703F"/>
                  </a:gs>
                </a:gsLst>
                <a:lin ang="3600000" scaled="0"/>
              </a:gradFill>
              <a:cs typeface="+mn-cs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4294967295"/>
          </p:nvPr>
        </p:nvSpPr>
        <p:spPr>
          <a:xfrm>
            <a:off x="11201867" y="6356350"/>
            <a:ext cx="474133" cy="365125"/>
          </a:xfrm>
        </p:spPr>
        <p:txBody>
          <a:bodyPr/>
          <a:lstStyle/>
          <a:p>
            <a:fld id="{86CB4B4D-7CA3-9044-876B-883B54F8677D}" type="slidenum">
              <a:rPr lang="en-US" altLang="zh-CN" smtClean="0"/>
            </a:fld>
            <a:endParaRPr lang="en-US" altLang="zh-CN"/>
          </a:p>
        </p:txBody>
      </p:sp>
      <p:grpSp>
        <p:nvGrpSpPr>
          <p:cNvPr id="4" name="组合 3"/>
          <p:cNvGrpSpPr/>
          <p:nvPr/>
        </p:nvGrpSpPr>
        <p:grpSpPr>
          <a:xfrm>
            <a:off x="4394391" y="2510763"/>
            <a:ext cx="3045627" cy="2150449"/>
            <a:chOff x="4394391" y="2510763"/>
            <a:chExt cx="3045627" cy="2150449"/>
          </a:xfrm>
        </p:grpSpPr>
        <p:sp>
          <p:nvSpPr>
            <p:cNvPr id="92" name="Rectangle 56"/>
            <p:cNvSpPr/>
            <p:nvPr/>
          </p:nvSpPr>
          <p:spPr>
            <a:xfrm>
              <a:off x="4394391" y="4014881"/>
              <a:ext cx="3045627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12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此处添加详细文本描述，建议与标题相关并符合整体语言风格，语言描述尽量简洁生动。</a:t>
              </a:r>
              <a:endParaRPr lang="id-ID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5517095" y="3678503"/>
              <a:ext cx="80021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电子书</a:t>
              </a:r>
              <a:endParaRPr lang="id-ID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94" name="Group 73"/>
            <p:cNvGrpSpPr/>
            <p:nvPr/>
          </p:nvGrpSpPr>
          <p:grpSpPr>
            <a:xfrm>
              <a:off x="5332755" y="2510763"/>
              <a:ext cx="1061503" cy="950766"/>
              <a:chOff x="5326063" y="2705101"/>
              <a:chExt cx="1506538" cy="1349374"/>
            </a:xfrm>
            <a:solidFill>
              <a:schemeClr val="bg1"/>
            </a:solidFill>
          </p:grpSpPr>
          <p:sp>
            <p:nvSpPr>
              <p:cNvPr id="95" name="Freeform 5"/>
              <p:cNvSpPr>
                <a:spLocks noEditPoints="1"/>
              </p:cNvSpPr>
              <p:nvPr/>
            </p:nvSpPr>
            <p:spPr bwMode="auto">
              <a:xfrm>
                <a:off x="5326063" y="2705101"/>
                <a:ext cx="1506538" cy="1349374"/>
              </a:xfrm>
              <a:custGeom>
                <a:avLst/>
                <a:gdLst>
                  <a:gd name="T0" fmla="*/ 109 w 112"/>
                  <a:gd name="T1" fmla="*/ 4 h 100"/>
                  <a:gd name="T2" fmla="*/ 83 w 112"/>
                  <a:gd name="T3" fmla="*/ 0 h 100"/>
                  <a:gd name="T4" fmla="*/ 67 w 112"/>
                  <a:gd name="T5" fmla="*/ 3 h 100"/>
                  <a:gd name="T6" fmla="*/ 56 w 112"/>
                  <a:gd name="T7" fmla="*/ 10 h 100"/>
                  <a:gd name="T8" fmla="*/ 45 w 112"/>
                  <a:gd name="T9" fmla="*/ 3 h 100"/>
                  <a:gd name="T10" fmla="*/ 29 w 112"/>
                  <a:gd name="T11" fmla="*/ 0 h 100"/>
                  <a:gd name="T12" fmla="*/ 3 w 112"/>
                  <a:gd name="T13" fmla="*/ 4 h 100"/>
                  <a:gd name="T14" fmla="*/ 0 w 112"/>
                  <a:gd name="T15" fmla="*/ 5 h 100"/>
                  <a:gd name="T16" fmla="*/ 0 w 112"/>
                  <a:gd name="T17" fmla="*/ 92 h 100"/>
                  <a:gd name="T18" fmla="*/ 5 w 112"/>
                  <a:gd name="T19" fmla="*/ 91 h 100"/>
                  <a:gd name="T20" fmla="*/ 41 w 112"/>
                  <a:gd name="T21" fmla="*/ 91 h 100"/>
                  <a:gd name="T22" fmla="*/ 56 w 112"/>
                  <a:gd name="T23" fmla="*/ 100 h 100"/>
                  <a:gd name="T24" fmla="*/ 71 w 112"/>
                  <a:gd name="T25" fmla="*/ 91 h 100"/>
                  <a:gd name="T26" fmla="*/ 107 w 112"/>
                  <a:gd name="T27" fmla="*/ 91 h 100"/>
                  <a:gd name="T28" fmla="*/ 112 w 112"/>
                  <a:gd name="T29" fmla="*/ 92 h 100"/>
                  <a:gd name="T30" fmla="*/ 112 w 112"/>
                  <a:gd name="T31" fmla="*/ 5 h 100"/>
                  <a:gd name="T32" fmla="*/ 109 w 112"/>
                  <a:gd name="T33" fmla="*/ 4 h 100"/>
                  <a:gd name="T34" fmla="*/ 52 w 112"/>
                  <a:gd name="T35" fmla="*/ 87 h 100"/>
                  <a:gd name="T36" fmla="*/ 44 w 112"/>
                  <a:gd name="T37" fmla="*/ 83 h 100"/>
                  <a:gd name="T38" fmla="*/ 27 w 112"/>
                  <a:gd name="T39" fmla="*/ 81 h 100"/>
                  <a:gd name="T40" fmla="*/ 8 w 112"/>
                  <a:gd name="T41" fmla="*/ 82 h 100"/>
                  <a:gd name="T42" fmla="*/ 8 w 112"/>
                  <a:gd name="T43" fmla="*/ 11 h 100"/>
                  <a:gd name="T44" fmla="*/ 29 w 112"/>
                  <a:gd name="T45" fmla="*/ 8 h 100"/>
                  <a:gd name="T46" fmla="*/ 42 w 112"/>
                  <a:gd name="T47" fmla="*/ 11 h 100"/>
                  <a:gd name="T48" fmla="*/ 52 w 112"/>
                  <a:gd name="T49" fmla="*/ 20 h 100"/>
                  <a:gd name="T50" fmla="*/ 52 w 112"/>
                  <a:gd name="T51" fmla="*/ 21 h 100"/>
                  <a:gd name="T52" fmla="*/ 52 w 112"/>
                  <a:gd name="T53" fmla="*/ 84 h 100"/>
                  <a:gd name="T54" fmla="*/ 52 w 112"/>
                  <a:gd name="T55" fmla="*/ 84 h 100"/>
                  <a:gd name="T56" fmla="*/ 52 w 112"/>
                  <a:gd name="T57" fmla="*/ 87 h 100"/>
                  <a:gd name="T58" fmla="*/ 104 w 112"/>
                  <a:gd name="T59" fmla="*/ 82 h 100"/>
                  <a:gd name="T60" fmla="*/ 85 w 112"/>
                  <a:gd name="T61" fmla="*/ 81 h 100"/>
                  <a:gd name="T62" fmla="*/ 68 w 112"/>
                  <a:gd name="T63" fmla="*/ 83 h 100"/>
                  <a:gd name="T64" fmla="*/ 60 w 112"/>
                  <a:gd name="T65" fmla="*/ 87 h 100"/>
                  <a:gd name="T66" fmla="*/ 60 w 112"/>
                  <a:gd name="T67" fmla="*/ 84 h 100"/>
                  <a:gd name="T68" fmla="*/ 60 w 112"/>
                  <a:gd name="T69" fmla="*/ 84 h 100"/>
                  <a:gd name="T70" fmla="*/ 60 w 112"/>
                  <a:gd name="T71" fmla="*/ 21 h 100"/>
                  <a:gd name="T72" fmla="*/ 60 w 112"/>
                  <a:gd name="T73" fmla="*/ 20 h 100"/>
                  <a:gd name="T74" fmla="*/ 70 w 112"/>
                  <a:gd name="T75" fmla="*/ 11 h 100"/>
                  <a:gd name="T76" fmla="*/ 83 w 112"/>
                  <a:gd name="T77" fmla="*/ 8 h 100"/>
                  <a:gd name="T78" fmla="*/ 104 w 112"/>
                  <a:gd name="T79" fmla="*/ 11 h 100"/>
                  <a:gd name="T80" fmla="*/ 104 w 112"/>
                  <a:gd name="T81" fmla="*/ 82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12" h="100">
                    <a:moveTo>
                      <a:pt x="109" y="4"/>
                    </a:moveTo>
                    <a:cubicBezTo>
                      <a:pt x="109" y="4"/>
                      <a:pt x="96" y="0"/>
                      <a:pt x="83" y="0"/>
                    </a:cubicBezTo>
                    <a:cubicBezTo>
                      <a:pt x="77" y="0"/>
                      <a:pt x="71" y="1"/>
                      <a:pt x="67" y="3"/>
                    </a:cubicBezTo>
                    <a:cubicBezTo>
                      <a:pt x="62" y="5"/>
                      <a:pt x="58" y="7"/>
                      <a:pt x="56" y="10"/>
                    </a:cubicBezTo>
                    <a:cubicBezTo>
                      <a:pt x="54" y="7"/>
                      <a:pt x="50" y="5"/>
                      <a:pt x="45" y="3"/>
                    </a:cubicBezTo>
                    <a:cubicBezTo>
                      <a:pt x="41" y="1"/>
                      <a:pt x="35" y="0"/>
                      <a:pt x="29" y="0"/>
                    </a:cubicBezTo>
                    <a:cubicBezTo>
                      <a:pt x="16" y="0"/>
                      <a:pt x="3" y="4"/>
                      <a:pt x="3" y="4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5" y="91"/>
                      <a:pt x="5" y="91"/>
                      <a:pt x="5" y="91"/>
                    </a:cubicBezTo>
                    <a:cubicBezTo>
                      <a:pt x="19" y="88"/>
                      <a:pt x="28" y="88"/>
                      <a:pt x="41" y="91"/>
                    </a:cubicBezTo>
                    <a:cubicBezTo>
                      <a:pt x="41" y="91"/>
                      <a:pt x="52" y="92"/>
                      <a:pt x="56" y="100"/>
                    </a:cubicBezTo>
                    <a:cubicBezTo>
                      <a:pt x="60" y="92"/>
                      <a:pt x="71" y="91"/>
                      <a:pt x="71" y="91"/>
                    </a:cubicBezTo>
                    <a:cubicBezTo>
                      <a:pt x="84" y="88"/>
                      <a:pt x="93" y="88"/>
                      <a:pt x="107" y="91"/>
                    </a:cubicBezTo>
                    <a:cubicBezTo>
                      <a:pt x="112" y="92"/>
                      <a:pt x="112" y="92"/>
                      <a:pt x="112" y="92"/>
                    </a:cubicBezTo>
                    <a:cubicBezTo>
                      <a:pt x="112" y="5"/>
                      <a:pt x="112" y="5"/>
                      <a:pt x="112" y="5"/>
                    </a:cubicBezTo>
                    <a:lnTo>
                      <a:pt x="109" y="4"/>
                    </a:lnTo>
                    <a:close/>
                    <a:moveTo>
                      <a:pt x="52" y="87"/>
                    </a:moveTo>
                    <a:cubicBezTo>
                      <a:pt x="49" y="85"/>
                      <a:pt x="47" y="84"/>
                      <a:pt x="44" y="83"/>
                    </a:cubicBezTo>
                    <a:cubicBezTo>
                      <a:pt x="39" y="81"/>
                      <a:pt x="32" y="81"/>
                      <a:pt x="27" y="81"/>
                    </a:cubicBezTo>
                    <a:cubicBezTo>
                      <a:pt x="21" y="81"/>
                      <a:pt x="15" y="81"/>
                      <a:pt x="8" y="82"/>
                    </a:cubicBezTo>
                    <a:cubicBezTo>
                      <a:pt x="8" y="11"/>
                      <a:pt x="8" y="11"/>
                      <a:pt x="8" y="11"/>
                    </a:cubicBezTo>
                    <a:cubicBezTo>
                      <a:pt x="12" y="10"/>
                      <a:pt x="20" y="8"/>
                      <a:pt x="29" y="8"/>
                    </a:cubicBezTo>
                    <a:cubicBezTo>
                      <a:pt x="34" y="8"/>
                      <a:pt x="39" y="9"/>
                      <a:pt x="42" y="11"/>
                    </a:cubicBezTo>
                    <a:cubicBezTo>
                      <a:pt x="50" y="13"/>
                      <a:pt x="52" y="17"/>
                      <a:pt x="52" y="20"/>
                    </a:cubicBezTo>
                    <a:cubicBezTo>
                      <a:pt x="52" y="20"/>
                      <a:pt x="52" y="21"/>
                      <a:pt x="52" y="21"/>
                    </a:cubicBezTo>
                    <a:cubicBezTo>
                      <a:pt x="52" y="84"/>
                      <a:pt x="52" y="84"/>
                      <a:pt x="52" y="84"/>
                    </a:cubicBezTo>
                    <a:cubicBezTo>
                      <a:pt x="52" y="84"/>
                      <a:pt x="52" y="84"/>
                      <a:pt x="52" y="84"/>
                    </a:cubicBezTo>
                    <a:lnTo>
                      <a:pt x="52" y="87"/>
                    </a:lnTo>
                    <a:close/>
                    <a:moveTo>
                      <a:pt x="104" y="82"/>
                    </a:moveTo>
                    <a:cubicBezTo>
                      <a:pt x="97" y="81"/>
                      <a:pt x="91" y="81"/>
                      <a:pt x="85" y="81"/>
                    </a:cubicBezTo>
                    <a:cubicBezTo>
                      <a:pt x="80" y="81"/>
                      <a:pt x="73" y="81"/>
                      <a:pt x="68" y="83"/>
                    </a:cubicBezTo>
                    <a:cubicBezTo>
                      <a:pt x="65" y="84"/>
                      <a:pt x="63" y="85"/>
                      <a:pt x="60" y="87"/>
                    </a:cubicBezTo>
                    <a:cubicBezTo>
                      <a:pt x="60" y="84"/>
                      <a:pt x="60" y="84"/>
                      <a:pt x="60" y="84"/>
                    </a:cubicBezTo>
                    <a:cubicBezTo>
                      <a:pt x="60" y="84"/>
                      <a:pt x="60" y="84"/>
                      <a:pt x="60" y="84"/>
                    </a:cubicBezTo>
                    <a:cubicBezTo>
                      <a:pt x="60" y="21"/>
                      <a:pt x="60" y="21"/>
                      <a:pt x="60" y="21"/>
                    </a:cubicBezTo>
                    <a:cubicBezTo>
                      <a:pt x="60" y="21"/>
                      <a:pt x="60" y="20"/>
                      <a:pt x="60" y="20"/>
                    </a:cubicBezTo>
                    <a:cubicBezTo>
                      <a:pt x="60" y="17"/>
                      <a:pt x="62" y="13"/>
                      <a:pt x="70" y="11"/>
                    </a:cubicBezTo>
                    <a:cubicBezTo>
                      <a:pt x="73" y="9"/>
                      <a:pt x="78" y="8"/>
                      <a:pt x="83" y="8"/>
                    </a:cubicBezTo>
                    <a:cubicBezTo>
                      <a:pt x="91" y="8"/>
                      <a:pt x="100" y="10"/>
                      <a:pt x="104" y="11"/>
                    </a:cubicBezTo>
                    <a:lnTo>
                      <a:pt x="104" y="82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>
                  <a:latin typeface="+mn-ea"/>
                </a:endParaRPr>
              </a:p>
            </p:txBody>
          </p:sp>
          <p:sp>
            <p:nvSpPr>
              <p:cNvPr id="96" name="Freeform 6"/>
              <p:cNvSpPr/>
              <p:nvPr/>
            </p:nvSpPr>
            <p:spPr bwMode="auto">
              <a:xfrm>
                <a:off x="5514975" y="2921000"/>
                <a:ext cx="430213" cy="161925"/>
              </a:xfrm>
              <a:custGeom>
                <a:avLst/>
                <a:gdLst>
                  <a:gd name="T0" fmla="*/ 1 w 32"/>
                  <a:gd name="T1" fmla="*/ 4 h 12"/>
                  <a:gd name="T2" fmla="*/ 0 w 32"/>
                  <a:gd name="T3" fmla="*/ 7 h 12"/>
                  <a:gd name="T4" fmla="*/ 3 w 32"/>
                  <a:gd name="T5" fmla="*/ 8 h 12"/>
                  <a:gd name="T6" fmla="*/ 29 w 32"/>
                  <a:gd name="T7" fmla="*/ 12 h 12"/>
                  <a:gd name="T8" fmla="*/ 30 w 32"/>
                  <a:gd name="T9" fmla="*/ 12 h 12"/>
                  <a:gd name="T10" fmla="*/ 31 w 32"/>
                  <a:gd name="T11" fmla="*/ 12 h 12"/>
                  <a:gd name="T12" fmla="*/ 31 w 32"/>
                  <a:gd name="T13" fmla="*/ 9 h 12"/>
                  <a:gd name="T14" fmla="*/ 1 w 32"/>
                  <a:gd name="T15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2" h="12">
                    <a:moveTo>
                      <a:pt x="1" y="4"/>
                    </a:moveTo>
                    <a:cubicBezTo>
                      <a:pt x="0" y="5"/>
                      <a:pt x="0" y="6"/>
                      <a:pt x="0" y="7"/>
                    </a:cubicBezTo>
                    <a:cubicBezTo>
                      <a:pt x="1" y="8"/>
                      <a:pt x="2" y="9"/>
                      <a:pt x="3" y="8"/>
                    </a:cubicBezTo>
                    <a:cubicBezTo>
                      <a:pt x="10" y="5"/>
                      <a:pt x="21" y="4"/>
                      <a:pt x="29" y="12"/>
                    </a:cubicBezTo>
                    <a:cubicBezTo>
                      <a:pt x="29" y="12"/>
                      <a:pt x="29" y="12"/>
                      <a:pt x="30" y="12"/>
                    </a:cubicBezTo>
                    <a:cubicBezTo>
                      <a:pt x="30" y="12"/>
                      <a:pt x="31" y="12"/>
                      <a:pt x="31" y="12"/>
                    </a:cubicBezTo>
                    <a:cubicBezTo>
                      <a:pt x="32" y="11"/>
                      <a:pt x="32" y="10"/>
                      <a:pt x="31" y="9"/>
                    </a:cubicBezTo>
                    <a:cubicBezTo>
                      <a:pt x="23" y="0"/>
                      <a:pt x="10" y="1"/>
                      <a:pt x="1" y="4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>
                  <a:latin typeface="+mn-ea"/>
                </a:endParaRPr>
              </a:p>
            </p:txBody>
          </p:sp>
          <p:sp>
            <p:nvSpPr>
              <p:cNvPr id="97" name="Freeform 7"/>
              <p:cNvSpPr/>
              <p:nvPr/>
            </p:nvSpPr>
            <p:spPr bwMode="auto">
              <a:xfrm>
                <a:off x="5514975" y="3082925"/>
                <a:ext cx="430213" cy="161925"/>
              </a:xfrm>
              <a:custGeom>
                <a:avLst/>
                <a:gdLst>
                  <a:gd name="T0" fmla="*/ 1 w 32"/>
                  <a:gd name="T1" fmla="*/ 4 h 12"/>
                  <a:gd name="T2" fmla="*/ 0 w 32"/>
                  <a:gd name="T3" fmla="*/ 7 h 12"/>
                  <a:gd name="T4" fmla="*/ 3 w 32"/>
                  <a:gd name="T5" fmla="*/ 8 h 12"/>
                  <a:gd name="T6" fmla="*/ 29 w 32"/>
                  <a:gd name="T7" fmla="*/ 11 h 12"/>
                  <a:gd name="T8" fmla="*/ 30 w 32"/>
                  <a:gd name="T9" fmla="*/ 12 h 12"/>
                  <a:gd name="T10" fmla="*/ 31 w 32"/>
                  <a:gd name="T11" fmla="*/ 11 h 12"/>
                  <a:gd name="T12" fmla="*/ 31 w 32"/>
                  <a:gd name="T13" fmla="*/ 8 h 12"/>
                  <a:gd name="T14" fmla="*/ 1 w 32"/>
                  <a:gd name="T15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2" h="12">
                    <a:moveTo>
                      <a:pt x="1" y="4"/>
                    </a:moveTo>
                    <a:cubicBezTo>
                      <a:pt x="0" y="4"/>
                      <a:pt x="0" y="6"/>
                      <a:pt x="0" y="7"/>
                    </a:cubicBezTo>
                    <a:cubicBezTo>
                      <a:pt x="1" y="8"/>
                      <a:pt x="2" y="8"/>
                      <a:pt x="3" y="8"/>
                    </a:cubicBezTo>
                    <a:cubicBezTo>
                      <a:pt x="10" y="5"/>
                      <a:pt x="21" y="4"/>
                      <a:pt x="29" y="11"/>
                    </a:cubicBezTo>
                    <a:cubicBezTo>
                      <a:pt x="29" y="12"/>
                      <a:pt x="29" y="12"/>
                      <a:pt x="30" y="12"/>
                    </a:cubicBezTo>
                    <a:cubicBezTo>
                      <a:pt x="30" y="12"/>
                      <a:pt x="31" y="12"/>
                      <a:pt x="31" y="11"/>
                    </a:cubicBezTo>
                    <a:cubicBezTo>
                      <a:pt x="32" y="10"/>
                      <a:pt x="32" y="9"/>
                      <a:pt x="31" y="8"/>
                    </a:cubicBezTo>
                    <a:cubicBezTo>
                      <a:pt x="23" y="0"/>
                      <a:pt x="10" y="0"/>
                      <a:pt x="1" y="4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>
                  <a:latin typeface="+mn-ea"/>
                </a:endParaRPr>
              </a:p>
            </p:txBody>
          </p:sp>
          <p:sp>
            <p:nvSpPr>
              <p:cNvPr id="98" name="Freeform 8"/>
              <p:cNvSpPr/>
              <p:nvPr/>
            </p:nvSpPr>
            <p:spPr bwMode="auto">
              <a:xfrm>
                <a:off x="5514975" y="3232150"/>
                <a:ext cx="430213" cy="161925"/>
              </a:xfrm>
              <a:custGeom>
                <a:avLst/>
                <a:gdLst>
                  <a:gd name="T0" fmla="*/ 1 w 32"/>
                  <a:gd name="T1" fmla="*/ 5 h 12"/>
                  <a:gd name="T2" fmla="*/ 0 w 32"/>
                  <a:gd name="T3" fmla="*/ 7 h 12"/>
                  <a:gd name="T4" fmla="*/ 3 w 32"/>
                  <a:gd name="T5" fmla="*/ 8 h 12"/>
                  <a:gd name="T6" fmla="*/ 29 w 32"/>
                  <a:gd name="T7" fmla="*/ 12 h 12"/>
                  <a:gd name="T8" fmla="*/ 30 w 32"/>
                  <a:gd name="T9" fmla="*/ 12 h 12"/>
                  <a:gd name="T10" fmla="*/ 31 w 32"/>
                  <a:gd name="T11" fmla="*/ 12 h 12"/>
                  <a:gd name="T12" fmla="*/ 31 w 32"/>
                  <a:gd name="T13" fmla="*/ 9 h 12"/>
                  <a:gd name="T14" fmla="*/ 1 w 32"/>
                  <a:gd name="T15" fmla="*/ 5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2" h="12">
                    <a:moveTo>
                      <a:pt x="1" y="5"/>
                    </a:moveTo>
                    <a:cubicBezTo>
                      <a:pt x="0" y="5"/>
                      <a:pt x="0" y="6"/>
                      <a:pt x="0" y="7"/>
                    </a:cubicBezTo>
                    <a:cubicBezTo>
                      <a:pt x="1" y="8"/>
                      <a:pt x="2" y="9"/>
                      <a:pt x="3" y="8"/>
                    </a:cubicBezTo>
                    <a:cubicBezTo>
                      <a:pt x="10" y="5"/>
                      <a:pt x="21" y="5"/>
                      <a:pt x="29" y="12"/>
                    </a:cubicBezTo>
                    <a:cubicBezTo>
                      <a:pt x="29" y="12"/>
                      <a:pt x="29" y="12"/>
                      <a:pt x="30" y="12"/>
                    </a:cubicBezTo>
                    <a:cubicBezTo>
                      <a:pt x="30" y="12"/>
                      <a:pt x="31" y="12"/>
                      <a:pt x="31" y="12"/>
                    </a:cubicBezTo>
                    <a:cubicBezTo>
                      <a:pt x="32" y="11"/>
                      <a:pt x="32" y="10"/>
                      <a:pt x="31" y="9"/>
                    </a:cubicBezTo>
                    <a:cubicBezTo>
                      <a:pt x="23" y="0"/>
                      <a:pt x="10" y="1"/>
                      <a:pt x="1" y="5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>
                  <a:latin typeface="+mn-ea"/>
                </a:endParaRPr>
              </a:p>
            </p:txBody>
          </p:sp>
          <p:sp>
            <p:nvSpPr>
              <p:cNvPr id="99" name="Freeform 9"/>
              <p:cNvSpPr/>
              <p:nvPr/>
            </p:nvSpPr>
            <p:spPr bwMode="auto">
              <a:xfrm>
                <a:off x="5514975" y="3394075"/>
                <a:ext cx="430213" cy="161925"/>
              </a:xfrm>
              <a:custGeom>
                <a:avLst/>
                <a:gdLst>
                  <a:gd name="T0" fmla="*/ 1 w 32"/>
                  <a:gd name="T1" fmla="*/ 4 h 12"/>
                  <a:gd name="T2" fmla="*/ 0 w 32"/>
                  <a:gd name="T3" fmla="*/ 7 h 12"/>
                  <a:gd name="T4" fmla="*/ 3 w 32"/>
                  <a:gd name="T5" fmla="*/ 8 h 12"/>
                  <a:gd name="T6" fmla="*/ 29 w 32"/>
                  <a:gd name="T7" fmla="*/ 11 h 12"/>
                  <a:gd name="T8" fmla="*/ 30 w 32"/>
                  <a:gd name="T9" fmla="*/ 12 h 12"/>
                  <a:gd name="T10" fmla="*/ 31 w 32"/>
                  <a:gd name="T11" fmla="*/ 11 h 12"/>
                  <a:gd name="T12" fmla="*/ 31 w 32"/>
                  <a:gd name="T13" fmla="*/ 9 h 12"/>
                  <a:gd name="T14" fmla="*/ 1 w 32"/>
                  <a:gd name="T15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2" h="12">
                    <a:moveTo>
                      <a:pt x="1" y="4"/>
                    </a:moveTo>
                    <a:cubicBezTo>
                      <a:pt x="0" y="4"/>
                      <a:pt x="0" y="6"/>
                      <a:pt x="0" y="7"/>
                    </a:cubicBezTo>
                    <a:cubicBezTo>
                      <a:pt x="1" y="8"/>
                      <a:pt x="2" y="8"/>
                      <a:pt x="3" y="8"/>
                    </a:cubicBezTo>
                    <a:cubicBezTo>
                      <a:pt x="10" y="5"/>
                      <a:pt x="21" y="4"/>
                      <a:pt x="29" y="11"/>
                    </a:cubicBezTo>
                    <a:cubicBezTo>
                      <a:pt x="29" y="12"/>
                      <a:pt x="29" y="12"/>
                      <a:pt x="30" y="12"/>
                    </a:cubicBezTo>
                    <a:cubicBezTo>
                      <a:pt x="30" y="12"/>
                      <a:pt x="31" y="12"/>
                      <a:pt x="31" y="11"/>
                    </a:cubicBezTo>
                    <a:cubicBezTo>
                      <a:pt x="32" y="11"/>
                      <a:pt x="32" y="9"/>
                      <a:pt x="31" y="9"/>
                    </a:cubicBezTo>
                    <a:cubicBezTo>
                      <a:pt x="23" y="0"/>
                      <a:pt x="10" y="1"/>
                      <a:pt x="1" y="4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>
                  <a:latin typeface="+mn-ea"/>
                </a:endParaRPr>
              </a:p>
            </p:txBody>
          </p:sp>
          <p:sp>
            <p:nvSpPr>
              <p:cNvPr id="100" name="Freeform 10"/>
              <p:cNvSpPr/>
              <p:nvPr/>
            </p:nvSpPr>
            <p:spPr bwMode="auto">
              <a:xfrm>
                <a:off x="5514975" y="3556000"/>
                <a:ext cx="430213" cy="161925"/>
              </a:xfrm>
              <a:custGeom>
                <a:avLst/>
                <a:gdLst>
                  <a:gd name="T0" fmla="*/ 1 w 32"/>
                  <a:gd name="T1" fmla="*/ 4 h 12"/>
                  <a:gd name="T2" fmla="*/ 0 w 32"/>
                  <a:gd name="T3" fmla="*/ 6 h 12"/>
                  <a:gd name="T4" fmla="*/ 3 w 32"/>
                  <a:gd name="T5" fmla="*/ 7 h 12"/>
                  <a:gd name="T6" fmla="*/ 29 w 32"/>
                  <a:gd name="T7" fmla="*/ 11 h 12"/>
                  <a:gd name="T8" fmla="*/ 30 w 32"/>
                  <a:gd name="T9" fmla="*/ 12 h 12"/>
                  <a:gd name="T10" fmla="*/ 31 w 32"/>
                  <a:gd name="T11" fmla="*/ 11 h 12"/>
                  <a:gd name="T12" fmla="*/ 31 w 32"/>
                  <a:gd name="T13" fmla="*/ 8 h 12"/>
                  <a:gd name="T14" fmla="*/ 1 w 32"/>
                  <a:gd name="T15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2" h="12">
                    <a:moveTo>
                      <a:pt x="1" y="4"/>
                    </a:moveTo>
                    <a:cubicBezTo>
                      <a:pt x="0" y="4"/>
                      <a:pt x="0" y="5"/>
                      <a:pt x="0" y="6"/>
                    </a:cubicBezTo>
                    <a:cubicBezTo>
                      <a:pt x="1" y="7"/>
                      <a:pt x="2" y="8"/>
                      <a:pt x="3" y="7"/>
                    </a:cubicBezTo>
                    <a:cubicBezTo>
                      <a:pt x="10" y="4"/>
                      <a:pt x="21" y="4"/>
                      <a:pt x="29" y="11"/>
                    </a:cubicBezTo>
                    <a:cubicBezTo>
                      <a:pt x="29" y="11"/>
                      <a:pt x="29" y="12"/>
                      <a:pt x="30" y="12"/>
                    </a:cubicBezTo>
                    <a:cubicBezTo>
                      <a:pt x="30" y="12"/>
                      <a:pt x="31" y="11"/>
                      <a:pt x="31" y="11"/>
                    </a:cubicBezTo>
                    <a:cubicBezTo>
                      <a:pt x="32" y="10"/>
                      <a:pt x="32" y="9"/>
                      <a:pt x="31" y="8"/>
                    </a:cubicBezTo>
                    <a:cubicBezTo>
                      <a:pt x="23" y="0"/>
                      <a:pt x="10" y="0"/>
                      <a:pt x="1" y="4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>
                  <a:latin typeface="+mn-ea"/>
                </a:endParaRPr>
              </a:p>
            </p:txBody>
          </p:sp>
          <p:sp>
            <p:nvSpPr>
              <p:cNvPr id="101" name="Freeform 11"/>
              <p:cNvSpPr/>
              <p:nvPr/>
            </p:nvSpPr>
            <p:spPr bwMode="auto">
              <a:xfrm>
                <a:off x="6213475" y="2921000"/>
                <a:ext cx="430213" cy="161925"/>
              </a:xfrm>
              <a:custGeom>
                <a:avLst/>
                <a:gdLst>
                  <a:gd name="T0" fmla="*/ 1 w 32"/>
                  <a:gd name="T1" fmla="*/ 12 h 12"/>
                  <a:gd name="T2" fmla="*/ 2 w 32"/>
                  <a:gd name="T3" fmla="*/ 12 h 12"/>
                  <a:gd name="T4" fmla="*/ 3 w 32"/>
                  <a:gd name="T5" fmla="*/ 12 h 12"/>
                  <a:gd name="T6" fmla="*/ 29 w 32"/>
                  <a:gd name="T7" fmla="*/ 8 h 12"/>
                  <a:gd name="T8" fmla="*/ 32 w 32"/>
                  <a:gd name="T9" fmla="*/ 7 h 12"/>
                  <a:gd name="T10" fmla="*/ 31 w 32"/>
                  <a:gd name="T11" fmla="*/ 4 h 12"/>
                  <a:gd name="T12" fmla="*/ 1 w 32"/>
                  <a:gd name="T13" fmla="*/ 9 h 12"/>
                  <a:gd name="T14" fmla="*/ 1 w 32"/>
                  <a:gd name="T15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2" h="12">
                    <a:moveTo>
                      <a:pt x="1" y="12"/>
                    </a:moveTo>
                    <a:cubicBezTo>
                      <a:pt x="1" y="12"/>
                      <a:pt x="1" y="12"/>
                      <a:pt x="2" y="12"/>
                    </a:cubicBezTo>
                    <a:cubicBezTo>
                      <a:pt x="2" y="12"/>
                      <a:pt x="3" y="12"/>
                      <a:pt x="3" y="12"/>
                    </a:cubicBezTo>
                    <a:cubicBezTo>
                      <a:pt x="11" y="4"/>
                      <a:pt x="21" y="5"/>
                      <a:pt x="29" y="8"/>
                    </a:cubicBezTo>
                    <a:cubicBezTo>
                      <a:pt x="30" y="9"/>
                      <a:pt x="31" y="8"/>
                      <a:pt x="32" y="7"/>
                    </a:cubicBezTo>
                    <a:cubicBezTo>
                      <a:pt x="32" y="6"/>
                      <a:pt x="32" y="5"/>
                      <a:pt x="31" y="4"/>
                    </a:cubicBezTo>
                    <a:cubicBezTo>
                      <a:pt x="22" y="1"/>
                      <a:pt x="9" y="0"/>
                      <a:pt x="1" y="9"/>
                    </a:cubicBezTo>
                    <a:cubicBezTo>
                      <a:pt x="0" y="10"/>
                      <a:pt x="0" y="11"/>
                      <a:pt x="1" y="12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>
                  <a:latin typeface="+mn-ea"/>
                </a:endParaRPr>
              </a:p>
            </p:txBody>
          </p:sp>
          <p:sp>
            <p:nvSpPr>
              <p:cNvPr id="102" name="Freeform 12"/>
              <p:cNvSpPr/>
              <p:nvPr/>
            </p:nvSpPr>
            <p:spPr bwMode="auto">
              <a:xfrm>
                <a:off x="6213475" y="3082925"/>
                <a:ext cx="430213" cy="161925"/>
              </a:xfrm>
              <a:custGeom>
                <a:avLst/>
                <a:gdLst>
                  <a:gd name="T0" fmla="*/ 31 w 32"/>
                  <a:gd name="T1" fmla="*/ 4 h 12"/>
                  <a:gd name="T2" fmla="*/ 1 w 32"/>
                  <a:gd name="T3" fmla="*/ 8 h 12"/>
                  <a:gd name="T4" fmla="*/ 1 w 32"/>
                  <a:gd name="T5" fmla="*/ 11 h 12"/>
                  <a:gd name="T6" fmla="*/ 2 w 32"/>
                  <a:gd name="T7" fmla="*/ 12 h 12"/>
                  <a:gd name="T8" fmla="*/ 3 w 32"/>
                  <a:gd name="T9" fmla="*/ 11 h 12"/>
                  <a:gd name="T10" fmla="*/ 29 w 32"/>
                  <a:gd name="T11" fmla="*/ 8 h 12"/>
                  <a:gd name="T12" fmla="*/ 32 w 32"/>
                  <a:gd name="T13" fmla="*/ 7 h 12"/>
                  <a:gd name="T14" fmla="*/ 31 w 32"/>
                  <a:gd name="T15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2" h="12">
                    <a:moveTo>
                      <a:pt x="31" y="4"/>
                    </a:moveTo>
                    <a:cubicBezTo>
                      <a:pt x="22" y="0"/>
                      <a:pt x="9" y="0"/>
                      <a:pt x="1" y="8"/>
                    </a:cubicBezTo>
                    <a:cubicBezTo>
                      <a:pt x="0" y="9"/>
                      <a:pt x="0" y="10"/>
                      <a:pt x="1" y="11"/>
                    </a:cubicBezTo>
                    <a:cubicBezTo>
                      <a:pt x="1" y="12"/>
                      <a:pt x="1" y="12"/>
                      <a:pt x="2" y="12"/>
                    </a:cubicBezTo>
                    <a:cubicBezTo>
                      <a:pt x="2" y="12"/>
                      <a:pt x="3" y="12"/>
                      <a:pt x="3" y="11"/>
                    </a:cubicBezTo>
                    <a:cubicBezTo>
                      <a:pt x="11" y="4"/>
                      <a:pt x="21" y="5"/>
                      <a:pt x="29" y="8"/>
                    </a:cubicBezTo>
                    <a:cubicBezTo>
                      <a:pt x="30" y="8"/>
                      <a:pt x="31" y="8"/>
                      <a:pt x="32" y="7"/>
                    </a:cubicBezTo>
                    <a:cubicBezTo>
                      <a:pt x="32" y="6"/>
                      <a:pt x="32" y="4"/>
                      <a:pt x="31" y="4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>
                  <a:latin typeface="+mn-ea"/>
                </a:endParaRPr>
              </a:p>
            </p:txBody>
          </p:sp>
          <p:sp>
            <p:nvSpPr>
              <p:cNvPr id="103" name="Freeform 13"/>
              <p:cNvSpPr/>
              <p:nvPr/>
            </p:nvSpPr>
            <p:spPr bwMode="auto">
              <a:xfrm>
                <a:off x="6213475" y="3232150"/>
                <a:ext cx="430213" cy="161925"/>
              </a:xfrm>
              <a:custGeom>
                <a:avLst/>
                <a:gdLst>
                  <a:gd name="T0" fmla="*/ 31 w 32"/>
                  <a:gd name="T1" fmla="*/ 5 h 12"/>
                  <a:gd name="T2" fmla="*/ 1 w 32"/>
                  <a:gd name="T3" fmla="*/ 9 h 12"/>
                  <a:gd name="T4" fmla="*/ 1 w 32"/>
                  <a:gd name="T5" fmla="*/ 12 h 12"/>
                  <a:gd name="T6" fmla="*/ 2 w 32"/>
                  <a:gd name="T7" fmla="*/ 12 h 12"/>
                  <a:gd name="T8" fmla="*/ 3 w 32"/>
                  <a:gd name="T9" fmla="*/ 12 h 12"/>
                  <a:gd name="T10" fmla="*/ 29 w 32"/>
                  <a:gd name="T11" fmla="*/ 8 h 12"/>
                  <a:gd name="T12" fmla="*/ 32 w 32"/>
                  <a:gd name="T13" fmla="*/ 7 h 12"/>
                  <a:gd name="T14" fmla="*/ 31 w 32"/>
                  <a:gd name="T15" fmla="*/ 5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2" h="12">
                    <a:moveTo>
                      <a:pt x="31" y="5"/>
                    </a:moveTo>
                    <a:cubicBezTo>
                      <a:pt x="22" y="1"/>
                      <a:pt x="9" y="0"/>
                      <a:pt x="1" y="9"/>
                    </a:cubicBezTo>
                    <a:cubicBezTo>
                      <a:pt x="0" y="10"/>
                      <a:pt x="0" y="11"/>
                      <a:pt x="1" y="12"/>
                    </a:cubicBezTo>
                    <a:cubicBezTo>
                      <a:pt x="1" y="12"/>
                      <a:pt x="1" y="12"/>
                      <a:pt x="2" y="12"/>
                    </a:cubicBezTo>
                    <a:cubicBezTo>
                      <a:pt x="2" y="12"/>
                      <a:pt x="3" y="12"/>
                      <a:pt x="3" y="12"/>
                    </a:cubicBezTo>
                    <a:cubicBezTo>
                      <a:pt x="11" y="5"/>
                      <a:pt x="21" y="5"/>
                      <a:pt x="29" y="8"/>
                    </a:cubicBezTo>
                    <a:cubicBezTo>
                      <a:pt x="30" y="9"/>
                      <a:pt x="31" y="8"/>
                      <a:pt x="32" y="7"/>
                    </a:cubicBezTo>
                    <a:cubicBezTo>
                      <a:pt x="32" y="6"/>
                      <a:pt x="32" y="5"/>
                      <a:pt x="31" y="5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>
                  <a:latin typeface="+mn-ea"/>
                </a:endParaRPr>
              </a:p>
            </p:txBody>
          </p:sp>
          <p:sp>
            <p:nvSpPr>
              <p:cNvPr id="104" name="Freeform 14"/>
              <p:cNvSpPr/>
              <p:nvPr/>
            </p:nvSpPr>
            <p:spPr bwMode="auto">
              <a:xfrm>
                <a:off x="6213475" y="3394075"/>
                <a:ext cx="430213" cy="161925"/>
              </a:xfrm>
              <a:custGeom>
                <a:avLst/>
                <a:gdLst>
                  <a:gd name="T0" fmla="*/ 31 w 32"/>
                  <a:gd name="T1" fmla="*/ 4 h 12"/>
                  <a:gd name="T2" fmla="*/ 1 w 32"/>
                  <a:gd name="T3" fmla="*/ 9 h 12"/>
                  <a:gd name="T4" fmla="*/ 1 w 32"/>
                  <a:gd name="T5" fmla="*/ 11 h 12"/>
                  <a:gd name="T6" fmla="*/ 2 w 32"/>
                  <a:gd name="T7" fmla="*/ 12 h 12"/>
                  <a:gd name="T8" fmla="*/ 3 w 32"/>
                  <a:gd name="T9" fmla="*/ 11 h 12"/>
                  <a:gd name="T10" fmla="*/ 29 w 32"/>
                  <a:gd name="T11" fmla="*/ 8 h 12"/>
                  <a:gd name="T12" fmla="*/ 32 w 32"/>
                  <a:gd name="T13" fmla="*/ 7 h 12"/>
                  <a:gd name="T14" fmla="*/ 31 w 32"/>
                  <a:gd name="T15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2" h="12">
                    <a:moveTo>
                      <a:pt x="31" y="4"/>
                    </a:moveTo>
                    <a:cubicBezTo>
                      <a:pt x="22" y="1"/>
                      <a:pt x="9" y="0"/>
                      <a:pt x="1" y="9"/>
                    </a:cubicBezTo>
                    <a:cubicBezTo>
                      <a:pt x="0" y="9"/>
                      <a:pt x="0" y="11"/>
                      <a:pt x="1" y="11"/>
                    </a:cubicBezTo>
                    <a:cubicBezTo>
                      <a:pt x="1" y="12"/>
                      <a:pt x="1" y="12"/>
                      <a:pt x="2" y="12"/>
                    </a:cubicBezTo>
                    <a:cubicBezTo>
                      <a:pt x="2" y="12"/>
                      <a:pt x="3" y="12"/>
                      <a:pt x="3" y="11"/>
                    </a:cubicBezTo>
                    <a:cubicBezTo>
                      <a:pt x="11" y="4"/>
                      <a:pt x="21" y="5"/>
                      <a:pt x="29" y="8"/>
                    </a:cubicBezTo>
                    <a:cubicBezTo>
                      <a:pt x="30" y="8"/>
                      <a:pt x="31" y="8"/>
                      <a:pt x="32" y="7"/>
                    </a:cubicBezTo>
                    <a:cubicBezTo>
                      <a:pt x="32" y="6"/>
                      <a:pt x="32" y="4"/>
                      <a:pt x="31" y="4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>
                  <a:latin typeface="+mn-ea"/>
                </a:endParaRPr>
              </a:p>
            </p:txBody>
          </p:sp>
        </p:grpSp>
      </p:grpSp>
      <p:grpSp>
        <p:nvGrpSpPr>
          <p:cNvPr id="5" name="组合 4"/>
          <p:cNvGrpSpPr/>
          <p:nvPr/>
        </p:nvGrpSpPr>
        <p:grpSpPr>
          <a:xfrm>
            <a:off x="7899907" y="2499577"/>
            <a:ext cx="3045627" cy="2161635"/>
            <a:chOff x="7899907" y="2499577"/>
            <a:chExt cx="3045627" cy="2161635"/>
          </a:xfrm>
        </p:grpSpPr>
        <p:sp>
          <p:nvSpPr>
            <p:cNvPr id="90" name="Rectangle 53"/>
            <p:cNvSpPr/>
            <p:nvPr/>
          </p:nvSpPr>
          <p:spPr>
            <a:xfrm>
              <a:off x="7899907" y="4014881"/>
              <a:ext cx="3045627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12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此处添加详细文本描述，建议与标题相关并符合整体语言风格，语言描述尽量简洁生动。</a:t>
              </a:r>
              <a:endParaRPr lang="id-ID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9125203" y="3678503"/>
              <a:ext cx="59503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视频</a:t>
              </a:r>
              <a:endParaRPr lang="id-ID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105" name="Group 81"/>
            <p:cNvGrpSpPr/>
            <p:nvPr/>
          </p:nvGrpSpPr>
          <p:grpSpPr>
            <a:xfrm>
              <a:off x="8912661" y="2499577"/>
              <a:ext cx="1020117" cy="973138"/>
              <a:chOff x="8875713" y="2687638"/>
              <a:chExt cx="1447800" cy="1381125"/>
            </a:xfrm>
            <a:solidFill>
              <a:schemeClr val="bg1"/>
            </a:solidFill>
          </p:grpSpPr>
          <p:sp>
            <p:nvSpPr>
              <p:cNvPr id="106" name="Freeform 18"/>
              <p:cNvSpPr>
                <a:spLocks noEditPoints="1"/>
              </p:cNvSpPr>
              <p:nvPr/>
            </p:nvSpPr>
            <p:spPr bwMode="auto">
              <a:xfrm>
                <a:off x="8875713" y="2687638"/>
                <a:ext cx="1447800" cy="1381125"/>
              </a:xfrm>
              <a:custGeom>
                <a:avLst/>
                <a:gdLst>
                  <a:gd name="T0" fmla="*/ 117 w 128"/>
                  <a:gd name="T1" fmla="*/ 0 h 122"/>
                  <a:gd name="T2" fmla="*/ 11 w 128"/>
                  <a:gd name="T3" fmla="*/ 0 h 122"/>
                  <a:gd name="T4" fmla="*/ 0 w 128"/>
                  <a:gd name="T5" fmla="*/ 11 h 122"/>
                  <a:gd name="T6" fmla="*/ 0 w 128"/>
                  <a:gd name="T7" fmla="*/ 93 h 122"/>
                  <a:gd name="T8" fmla="*/ 11 w 128"/>
                  <a:gd name="T9" fmla="*/ 104 h 122"/>
                  <a:gd name="T10" fmla="*/ 43 w 128"/>
                  <a:gd name="T11" fmla="*/ 104 h 122"/>
                  <a:gd name="T12" fmla="*/ 37 w 128"/>
                  <a:gd name="T13" fmla="*/ 110 h 122"/>
                  <a:gd name="T14" fmla="*/ 34 w 128"/>
                  <a:gd name="T15" fmla="*/ 113 h 122"/>
                  <a:gd name="T16" fmla="*/ 34 w 128"/>
                  <a:gd name="T17" fmla="*/ 118 h 122"/>
                  <a:gd name="T18" fmla="*/ 42 w 128"/>
                  <a:gd name="T19" fmla="*/ 122 h 122"/>
                  <a:gd name="T20" fmla="*/ 86 w 128"/>
                  <a:gd name="T21" fmla="*/ 122 h 122"/>
                  <a:gd name="T22" fmla="*/ 94 w 128"/>
                  <a:gd name="T23" fmla="*/ 118 h 122"/>
                  <a:gd name="T24" fmla="*/ 94 w 128"/>
                  <a:gd name="T25" fmla="*/ 113 h 122"/>
                  <a:gd name="T26" fmla="*/ 91 w 128"/>
                  <a:gd name="T27" fmla="*/ 110 h 122"/>
                  <a:gd name="T28" fmla="*/ 85 w 128"/>
                  <a:gd name="T29" fmla="*/ 104 h 122"/>
                  <a:gd name="T30" fmla="*/ 117 w 128"/>
                  <a:gd name="T31" fmla="*/ 104 h 122"/>
                  <a:gd name="T32" fmla="*/ 128 w 128"/>
                  <a:gd name="T33" fmla="*/ 93 h 122"/>
                  <a:gd name="T34" fmla="*/ 128 w 128"/>
                  <a:gd name="T35" fmla="*/ 11 h 122"/>
                  <a:gd name="T36" fmla="*/ 117 w 128"/>
                  <a:gd name="T37" fmla="*/ 0 h 122"/>
                  <a:gd name="T38" fmla="*/ 88 w 128"/>
                  <a:gd name="T39" fmla="*/ 113 h 122"/>
                  <a:gd name="T40" fmla="*/ 90 w 128"/>
                  <a:gd name="T41" fmla="*/ 116 h 122"/>
                  <a:gd name="T42" fmla="*/ 90 w 128"/>
                  <a:gd name="T43" fmla="*/ 116 h 122"/>
                  <a:gd name="T44" fmla="*/ 86 w 128"/>
                  <a:gd name="T45" fmla="*/ 118 h 122"/>
                  <a:gd name="T46" fmla="*/ 42 w 128"/>
                  <a:gd name="T47" fmla="*/ 118 h 122"/>
                  <a:gd name="T48" fmla="*/ 38 w 128"/>
                  <a:gd name="T49" fmla="*/ 116 h 122"/>
                  <a:gd name="T50" fmla="*/ 38 w 128"/>
                  <a:gd name="T51" fmla="*/ 116 h 122"/>
                  <a:gd name="T52" fmla="*/ 38 w 128"/>
                  <a:gd name="T53" fmla="*/ 116 h 122"/>
                  <a:gd name="T54" fmla="*/ 40 w 128"/>
                  <a:gd name="T55" fmla="*/ 113 h 122"/>
                  <a:gd name="T56" fmla="*/ 48 w 128"/>
                  <a:gd name="T57" fmla="*/ 104 h 122"/>
                  <a:gd name="T58" fmla="*/ 80 w 128"/>
                  <a:gd name="T59" fmla="*/ 104 h 122"/>
                  <a:gd name="T60" fmla="*/ 88 w 128"/>
                  <a:gd name="T61" fmla="*/ 113 h 122"/>
                  <a:gd name="T62" fmla="*/ 120 w 128"/>
                  <a:gd name="T63" fmla="*/ 93 h 122"/>
                  <a:gd name="T64" fmla="*/ 117 w 128"/>
                  <a:gd name="T65" fmla="*/ 96 h 122"/>
                  <a:gd name="T66" fmla="*/ 11 w 128"/>
                  <a:gd name="T67" fmla="*/ 96 h 122"/>
                  <a:gd name="T68" fmla="*/ 8 w 128"/>
                  <a:gd name="T69" fmla="*/ 93 h 122"/>
                  <a:gd name="T70" fmla="*/ 8 w 128"/>
                  <a:gd name="T71" fmla="*/ 11 h 122"/>
                  <a:gd name="T72" fmla="*/ 11 w 128"/>
                  <a:gd name="T73" fmla="*/ 8 h 122"/>
                  <a:gd name="T74" fmla="*/ 117 w 128"/>
                  <a:gd name="T75" fmla="*/ 8 h 122"/>
                  <a:gd name="T76" fmla="*/ 120 w 128"/>
                  <a:gd name="T77" fmla="*/ 11 h 122"/>
                  <a:gd name="T78" fmla="*/ 120 w 128"/>
                  <a:gd name="T79" fmla="*/ 93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28" h="122">
                    <a:moveTo>
                      <a:pt x="117" y="0"/>
                    </a:moveTo>
                    <a:cubicBezTo>
                      <a:pt x="11" y="0"/>
                      <a:pt x="11" y="0"/>
                      <a:pt x="11" y="0"/>
                    </a:cubicBezTo>
                    <a:cubicBezTo>
                      <a:pt x="5" y="0"/>
                      <a:pt x="0" y="5"/>
                      <a:pt x="0" y="11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9"/>
                      <a:pt x="5" y="104"/>
                      <a:pt x="11" y="104"/>
                    </a:cubicBezTo>
                    <a:cubicBezTo>
                      <a:pt x="43" y="104"/>
                      <a:pt x="43" y="104"/>
                      <a:pt x="43" y="104"/>
                    </a:cubicBezTo>
                    <a:cubicBezTo>
                      <a:pt x="41" y="106"/>
                      <a:pt x="39" y="109"/>
                      <a:pt x="37" y="110"/>
                    </a:cubicBezTo>
                    <a:cubicBezTo>
                      <a:pt x="36" y="111"/>
                      <a:pt x="35" y="112"/>
                      <a:pt x="34" y="113"/>
                    </a:cubicBezTo>
                    <a:cubicBezTo>
                      <a:pt x="34" y="114"/>
                      <a:pt x="33" y="116"/>
                      <a:pt x="34" y="118"/>
                    </a:cubicBezTo>
                    <a:cubicBezTo>
                      <a:pt x="35" y="120"/>
                      <a:pt x="37" y="122"/>
                      <a:pt x="42" y="122"/>
                    </a:cubicBezTo>
                    <a:cubicBezTo>
                      <a:pt x="86" y="122"/>
                      <a:pt x="86" y="122"/>
                      <a:pt x="86" y="122"/>
                    </a:cubicBezTo>
                    <a:cubicBezTo>
                      <a:pt x="91" y="122"/>
                      <a:pt x="93" y="120"/>
                      <a:pt x="94" y="118"/>
                    </a:cubicBezTo>
                    <a:cubicBezTo>
                      <a:pt x="95" y="116"/>
                      <a:pt x="94" y="114"/>
                      <a:pt x="94" y="113"/>
                    </a:cubicBezTo>
                    <a:cubicBezTo>
                      <a:pt x="93" y="112"/>
                      <a:pt x="92" y="111"/>
                      <a:pt x="91" y="110"/>
                    </a:cubicBezTo>
                    <a:cubicBezTo>
                      <a:pt x="89" y="109"/>
                      <a:pt x="87" y="106"/>
                      <a:pt x="85" y="104"/>
                    </a:cubicBezTo>
                    <a:cubicBezTo>
                      <a:pt x="117" y="104"/>
                      <a:pt x="117" y="104"/>
                      <a:pt x="117" y="104"/>
                    </a:cubicBezTo>
                    <a:cubicBezTo>
                      <a:pt x="123" y="104"/>
                      <a:pt x="128" y="99"/>
                      <a:pt x="128" y="93"/>
                    </a:cubicBezTo>
                    <a:cubicBezTo>
                      <a:pt x="128" y="11"/>
                      <a:pt x="128" y="11"/>
                      <a:pt x="128" y="11"/>
                    </a:cubicBezTo>
                    <a:cubicBezTo>
                      <a:pt x="128" y="5"/>
                      <a:pt x="123" y="0"/>
                      <a:pt x="117" y="0"/>
                    </a:cubicBezTo>
                    <a:close/>
                    <a:moveTo>
                      <a:pt x="88" y="113"/>
                    </a:moveTo>
                    <a:cubicBezTo>
                      <a:pt x="89" y="114"/>
                      <a:pt x="90" y="115"/>
                      <a:pt x="90" y="116"/>
                    </a:cubicBezTo>
                    <a:cubicBezTo>
                      <a:pt x="90" y="116"/>
                      <a:pt x="91" y="116"/>
                      <a:pt x="90" y="116"/>
                    </a:cubicBezTo>
                    <a:cubicBezTo>
                      <a:pt x="90" y="117"/>
                      <a:pt x="88" y="118"/>
                      <a:pt x="86" y="118"/>
                    </a:cubicBezTo>
                    <a:cubicBezTo>
                      <a:pt x="42" y="118"/>
                      <a:pt x="42" y="118"/>
                      <a:pt x="42" y="118"/>
                    </a:cubicBezTo>
                    <a:cubicBezTo>
                      <a:pt x="40" y="118"/>
                      <a:pt x="38" y="117"/>
                      <a:pt x="38" y="116"/>
                    </a:cubicBezTo>
                    <a:cubicBezTo>
                      <a:pt x="38" y="116"/>
                      <a:pt x="38" y="116"/>
                      <a:pt x="38" y="116"/>
                    </a:cubicBezTo>
                    <a:cubicBezTo>
                      <a:pt x="38" y="116"/>
                      <a:pt x="38" y="116"/>
                      <a:pt x="38" y="116"/>
                    </a:cubicBezTo>
                    <a:cubicBezTo>
                      <a:pt x="38" y="115"/>
                      <a:pt x="39" y="114"/>
                      <a:pt x="40" y="113"/>
                    </a:cubicBezTo>
                    <a:cubicBezTo>
                      <a:pt x="44" y="109"/>
                      <a:pt x="47" y="106"/>
                      <a:pt x="48" y="104"/>
                    </a:cubicBezTo>
                    <a:cubicBezTo>
                      <a:pt x="80" y="104"/>
                      <a:pt x="80" y="104"/>
                      <a:pt x="80" y="104"/>
                    </a:cubicBezTo>
                    <a:cubicBezTo>
                      <a:pt x="81" y="106"/>
                      <a:pt x="84" y="109"/>
                      <a:pt x="88" y="113"/>
                    </a:cubicBezTo>
                    <a:close/>
                    <a:moveTo>
                      <a:pt x="120" y="93"/>
                    </a:moveTo>
                    <a:cubicBezTo>
                      <a:pt x="120" y="95"/>
                      <a:pt x="119" y="96"/>
                      <a:pt x="117" y="96"/>
                    </a:cubicBezTo>
                    <a:cubicBezTo>
                      <a:pt x="11" y="96"/>
                      <a:pt x="11" y="96"/>
                      <a:pt x="11" y="96"/>
                    </a:cubicBezTo>
                    <a:cubicBezTo>
                      <a:pt x="9" y="96"/>
                      <a:pt x="8" y="95"/>
                      <a:pt x="8" y="93"/>
                    </a:cubicBezTo>
                    <a:cubicBezTo>
                      <a:pt x="8" y="11"/>
                      <a:pt x="8" y="11"/>
                      <a:pt x="8" y="11"/>
                    </a:cubicBezTo>
                    <a:cubicBezTo>
                      <a:pt x="8" y="9"/>
                      <a:pt x="9" y="8"/>
                      <a:pt x="11" y="8"/>
                    </a:cubicBezTo>
                    <a:cubicBezTo>
                      <a:pt x="117" y="8"/>
                      <a:pt x="117" y="8"/>
                      <a:pt x="117" y="8"/>
                    </a:cubicBezTo>
                    <a:cubicBezTo>
                      <a:pt x="119" y="8"/>
                      <a:pt x="120" y="9"/>
                      <a:pt x="120" y="11"/>
                    </a:cubicBezTo>
                    <a:lnTo>
                      <a:pt x="120" y="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>
                  <a:latin typeface="+mn-ea"/>
                </a:endParaRPr>
              </a:p>
            </p:txBody>
          </p:sp>
          <p:sp>
            <p:nvSpPr>
              <p:cNvPr id="107" name="Freeform 19"/>
              <p:cNvSpPr>
                <a:spLocks noEditPoints="1"/>
              </p:cNvSpPr>
              <p:nvPr/>
            </p:nvSpPr>
            <p:spPr bwMode="auto">
              <a:xfrm>
                <a:off x="9056688" y="2868613"/>
                <a:ext cx="1085850" cy="723900"/>
              </a:xfrm>
              <a:custGeom>
                <a:avLst/>
                <a:gdLst>
                  <a:gd name="T0" fmla="*/ 89 w 96"/>
                  <a:gd name="T1" fmla="*/ 0 h 64"/>
                  <a:gd name="T2" fmla="*/ 7 w 96"/>
                  <a:gd name="T3" fmla="*/ 0 h 64"/>
                  <a:gd name="T4" fmla="*/ 0 w 96"/>
                  <a:gd name="T5" fmla="*/ 7 h 64"/>
                  <a:gd name="T6" fmla="*/ 0 w 96"/>
                  <a:gd name="T7" fmla="*/ 57 h 64"/>
                  <a:gd name="T8" fmla="*/ 7 w 96"/>
                  <a:gd name="T9" fmla="*/ 64 h 64"/>
                  <a:gd name="T10" fmla="*/ 89 w 96"/>
                  <a:gd name="T11" fmla="*/ 64 h 64"/>
                  <a:gd name="T12" fmla="*/ 96 w 96"/>
                  <a:gd name="T13" fmla="*/ 57 h 64"/>
                  <a:gd name="T14" fmla="*/ 96 w 96"/>
                  <a:gd name="T15" fmla="*/ 7 h 64"/>
                  <a:gd name="T16" fmla="*/ 89 w 96"/>
                  <a:gd name="T17" fmla="*/ 0 h 64"/>
                  <a:gd name="T18" fmla="*/ 92 w 96"/>
                  <a:gd name="T19" fmla="*/ 57 h 64"/>
                  <a:gd name="T20" fmla="*/ 89 w 96"/>
                  <a:gd name="T21" fmla="*/ 60 h 64"/>
                  <a:gd name="T22" fmla="*/ 7 w 96"/>
                  <a:gd name="T23" fmla="*/ 60 h 64"/>
                  <a:gd name="T24" fmla="*/ 4 w 96"/>
                  <a:gd name="T25" fmla="*/ 57 h 64"/>
                  <a:gd name="T26" fmla="*/ 4 w 96"/>
                  <a:gd name="T27" fmla="*/ 7 h 64"/>
                  <a:gd name="T28" fmla="*/ 7 w 96"/>
                  <a:gd name="T29" fmla="*/ 4 h 64"/>
                  <a:gd name="T30" fmla="*/ 89 w 96"/>
                  <a:gd name="T31" fmla="*/ 4 h 64"/>
                  <a:gd name="T32" fmla="*/ 92 w 96"/>
                  <a:gd name="T33" fmla="*/ 7 h 64"/>
                  <a:gd name="T34" fmla="*/ 92 w 96"/>
                  <a:gd name="T35" fmla="*/ 57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6" h="64">
                    <a:moveTo>
                      <a:pt x="89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3" y="0"/>
                      <a:pt x="0" y="3"/>
                      <a:pt x="0" y="7"/>
                    </a:cubicBezTo>
                    <a:cubicBezTo>
                      <a:pt x="0" y="57"/>
                      <a:pt x="0" y="57"/>
                      <a:pt x="0" y="57"/>
                    </a:cubicBezTo>
                    <a:cubicBezTo>
                      <a:pt x="0" y="61"/>
                      <a:pt x="3" y="64"/>
                      <a:pt x="7" y="64"/>
                    </a:cubicBezTo>
                    <a:cubicBezTo>
                      <a:pt x="89" y="64"/>
                      <a:pt x="89" y="64"/>
                      <a:pt x="89" y="64"/>
                    </a:cubicBezTo>
                    <a:cubicBezTo>
                      <a:pt x="93" y="64"/>
                      <a:pt x="96" y="61"/>
                      <a:pt x="96" y="57"/>
                    </a:cubicBezTo>
                    <a:cubicBezTo>
                      <a:pt x="96" y="7"/>
                      <a:pt x="96" y="7"/>
                      <a:pt x="96" y="7"/>
                    </a:cubicBezTo>
                    <a:cubicBezTo>
                      <a:pt x="96" y="3"/>
                      <a:pt x="93" y="0"/>
                      <a:pt x="89" y="0"/>
                    </a:cubicBezTo>
                    <a:close/>
                    <a:moveTo>
                      <a:pt x="92" y="57"/>
                    </a:moveTo>
                    <a:cubicBezTo>
                      <a:pt x="92" y="59"/>
                      <a:pt x="91" y="60"/>
                      <a:pt x="89" y="60"/>
                    </a:cubicBezTo>
                    <a:cubicBezTo>
                      <a:pt x="7" y="60"/>
                      <a:pt x="7" y="60"/>
                      <a:pt x="7" y="60"/>
                    </a:cubicBezTo>
                    <a:cubicBezTo>
                      <a:pt x="5" y="60"/>
                      <a:pt x="4" y="59"/>
                      <a:pt x="4" y="5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5"/>
                      <a:pt x="5" y="4"/>
                      <a:pt x="7" y="4"/>
                    </a:cubicBezTo>
                    <a:cubicBezTo>
                      <a:pt x="89" y="4"/>
                      <a:pt x="89" y="4"/>
                      <a:pt x="89" y="4"/>
                    </a:cubicBezTo>
                    <a:cubicBezTo>
                      <a:pt x="91" y="4"/>
                      <a:pt x="92" y="5"/>
                      <a:pt x="92" y="7"/>
                    </a:cubicBezTo>
                    <a:lnTo>
                      <a:pt x="92" y="57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>
                  <a:latin typeface="+mn-ea"/>
                </a:endParaRPr>
              </a:p>
            </p:txBody>
          </p:sp>
          <p:sp>
            <p:nvSpPr>
              <p:cNvPr id="108" name="Freeform 20"/>
              <p:cNvSpPr>
                <a:spLocks noEditPoints="1"/>
              </p:cNvSpPr>
              <p:nvPr/>
            </p:nvSpPr>
            <p:spPr bwMode="auto">
              <a:xfrm>
                <a:off x="9531350" y="3616325"/>
                <a:ext cx="136525" cy="134938"/>
              </a:xfrm>
              <a:custGeom>
                <a:avLst/>
                <a:gdLst>
                  <a:gd name="T0" fmla="*/ 6 w 12"/>
                  <a:gd name="T1" fmla="*/ 0 h 12"/>
                  <a:gd name="T2" fmla="*/ 0 w 12"/>
                  <a:gd name="T3" fmla="*/ 6 h 12"/>
                  <a:gd name="T4" fmla="*/ 6 w 12"/>
                  <a:gd name="T5" fmla="*/ 12 h 12"/>
                  <a:gd name="T6" fmla="*/ 12 w 12"/>
                  <a:gd name="T7" fmla="*/ 6 h 12"/>
                  <a:gd name="T8" fmla="*/ 6 w 12"/>
                  <a:gd name="T9" fmla="*/ 0 h 12"/>
                  <a:gd name="T10" fmla="*/ 6 w 12"/>
                  <a:gd name="T11" fmla="*/ 8 h 12"/>
                  <a:gd name="T12" fmla="*/ 4 w 12"/>
                  <a:gd name="T13" fmla="*/ 6 h 12"/>
                  <a:gd name="T14" fmla="*/ 6 w 12"/>
                  <a:gd name="T15" fmla="*/ 4 h 12"/>
                  <a:gd name="T16" fmla="*/ 8 w 12"/>
                  <a:gd name="T17" fmla="*/ 6 h 12"/>
                  <a:gd name="T18" fmla="*/ 6 w 12"/>
                  <a:gd name="T19" fmla="*/ 8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" h="12">
                    <a:moveTo>
                      <a:pt x="6" y="0"/>
                    </a:moveTo>
                    <a:cubicBezTo>
                      <a:pt x="3" y="0"/>
                      <a:pt x="0" y="3"/>
                      <a:pt x="0" y="6"/>
                    </a:cubicBezTo>
                    <a:cubicBezTo>
                      <a:pt x="0" y="9"/>
                      <a:pt x="3" y="12"/>
                      <a:pt x="6" y="12"/>
                    </a:cubicBezTo>
                    <a:cubicBezTo>
                      <a:pt x="9" y="12"/>
                      <a:pt x="12" y="9"/>
                      <a:pt x="12" y="6"/>
                    </a:cubicBezTo>
                    <a:cubicBezTo>
                      <a:pt x="12" y="3"/>
                      <a:pt x="9" y="0"/>
                      <a:pt x="6" y="0"/>
                    </a:cubicBezTo>
                    <a:close/>
                    <a:moveTo>
                      <a:pt x="6" y="8"/>
                    </a:moveTo>
                    <a:cubicBezTo>
                      <a:pt x="5" y="8"/>
                      <a:pt x="4" y="7"/>
                      <a:pt x="4" y="6"/>
                    </a:cubicBezTo>
                    <a:cubicBezTo>
                      <a:pt x="4" y="5"/>
                      <a:pt x="5" y="4"/>
                      <a:pt x="6" y="4"/>
                    </a:cubicBezTo>
                    <a:cubicBezTo>
                      <a:pt x="7" y="4"/>
                      <a:pt x="8" y="5"/>
                      <a:pt x="8" y="6"/>
                    </a:cubicBezTo>
                    <a:cubicBezTo>
                      <a:pt x="8" y="7"/>
                      <a:pt x="7" y="8"/>
                      <a:pt x="6" y="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>
                  <a:latin typeface="+mn-ea"/>
                </a:endParaRPr>
              </a:p>
            </p:txBody>
          </p:sp>
          <p:sp>
            <p:nvSpPr>
              <p:cNvPr id="109" name="Freeform 21"/>
              <p:cNvSpPr/>
              <p:nvPr/>
            </p:nvSpPr>
            <p:spPr bwMode="auto">
              <a:xfrm>
                <a:off x="9509125" y="3095625"/>
                <a:ext cx="227013" cy="271463"/>
              </a:xfrm>
              <a:custGeom>
                <a:avLst/>
                <a:gdLst>
                  <a:gd name="T0" fmla="*/ 2 w 20"/>
                  <a:gd name="T1" fmla="*/ 0 h 24"/>
                  <a:gd name="T2" fmla="*/ 0 w 20"/>
                  <a:gd name="T3" fmla="*/ 1 h 24"/>
                  <a:gd name="T4" fmla="*/ 0 w 20"/>
                  <a:gd name="T5" fmla="*/ 23 h 24"/>
                  <a:gd name="T6" fmla="*/ 2 w 20"/>
                  <a:gd name="T7" fmla="*/ 24 h 24"/>
                  <a:gd name="T8" fmla="*/ 19 w 20"/>
                  <a:gd name="T9" fmla="*/ 13 h 24"/>
                  <a:gd name="T10" fmla="*/ 19 w 20"/>
                  <a:gd name="T11" fmla="*/ 11 h 24"/>
                  <a:gd name="T12" fmla="*/ 2 w 20"/>
                  <a:gd name="T13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24">
                    <a:moveTo>
                      <a:pt x="2" y="0"/>
                    </a:moveTo>
                    <a:cubicBezTo>
                      <a:pt x="1" y="0"/>
                      <a:pt x="0" y="0"/>
                      <a:pt x="0" y="1"/>
                    </a:cubicBezTo>
                    <a:cubicBezTo>
                      <a:pt x="0" y="2"/>
                      <a:pt x="0" y="21"/>
                      <a:pt x="0" y="23"/>
                    </a:cubicBezTo>
                    <a:cubicBezTo>
                      <a:pt x="0" y="24"/>
                      <a:pt x="1" y="24"/>
                      <a:pt x="2" y="24"/>
                    </a:cubicBezTo>
                    <a:cubicBezTo>
                      <a:pt x="3" y="23"/>
                      <a:pt x="18" y="14"/>
                      <a:pt x="19" y="13"/>
                    </a:cubicBezTo>
                    <a:cubicBezTo>
                      <a:pt x="20" y="13"/>
                      <a:pt x="20" y="11"/>
                      <a:pt x="19" y="11"/>
                    </a:cubicBezTo>
                    <a:cubicBezTo>
                      <a:pt x="18" y="10"/>
                      <a:pt x="3" y="1"/>
                      <a:pt x="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>
                  <a:latin typeface="+mn-ea"/>
                </a:endParaRPr>
              </a:p>
            </p:txBody>
          </p:sp>
        </p:grpSp>
      </p:grpSp>
      <p:grpSp>
        <p:nvGrpSpPr>
          <p:cNvPr id="3" name="组合 2"/>
          <p:cNvGrpSpPr/>
          <p:nvPr/>
        </p:nvGrpSpPr>
        <p:grpSpPr>
          <a:xfrm>
            <a:off x="955030" y="2550031"/>
            <a:ext cx="3045627" cy="2111181"/>
            <a:chOff x="955030" y="2550031"/>
            <a:chExt cx="3045627" cy="2111181"/>
          </a:xfrm>
        </p:grpSpPr>
        <p:sp>
          <p:nvSpPr>
            <p:cNvPr id="88" name="Rectangle 18"/>
            <p:cNvSpPr/>
            <p:nvPr/>
          </p:nvSpPr>
          <p:spPr>
            <a:xfrm>
              <a:off x="955030" y="4014881"/>
              <a:ext cx="3045627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12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此处添加详细文本描述，建议与标题相关并符合整体语言风格，语言描述尽量简洁生动。</a:t>
              </a:r>
              <a:endParaRPr lang="id-ID" sz="12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2077733" y="3678503"/>
              <a:ext cx="80021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云服务</a:t>
              </a:r>
              <a:endParaRPr lang="id-ID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0" name="Freeform 25"/>
            <p:cNvSpPr>
              <a:spLocks noEditPoints="1"/>
            </p:cNvSpPr>
            <p:nvPr/>
          </p:nvSpPr>
          <p:spPr bwMode="auto">
            <a:xfrm>
              <a:off x="1832493" y="2550031"/>
              <a:ext cx="1290699" cy="872230"/>
            </a:xfrm>
            <a:custGeom>
              <a:avLst/>
              <a:gdLst>
                <a:gd name="T0" fmla="*/ 96 w 120"/>
                <a:gd name="T1" fmla="*/ 32 h 80"/>
                <a:gd name="T2" fmla="*/ 96 w 120"/>
                <a:gd name="T3" fmla="*/ 32 h 80"/>
                <a:gd name="T4" fmla="*/ 96 w 120"/>
                <a:gd name="T5" fmla="*/ 32 h 80"/>
                <a:gd name="T6" fmla="*/ 64 w 120"/>
                <a:gd name="T7" fmla="*/ 0 h 80"/>
                <a:gd name="T8" fmla="*/ 33 w 120"/>
                <a:gd name="T9" fmla="*/ 24 h 80"/>
                <a:gd name="T10" fmla="*/ 28 w 120"/>
                <a:gd name="T11" fmla="*/ 24 h 80"/>
                <a:gd name="T12" fmla="*/ 0 w 120"/>
                <a:gd name="T13" fmla="*/ 52 h 80"/>
                <a:gd name="T14" fmla="*/ 28 w 120"/>
                <a:gd name="T15" fmla="*/ 80 h 80"/>
                <a:gd name="T16" fmla="*/ 96 w 120"/>
                <a:gd name="T17" fmla="*/ 80 h 80"/>
                <a:gd name="T18" fmla="*/ 120 w 120"/>
                <a:gd name="T19" fmla="*/ 56 h 80"/>
                <a:gd name="T20" fmla="*/ 96 w 120"/>
                <a:gd name="T21" fmla="*/ 32 h 80"/>
                <a:gd name="T22" fmla="*/ 96 w 120"/>
                <a:gd name="T23" fmla="*/ 72 h 80"/>
                <a:gd name="T24" fmla="*/ 71 w 120"/>
                <a:gd name="T25" fmla="*/ 72 h 80"/>
                <a:gd name="T26" fmla="*/ 71 w 120"/>
                <a:gd name="T27" fmla="*/ 58 h 80"/>
                <a:gd name="T28" fmla="*/ 80 w 120"/>
                <a:gd name="T29" fmla="*/ 58 h 80"/>
                <a:gd name="T30" fmla="*/ 62 w 120"/>
                <a:gd name="T31" fmla="*/ 36 h 80"/>
                <a:gd name="T32" fmla="*/ 45 w 120"/>
                <a:gd name="T33" fmla="*/ 58 h 80"/>
                <a:gd name="T34" fmla="*/ 54 w 120"/>
                <a:gd name="T35" fmla="*/ 58 h 80"/>
                <a:gd name="T36" fmla="*/ 54 w 120"/>
                <a:gd name="T37" fmla="*/ 72 h 80"/>
                <a:gd name="T38" fmla="*/ 28 w 120"/>
                <a:gd name="T39" fmla="*/ 72 h 80"/>
                <a:gd name="T40" fmla="*/ 8 w 120"/>
                <a:gd name="T41" fmla="*/ 52 h 80"/>
                <a:gd name="T42" fmla="*/ 28 w 120"/>
                <a:gd name="T43" fmla="*/ 32 h 80"/>
                <a:gd name="T44" fmla="*/ 35 w 120"/>
                <a:gd name="T45" fmla="*/ 33 h 80"/>
                <a:gd name="T46" fmla="*/ 38 w 120"/>
                <a:gd name="T47" fmla="*/ 33 h 80"/>
                <a:gd name="T48" fmla="*/ 40 w 120"/>
                <a:gd name="T49" fmla="*/ 30 h 80"/>
                <a:gd name="T50" fmla="*/ 64 w 120"/>
                <a:gd name="T51" fmla="*/ 8 h 80"/>
                <a:gd name="T52" fmla="*/ 88 w 120"/>
                <a:gd name="T53" fmla="*/ 32 h 80"/>
                <a:gd name="T54" fmla="*/ 88 w 120"/>
                <a:gd name="T55" fmla="*/ 36 h 80"/>
                <a:gd name="T56" fmla="*/ 89 w 120"/>
                <a:gd name="T57" fmla="*/ 39 h 80"/>
                <a:gd name="T58" fmla="*/ 93 w 120"/>
                <a:gd name="T59" fmla="*/ 40 h 80"/>
                <a:gd name="T60" fmla="*/ 96 w 120"/>
                <a:gd name="T61" fmla="*/ 40 h 80"/>
                <a:gd name="T62" fmla="*/ 112 w 120"/>
                <a:gd name="T63" fmla="*/ 56 h 80"/>
                <a:gd name="T64" fmla="*/ 96 w 120"/>
                <a:gd name="T65" fmla="*/ 72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0" h="80">
                  <a:moveTo>
                    <a:pt x="96" y="32"/>
                  </a:moveTo>
                  <a:cubicBezTo>
                    <a:pt x="96" y="32"/>
                    <a:pt x="96" y="32"/>
                    <a:pt x="96" y="32"/>
                  </a:cubicBezTo>
                  <a:cubicBezTo>
                    <a:pt x="96" y="32"/>
                    <a:pt x="96" y="32"/>
                    <a:pt x="96" y="32"/>
                  </a:cubicBezTo>
                  <a:cubicBezTo>
                    <a:pt x="96" y="14"/>
                    <a:pt x="82" y="0"/>
                    <a:pt x="64" y="0"/>
                  </a:cubicBezTo>
                  <a:cubicBezTo>
                    <a:pt x="49" y="0"/>
                    <a:pt x="36" y="10"/>
                    <a:pt x="33" y="24"/>
                  </a:cubicBezTo>
                  <a:cubicBezTo>
                    <a:pt x="31" y="24"/>
                    <a:pt x="30" y="24"/>
                    <a:pt x="28" y="24"/>
                  </a:cubicBezTo>
                  <a:cubicBezTo>
                    <a:pt x="13" y="24"/>
                    <a:pt x="0" y="37"/>
                    <a:pt x="0" y="52"/>
                  </a:cubicBezTo>
                  <a:cubicBezTo>
                    <a:pt x="0" y="67"/>
                    <a:pt x="13" y="80"/>
                    <a:pt x="28" y="80"/>
                  </a:cubicBezTo>
                  <a:cubicBezTo>
                    <a:pt x="96" y="80"/>
                    <a:pt x="96" y="80"/>
                    <a:pt x="96" y="80"/>
                  </a:cubicBezTo>
                  <a:cubicBezTo>
                    <a:pt x="109" y="80"/>
                    <a:pt x="120" y="69"/>
                    <a:pt x="120" y="56"/>
                  </a:cubicBezTo>
                  <a:cubicBezTo>
                    <a:pt x="120" y="43"/>
                    <a:pt x="109" y="32"/>
                    <a:pt x="96" y="32"/>
                  </a:cubicBezTo>
                  <a:close/>
                  <a:moveTo>
                    <a:pt x="96" y="72"/>
                  </a:moveTo>
                  <a:cubicBezTo>
                    <a:pt x="71" y="72"/>
                    <a:pt x="71" y="72"/>
                    <a:pt x="71" y="72"/>
                  </a:cubicBezTo>
                  <a:cubicBezTo>
                    <a:pt x="71" y="58"/>
                    <a:pt x="71" y="58"/>
                    <a:pt x="71" y="58"/>
                  </a:cubicBezTo>
                  <a:cubicBezTo>
                    <a:pt x="80" y="58"/>
                    <a:pt x="80" y="58"/>
                    <a:pt x="80" y="58"/>
                  </a:cubicBezTo>
                  <a:cubicBezTo>
                    <a:pt x="62" y="36"/>
                    <a:pt x="62" y="36"/>
                    <a:pt x="62" y="36"/>
                  </a:cubicBezTo>
                  <a:cubicBezTo>
                    <a:pt x="45" y="58"/>
                    <a:pt x="45" y="58"/>
                    <a:pt x="45" y="58"/>
                  </a:cubicBezTo>
                  <a:cubicBezTo>
                    <a:pt x="54" y="58"/>
                    <a:pt x="54" y="58"/>
                    <a:pt x="54" y="58"/>
                  </a:cubicBezTo>
                  <a:cubicBezTo>
                    <a:pt x="54" y="72"/>
                    <a:pt x="54" y="72"/>
                    <a:pt x="54" y="72"/>
                  </a:cubicBezTo>
                  <a:cubicBezTo>
                    <a:pt x="28" y="72"/>
                    <a:pt x="28" y="72"/>
                    <a:pt x="28" y="72"/>
                  </a:cubicBezTo>
                  <a:cubicBezTo>
                    <a:pt x="17" y="72"/>
                    <a:pt x="8" y="63"/>
                    <a:pt x="8" y="52"/>
                  </a:cubicBezTo>
                  <a:cubicBezTo>
                    <a:pt x="8" y="41"/>
                    <a:pt x="17" y="32"/>
                    <a:pt x="28" y="32"/>
                  </a:cubicBezTo>
                  <a:cubicBezTo>
                    <a:pt x="30" y="32"/>
                    <a:pt x="32" y="32"/>
                    <a:pt x="35" y="33"/>
                  </a:cubicBezTo>
                  <a:cubicBezTo>
                    <a:pt x="36" y="34"/>
                    <a:pt x="37" y="34"/>
                    <a:pt x="38" y="33"/>
                  </a:cubicBezTo>
                  <a:cubicBezTo>
                    <a:pt x="39" y="32"/>
                    <a:pt x="40" y="31"/>
                    <a:pt x="40" y="30"/>
                  </a:cubicBezTo>
                  <a:cubicBezTo>
                    <a:pt x="41" y="17"/>
                    <a:pt x="51" y="8"/>
                    <a:pt x="64" y="8"/>
                  </a:cubicBezTo>
                  <a:cubicBezTo>
                    <a:pt x="77" y="8"/>
                    <a:pt x="88" y="19"/>
                    <a:pt x="88" y="32"/>
                  </a:cubicBezTo>
                  <a:cubicBezTo>
                    <a:pt x="88" y="33"/>
                    <a:pt x="88" y="34"/>
                    <a:pt x="88" y="36"/>
                  </a:cubicBezTo>
                  <a:cubicBezTo>
                    <a:pt x="87" y="37"/>
                    <a:pt x="88" y="39"/>
                    <a:pt x="89" y="39"/>
                  </a:cubicBezTo>
                  <a:cubicBezTo>
                    <a:pt x="90" y="40"/>
                    <a:pt x="91" y="41"/>
                    <a:pt x="93" y="40"/>
                  </a:cubicBezTo>
                  <a:cubicBezTo>
                    <a:pt x="94" y="40"/>
                    <a:pt x="95" y="40"/>
                    <a:pt x="96" y="40"/>
                  </a:cubicBezTo>
                  <a:cubicBezTo>
                    <a:pt x="105" y="40"/>
                    <a:pt x="112" y="47"/>
                    <a:pt x="112" y="56"/>
                  </a:cubicBezTo>
                  <a:cubicBezTo>
                    <a:pt x="112" y="65"/>
                    <a:pt x="105" y="72"/>
                    <a:pt x="96" y="72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latin typeface="+mn-ea"/>
              </a:endParaRPr>
            </a:p>
          </p:txBody>
        </p:sp>
      </p:grpSp>
    </p:spTree>
  </p:cSld>
  <p:clrMapOvr>
    <a:masterClrMapping/>
  </p:clrMapOvr>
  <p:transition spd="slow">
    <p:dissolve/>
  </p:transition>
  <p:timing>
    <p:tnLst>
      <p:par>
        <p:cTn id="1" dur="indefinite" restart="never" fill="hold" nodeType="tmRoot">
          <p:childTnLst>
            <p:seq concurrent="1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4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4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4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4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7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49"/>
                            </p:stCondLst>
                            <p:childTnLst>
                              <p:par>
                                <p:cTn id="13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649"/>
                            </p:stCondLst>
                            <p:childTnLst>
                              <p:par>
                                <p:cTn id="20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649"/>
                            </p:stCondLst>
                            <p:childTnLst>
                              <p:par>
                                <p:cTn id="27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4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28"/>
          <p:cNvSpPr/>
          <p:nvPr/>
        </p:nvSpPr>
        <p:spPr>
          <a:xfrm>
            <a:off x="299897" y="312285"/>
            <a:ext cx="11592206" cy="6233431"/>
          </a:xfrm>
          <a:prstGeom prst="rect">
            <a:avLst/>
          </a:prstGeom>
          <a:solidFill>
            <a:schemeClr val="accent5">
              <a:lumMod val="9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Subtitle 2"/>
          <p:cNvSpPr txBox="1"/>
          <p:nvPr/>
        </p:nvSpPr>
        <p:spPr>
          <a:xfrm>
            <a:off x="11507375" y="6290064"/>
            <a:ext cx="538592" cy="31393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BC7B3C4-688C-4C03-84C4-F5EEB57CAA43}" type="slidenum">
              <a:rPr lang="id-ID" sz="1600" smtClean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fld>
            <a:endParaRPr lang="en-US" sz="16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4" name="文本框 64"/>
          <p:cNvSpPr txBox="1"/>
          <p:nvPr/>
        </p:nvSpPr>
        <p:spPr>
          <a:xfrm>
            <a:off x="1904788" y="3141828"/>
            <a:ext cx="2739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企业介绍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5" name="文本框 65"/>
          <p:cNvSpPr txBox="1"/>
          <p:nvPr/>
        </p:nvSpPr>
        <p:spPr>
          <a:xfrm>
            <a:off x="1904788" y="3466705"/>
            <a:ext cx="1618428" cy="611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9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Light" charset="0"/>
                <a:sym typeface="Lato Light" charset="0"/>
              </a:rPr>
              <a:t>此处添加详细文本描述，建议与标题相关并符合整体语言风格</a:t>
            </a:r>
            <a:endParaRPr lang="en-US" altLang="zh-CN" sz="9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to Light" charset="0"/>
              <a:sym typeface="Lato Light" charset="0"/>
            </a:endParaRPr>
          </a:p>
        </p:txBody>
      </p:sp>
      <p:sp>
        <p:nvSpPr>
          <p:cNvPr id="116" name="文本框 67"/>
          <p:cNvSpPr txBox="1"/>
          <p:nvPr/>
        </p:nvSpPr>
        <p:spPr>
          <a:xfrm>
            <a:off x="8063947" y="3141828"/>
            <a:ext cx="2925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产品与服务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7" name="文本框 68"/>
          <p:cNvSpPr txBox="1"/>
          <p:nvPr/>
        </p:nvSpPr>
        <p:spPr>
          <a:xfrm>
            <a:off x="8063947" y="3466705"/>
            <a:ext cx="1618428" cy="611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9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Light" charset="0"/>
                <a:sym typeface="Lato Light" charset="0"/>
              </a:rPr>
              <a:t>此处添加详细文本描述，建议与标题相关并符合整体语言风格</a:t>
            </a:r>
            <a:endParaRPr lang="en-US" altLang="zh-CN" sz="9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to Light" charset="0"/>
              <a:sym typeface="Lato Light" charset="0"/>
            </a:endParaRPr>
          </a:p>
        </p:txBody>
      </p:sp>
      <p:sp>
        <p:nvSpPr>
          <p:cNvPr id="118" name="文本框 70"/>
          <p:cNvSpPr txBox="1"/>
          <p:nvPr/>
        </p:nvSpPr>
        <p:spPr>
          <a:xfrm>
            <a:off x="4999322" y="3141828"/>
            <a:ext cx="2739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管理团队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9" name="文本框 71"/>
          <p:cNvSpPr txBox="1"/>
          <p:nvPr/>
        </p:nvSpPr>
        <p:spPr>
          <a:xfrm>
            <a:off x="4999322" y="3466705"/>
            <a:ext cx="1618428" cy="611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9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Light" charset="0"/>
                <a:sym typeface="Lato Light" charset="0"/>
              </a:rPr>
              <a:t>此处添加详细文本描述，建议与标题相关并符合整体语言风格</a:t>
            </a:r>
            <a:endParaRPr lang="en-US" altLang="zh-CN" sz="9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to Light" charset="0"/>
              <a:sym typeface="Lato Light" charset="0"/>
            </a:endParaRPr>
          </a:p>
        </p:txBody>
      </p:sp>
      <p:sp>
        <p:nvSpPr>
          <p:cNvPr id="120" name="文本框 72"/>
          <p:cNvSpPr txBox="1"/>
          <p:nvPr/>
        </p:nvSpPr>
        <p:spPr>
          <a:xfrm>
            <a:off x="1904788" y="4826709"/>
            <a:ext cx="2739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市场分析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1" name="文本框 73"/>
          <p:cNvSpPr txBox="1"/>
          <p:nvPr/>
        </p:nvSpPr>
        <p:spPr>
          <a:xfrm>
            <a:off x="1904788" y="5169695"/>
            <a:ext cx="1618428" cy="611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9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Light" charset="0"/>
                <a:sym typeface="Lato Light" charset="0"/>
              </a:rPr>
              <a:t>此处添加详细文本描述，建议与标题相关并符合整体语言风格</a:t>
            </a:r>
            <a:endParaRPr lang="en-US" altLang="zh-CN" sz="9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to Light" charset="0"/>
              <a:sym typeface="Lato Light" charset="0"/>
            </a:endParaRPr>
          </a:p>
        </p:txBody>
      </p:sp>
      <p:sp>
        <p:nvSpPr>
          <p:cNvPr id="44" name="文本框 67"/>
          <p:cNvSpPr txBox="1"/>
          <p:nvPr/>
        </p:nvSpPr>
        <p:spPr>
          <a:xfrm>
            <a:off x="4999322" y="4826709"/>
            <a:ext cx="2925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策略推行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5" name="文本框 68"/>
          <p:cNvSpPr txBox="1"/>
          <p:nvPr/>
        </p:nvSpPr>
        <p:spPr>
          <a:xfrm>
            <a:off x="4999322" y="5169695"/>
            <a:ext cx="1618428" cy="611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9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Light" charset="0"/>
                <a:sym typeface="Lato Light" charset="0"/>
              </a:rPr>
              <a:t>此处添加详细文本描述，建议与标题相关并符合整体语言风格</a:t>
            </a:r>
            <a:endParaRPr lang="en-US" altLang="zh-CN" sz="9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to Light" charset="0"/>
              <a:sym typeface="Lato Light" charset="0"/>
            </a:endParaRPr>
          </a:p>
        </p:txBody>
      </p:sp>
      <p:sp>
        <p:nvSpPr>
          <p:cNvPr id="53" name="文本框 72"/>
          <p:cNvSpPr txBox="1"/>
          <p:nvPr/>
        </p:nvSpPr>
        <p:spPr>
          <a:xfrm>
            <a:off x="8063947" y="4826709"/>
            <a:ext cx="2739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财务分析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4" name="文本框 73"/>
          <p:cNvSpPr txBox="1"/>
          <p:nvPr/>
        </p:nvSpPr>
        <p:spPr>
          <a:xfrm>
            <a:off x="8063947" y="5169695"/>
            <a:ext cx="1618428" cy="611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9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Light" charset="0"/>
                <a:sym typeface="Lato Light" charset="0"/>
              </a:rPr>
              <a:t>此处添加详细文本描述，建议与标题相关并符合整体语言风格</a:t>
            </a:r>
            <a:endParaRPr lang="en-US" altLang="zh-CN" sz="9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to Light" charset="0"/>
              <a:sym typeface="Lato Light" charset="0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299897" y="911053"/>
            <a:ext cx="11592206" cy="1085849"/>
          </a:xfrm>
          <a:prstGeom prst="rect">
            <a:avLst/>
          </a:prstGeom>
          <a:gradFill flip="none" rotWithShape="1">
            <a:gsLst>
              <a:gs pos="0">
                <a:srgbClr val="84703F"/>
              </a:gs>
              <a:gs pos="65000">
                <a:srgbClr val="E1D8A0"/>
              </a:gs>
              <a:gs pos="100000">
                <a:srgbClr val="84703F"/>
              </a:gs>
            </a:gsLst>
            <a:lin ang="6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矩形 30"/>
          <p:cNvSpPr/>
          <p:nvPr/>
        </p:nvSpPr>
        <p:spPr>
          <a:xfrm>
            <a:off x="1904788" y="2681965"/>
            <a:ext cx="1618428" cy="391886"/>
          </a:xfrm>
          <a:prstGeom prst="rect">
            <a:avLst/>
          </a:prstGeom>
          <a:gradFill flip="none" rotWithShape="1">
            <a:gsLst>
              <a:gs pos="0">
                <a:srgbClr val="E1D8A0"/>
              </a:gs>
              <a:gs pos="100000">
                <a:srgbClr val="84703F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PART 01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4999322" y="2681965"/>
            <a:ext cx="1618428" cy="391886"/>
          </a:xfrm>
          <a:prstGeom prst="rect">
            <a:avLst/>
          </a:prstGeom>
          <a:gradFill flip="none" rotWithShape="1">
            <a:gsLst>
              <a:gs pos="0">
                <a:srgbClr val="E1D8A0"/>
              </a:gs>
              <a:gs pos="100000">
                <a:srgbClr val="84703F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PART 02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8063947" y="2681965"/>
            <a:ext cx="1618428" cy="391886"/>
          </a:xfrm>
          <a:prstGeom prst="rect">
            <a:avLst/>
          </a:prstGeom>
          <a:gradFill flip="none" rotWithShape="1">
            <a:gsLst>
              <a:gs pos="0">
                <a:srgbClr val="E1D8A0"/>
              </a:gs>
              <a:gs pos="100000">
                <a:srgbClr val="84703F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PART 03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4453812" y="1147163"/>
            <a:ext cx="3284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spc="300" dirty="0">
                <a:solidFill>
                  <a:schemeClr val="bg1"/>
                </a:solidFill>
                <a:latin typeface="Times New Roman" panose="02020603050405020304" pitchFamily="18" charset="0"/>
                <a:ea typeface="方正粗宋简体" panose="03000509000000000000" pitchFamily="65" charset="-122"/>
                <a:cs typeface="Times New Roman" panose="02020603050405020304" pitchFamily="18" charset="0"/>
              </a:rPr>
              <a:t>CONTENTS</a:t>
            </a:r>
            <a:endParaRPr lang="zh-CN" altLang="en-US" sz="3600" spc="300" dirty="0">
              <a:solidFill>
                <a:schemeClr val="bg1"/>
              </a:solidFill>
              <a:latin typeface="Times New Roman" panose="02020603050405020304" pitchFamily="18" charset="0"/>
              <a:ea typeface="方正粗宋简体" panose="03000509000000000000" pitchFamily="65" charset="-122"/>
              <a:cs typeface="Times New Roman" panose="02020603050405020304" pitchFamily="18" charset="0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1904788" y="4312383"/>
            <a:ext cx="1618428" cy="391886"/>
          </a:xfrm>
          <a:prstGeom prst="rect">
            <a:avLst/>
          </a:prstGeom>
          <a:gradFill flip="none" rotWithShape="1">
            <a:gsLst>
              <a:gs pos="0">
                <a:srgbClr val="E1D8A0"/>
              </a:gs>
              <a:gs pos="100000">
                <a:srgbClr val="84703F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PART 04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4999322" y="4312383"/>
            <a:ext cx="1618428" cy="391886"/>
          </a:xfrm>
          <a:prstGeom prst="rect">
            <a:avLst/>
          </a:prstGeom>
          <a:gradFill flip="none" rotWithShape="1">
            <a:gsLst>
              <a:gs pos="0">
                <a:srgbClr val="E1D8A0"/>
              </a:gs>
              <a:gs pos="100000">
                <a:srgbClr val="84703F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PART 05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8063947" y="4312383"/>
            <a:ext cx="1618428" cy="391886"/>
          </a:xfrm>
          <a:prstGeom prst="rect">
            <a:avLst/>
          </a:prstGeom>
          <a:gradFill flip="none" rotWithShape="1">
            <a:gsLst>
              <a:gs pos="0">
                <a:srgbClr val="E1D8A0"/>
              </a:gs>
              <a:gs pos="100000">
                <a:srgbClr val="84703F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PART 06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500"/>
                            </p:stCondLst>
                            <p:childTnLst>
                              <p:par>
                                <p:cTn id="5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8000"/>
                            </p:stCondLst>
                            <p:childTnLst>
                              <p:par>
                                <p:cTn id="6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500"/>
                            </p:stCondLst>
                            <p:childTnLst>
                              <p:par>
                                <p:cTn id="7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0"/>
                            </p:stCondLst>
                            <p:childTnLst>
                              <p:par>
                                <p:cTn id="8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500"/>
                            </p:stCondLst>
                            <p:childTnLst>
                              <p:par>
                                <p:cTn id="8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1000"/>
                            </p:stCondLst>
                            <p:childTnLst>
                              <p:par>
                                <p:cTn id="9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2000"/>
                            </p:stCondLst>
                            <p:childTnLst>
                              <p:par>
                                <p:cTn id="9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2500"/>
                            </p:stCondLst>
                            <p:childTnLst>
                              <p:par>
                                <p:cTn id="10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" grpId="0"/>
      <p:bldP spid="115" grpId="0"/>
      <p:bldP spid="116" grpId="0"/>
      <p:bldP spid="117" grpId="0"/>
      <p:bldP spid="118" grpId="0"/>
      <p:bldP spid="119" grpId="0"/>
      <p:bldP spid="120" grpId="0"/>
      <p:bldP spid="121" grpId="0"/>
      <p:bldP spid="44" grpId="0"/>
      <p:bldP spid="45" grpId="0"/>
      <p:bldP spid="53" grpId="0"/>
      <p:bldP spid="54" grpId="0"/>
      <p:bldP spid="30" grpId="0" animBg="1"/>
      <p:bldP spid="31" grpId="0" animBg="1"/>
      <p:bldP spid="32" grpId="0" animBg="1"/>
      <p:bldP spid="33" grpId="0" animBg="1"/>
      <p:bldP spid="35" grpId="0"/>
      <p:bldP spid="36" grpId="0" animBg="1"/>
      <p:bldP spid="37" grpId="0" animBg="1"/>
      <p:bldP spid="3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矩形 70"/>
          <p:cNvSpPr/>
          <p:nvPr/>
        </p:nvSpPr>
        <p:spPr>
          <a:xfrm>
            <a:off x="299897" y="312285"/>
            <a:ext cx="11592206" cy="623343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231" name="Shape 11231"/>
          <p:cNvSpPr>
            <a:spLocks noGrp="1"/>
          </p:cNvSpPr>
          <p:nvPr>
            <p:ph type="title" idx="4294967295"/>
          </p:nvPr>
        </p:nvSpPr>
        <p:spPr>
          <a:xfrm>
            <a:off x="388725" y="341459"/>
            <a:ext cx="115033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>
                <a:gradFill>
                  <a:gsLst>
                    <a:gs pos="0">
                      <a:srgbClr val="84703F"/>
                    </a:gs>
                    <a:gs pos="60000">
                      <a:srgbClr val="E1D8A0"/>
                    </a:gs>
                    <a:gs pos="100000">
                      <a:srgbClr val="84703F"/>
                    </a:gs>
                  </a:gsLst>
                  <a:lin ang="3600000" scaled="0"/>
                </a:gradFill>
                <a:cs typeface="+mn-cs"/>
              </a:rPr>
              <a:t>企业服务</a:t>
            </a:r>
            <a:endParaRPr sz="2400" b="1" dirty="0">
              <a:gradFill>
                <a:gsLst>
                  <a:gs pos="0">
                    <a:srgbClr val="84703F"/>
                  </a:gs>
                  <a:gs pos="60000">
                    <a:srgbClr val="E1D8A0"/>
                  </a:gs>
                  <a:gs pos="100000">
                    <a:srgbClr val="84703F"/>
                  </a:gs>
                </a:gsLst>
                <a:lin ang="3600000" scaled="0"/>
              </a:gradFill>
              <a:cs typeface="+mn-cs"/>
            </a:endParaRPr>
          </a:p>
        </p:txBody>
      </p:sp>
      <p:sp>
        <p:nvSpPr>
          <p:cNvPr id="11233" name="Shape 11233"/>
          <p:cNvSpPr/>
          <p:nvPr/>
        </p:nvSpPr>
        <p:spPr>
          <a:xfrm>
            <a:off x="7260740" y="1964269"/>
            <a:ext cx="3454401" cy="3454401"/>
          </a:xfrm>
          <a:prstGeom prst="ellipse">
            <a:avLst/>
          </a:prstGeom>
          <a:ln w="12700">
            <a:solidFill>
              <a:schemeClr val="accent6"/>
            </a:solidFill>
            <a:prstDash val="sysDash"/>
            <a:round/>
          </a:ln>
        </p:spPr>
        <p:txBody>
          <a:bodyPr lIns="0" tIns="0" rIns="0" bIns="0" anchor="ctr"/>
          <a:lstStyle/>
          <a:p>
            <a:pPr lvl="0" algn="ctr"/>
            <a:endParaRPr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1251" name="Group 11251"/>
          <p:cNvGrpSpPr/>
          <p:nvPr/>
        </p:nvGrpSpPr>
        <p:grpSpPr>
          <a:xfrm>
            <a:off x="7032140" y="4123272"/>
            <a:ext cx="863601" cy="863601"/>
            <a:chOff x="0" y="0"/>
            <a:chExt cx="647700" cy="647700"/>
          </a:xfrm>
        </p:grpSpPr>
        <p:sp>
          <p:nvSpPr>
            <p:cNvPr id="11246" name="Shape 11246"/>
            <p:cNvSpPr/>
            <p:nvPr/>
          </p:nvSpPr>
          <p:spPr>
            <a:xfrm>
              <a:off x="0" y="0"/>
              <a:ext cx="647701" cy="647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/>
              <a:endParaRPr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11250" name="Group 11250"/>
            <p:cNvGrpSpPr/>
            <p:nvPr/>
          </p:nvGrpSpPr>
          <p:grpSpPr>
            <a:xfrm>
              <a:off x="212724" y="223029"/>
              <a:ext cx="230188" cy="177801"/>
              <a:chOff x="0" y="0"/>
              <a:chExt cx="230186" cy="177799"/>
            </a:xfrm>
          </p:grpSpPr>
          <p:sp>
            <p:nvSpPr>
              <p:cNvPr id="11247" name="Shape 11247"/>
              <p:cNvSpPr/>
              <p:nvPr/>
            </p:nvSpPr>
            <p:spPr>
              <a:xfrm>
                <a:off x="22535" y="0"/>
                <a:ext cx="181092" cy="1208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905"/>
                    </a:moveTo>
                    <a:cubicBezTo>
                      <a:pt x="21600" y="610"/>
                      <a:pt x="21195" y="0"/>
                      <a:pt x="20336" y="0"/>
                    </a:cubicBezTo>
                    <a:lnTo>
                      <a:pt x="1264" y="0"/>
                    </a:lnTo>
                    <a:cubicBezTo>
                      <a:pt x="405" y="0"/>
                      <a:pt x="0" y="610"/>
                      <a:pt x="0" y="1905"/>
                    </a:cubicBez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1905"/>
                    </a:lnTo>
                    <a:close/>
                    <a:moveTo>
                      <a:pt x="19849" y="18962"/>
                    </a:moveTo>
                    <a:lnTo>
                      <a:pt x="1751" y="18962"/>
                    </a:lnTo>
                    <a:lnTo>
                      <a:pt x="1751" y="2638"/>
                    </a:lnTo>
                    <a:lnTo>
                      <a:pt x="19849" y="2638"/>
                    </a:lnTo>
                    <a:lnTo>
                      <a:pt x="19849" y="18962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248" name="Shape 11248"/>
              <p:cNvSpPr/>
              <p:nvPr/>
            </p:nvSpPr>
            <p:spPr>
              <a:xfrm>
                <a:off x="-1" y="132541"/>
                <a:ext cx="230188" cy="266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9302" y="0"/>
                    </a:moveTo>
                    <a:lnTo>
                      <a:pt x="2298" y="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302" y="0"/>
                    </a:lnTo>
                    <a:close/>
                    <a:moveTo>
                      <a:pt x="8272" y="14893"/>
                    </a:moveTo>
                    <a:lnTo>
                      <a:pt x="9191" y="7037"/>
                    </a:lnTo>
                    <a:lnTo>
                      <a:pt x="12408" y="7037"/>
                    </a:lnTo>
                    <a:lnTo>
                      <a:pt x="13328" y="14893"/>
                    </a:lnTo>
                    <a:lnTo>
                      <a:pt x="8272" y="14893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249" name="Shape 11249"/>
              <p:cNvSpPr/>
              <p:nvPr/>
            </p:nvSpPr>
            <p:spPr>
              <a:xfrm>
                <a:off x="-1" y="168101"/>
                <a:ext cx="230188" cy="96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690" y="21600"/>
                    </a:moveTo>
                    <a:cubicBezTo>
                      <a:pt x="1465" y="21600"/>
                      <a:pt x="20318" y="21600"/>
                      <a:pt x="20911" y="21600"/>
                    </a:cubicBezTo>
                    <a:cubicBezTo>
                      <a:pt x="21552" y="21600"/>
                      <a:pt x="21600" y="0"/>
                      <a:pt x="21600" y="0"/>
                    </a:cubicBezTo>
                    <a:lnTo>
                      <a:pt x="0" y="0"/>
                    </a:lnTo>
                    <a:cubicBezTo>
                      <a:pt x="0" y="0"/>
                      <a:pt x="18" y="21600"/>
                      <a:pt x="690" y="2160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11254" name="Group 11254"/>
          <p:cNvGrpSpPr/>
          <p:nvPr/>
        </p:nvGrpSpPr>
        <p:grpSpPr>
          <a:xfrm>
            <a:off x="8556140" y="4986872"/>
            <a:ext cx="863601" cy="863601"/>
            <a:chOff x="0" y="0"/>
            <a:chExt cx="647700" cy="647700"/>
          </a:xfrm>
        </p:grpSpPr>
        <p:sp>
          <p:nvSpPr>
            <p:cNvPr id="11252" name="Shape 11252"/>
            <p:cNvSpPr/>
            <p:nvPr/>
          </p:nvSpPr>
          <p:spPr>
            <a:xfrm>
              <a:off x="0" y="0"/>
              <a:ext cx="647701" cy="647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/>
              <a:endParaRPr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253" name="Shape 11253"/>
            <p:cNvSpPr/>
            <p:nvPr/>
          </p:nvSpPr>
          <p:spPr>
            <a:xfrm>
              <a:off x="246444" y="207961"/>
              <a:ext cx="173039" cy="231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468" y="0"/>
                  </a:moveTo>
                  <a:lnTo>
                    <a:pt x="2132" y="0"/>
                  </a:lnTo>
                  <a:cubicBezTo>
                    <a:pt x="955" y="0"/>
                    <a:pt x="0" y="714"/>
                    <a:pt x="0" y="1595"/>
                  </a:cubicBezTo>
                  <a:lnTo>
                    <a:pt x="0" y="20005"/>
                  </a:lnTo>
                  <a:cubicBezTo>
                    <a:pt x="0" y="20886"/>
                    <a:pt x="955" y="21600"/>
                    <a:pt x="2132" y="21600"/>
                  </a:cubicBezTo>
                  <a:lnTo>
                    <a:pt x="19468" y="21600"/>
                  </a:lnTo>
                  <a:cubicBezTo>
                    <a:pt x="20646" y="21600"/>
                    <a:pt x="21600" y="20886"/>
                    <a:pt x="21600" y="20005"/>
                  </a:cubicBezTo>
                  <a:lnTo>
                    <a:pt x="21600" y="1595"/>
                  </a:lnTo>
                  <a:cubicBezTo>
                    <a:pt x="21600" y="714"/>
                    <a:pt x="20645" y="0"/>
                    <a:pt x="19468" y="0"/>
                  </a:cubicBezTo>
                  <a:close/>
                  <a:moveTo>
                    <a:pt x="10869" y="20948"/>
                  </a:moveTo>
                  <a:cubicBezTo>
                    <a:pt x="10474" y="20948"/>
                    <a:pt x="10155" y="20709"/>
                    <a:pt x="10155" y="20414"/>
                  </a:cubicBezTo>
                  <a:cubicBezTo>
                    <a:pt x="10155" y="20119"/>
                    <a:pt x="10474" y="19880"/>
                    <a:pt x="10869" y="19880"/>
                  </a:cubicBezTo>
                  <a:cubicBezTo>
                    <a:pt x="11263" y="19880"/>
                    <a:pt x="11583" y="20119"/>
                    <a:pt x="11583" y="20414"/>
                  </a:cubicBezTo>
                  <a:cubicBezTo>
                    <a:pt x="11583" y="20709"/>
                    <a:pt x="11263" y="20948"/>
                    <a:pt x="10869" y="20948"/>
                  </a:cubicBezTo>
                  <a:close/>
                  <a:moveTo>
                    <a:pt x="18393" y="19202"/>
                  </a:moveTo>
                  <a:lnTo>
                    <a:pt x="3207" y="19202"/>
                  </a:lnTo>
                  <a:lnTo>
                    <a:pt x="3207" y="2398"/>
                  </a:lnTo>
                  <a:lnTo>
                    <a:pt x="18393" y="2398"/>
                  </a:lnTo>
                  <a:lnTo>
                    <a:pt x="18393" y="19202"/>
                  </a:ln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1257" name="Group 11257"/>
          <p:cNvGrpSpPr/>
          <p:nvPr/>
        </p:nvGrpSpPr>
        <p:grpSpPr>
          <a:xfrm>
            <a:off x="10080140" y="4123272"/>
            <a:ext cx="863601" cy="863601"/>
            <a:chOff x="0" y="0"/>
            <a:chExt cx="647700" cy="647700"/>
          </a:xfrm>
        </p:grpSpPr>
        <p:sp>
          <p:nvSpPr>
            <p:cNvPr id="11255" name="Shape 11255"/>
            <p:cNvSpPr/>
            <p:nvPr/>
          </p:nvSpPr>
          <p:spPr>
            <a:xfrm>
              <a:off x="0" y="0"/>
              <a:ext cx="647701" cy="647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/>
              <a:endParaRPr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256" name="Shape 11256"/>
            <p:cNvSpPr/>
            <p:nvPr/>
          </p:nvSpPr>
          <p:spPr>
            <a:xfrm>
              <a:off x="223838" y="203199"/>
              <a:ext cx="214312" cy="2333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4783"/>
                  </a:moveTo>
                  <a:lnTo>
                    <a:pt x="21235" y="1682"/>
                  </a:lnTo>
                  <a:cubicBezTo>
                    <a:pt x="21235" y="753"/>
                    <a:pt x="20056" y="0"/>
                    <a:pt x="19051" y="0"/>
                  </a:cubicBezTo>
                  <a:lnTo>
                    <a:pt x="2549" y="0"/>
                  </a:lnTo>
                  <a:cubicBezTo>
                    <a:pt x="1544" y="0"/>
                    <a:pt x="365" y="753"/>
                    <a:pt x="365" y="1682"/>
                  </a:cubicBezTo>
                  <a:lnTo>
                    <a:pt x="0" y="4725"/>
                  </a:lnTo>
                  <a:lnTo>
                    <a:pt x="0" y="18625"/>
                  </a:lnTo>
                  <a:lnTo>
                    <a:pt x="1886" y="18625"/>
                  </a:lnTo>
                  <a:lnTo>
                    <a:pt x="1886" y="20081"/>
                  </a:lnTo>
                  <a:cubicBezTo>
                    <a:pt x="1886" y="20919"/>
                    <a:pt x="2621" y="21600"/>
                    <a:pt x="3528" y="21600"/>
                  </a:cubicBezTo>
                  <a:cubicBezTo>
                    <a:pt x="4436" y="21600"/>
                    <a:pt x="5171" y="20919"/>
                    <a:pt x="5171" y="20081"/>
                  </a:cubicBezTo>
                  <a:lnTo>
                    <a:pt x="5171" y="18625"/>
                  </a:lnTo>
                  <a:lnTo>
                    <a:pt x="16550" y="18625"/>
                  </a:lnTo>
                  <a:lnTo>
                    <a:pt x="16550" y="20081"/>
                  </a:lnTo>
                  <a:cubicBezTo>
                    <a:pt x="16550" y="20919"/>
                    <a:pt x="17285" y="21600"/>
                    <a:pt x="18192" y="21600"/>
                  </a:cubicBezTo>
                  <a:cubicBezTo>
                    <a:pt x="19100" y="21600"/>
                    <a:pt x="19835" y="20919"/>
                    <a:pt x="19835" y="20081"/>
                  </a:cubicBezTo>
                  <a:lnTo>
                    <a:pt x="19835" y="18625"/>
                  </a:lnTo>
                  <a:lnTo>
                    <a:pt x="21600" y="18625"/>
                  </a:lnTo>
                  <a:lnTo>
                    <a:pt x="21600" y="4783"/>
                  </a:lnTo>
                  <a:close/>
                  <a:moveTo>
                    <a:pt x="8248" y="1208"/>
                  </a:moveTo>
                  <a:lnTo>
                    <a:pt x="13413" y="1208"/>
                  </a:lnTo>
                  <a:cubicBezTo>
                    <a:pt x="13801" y="1208"/>
                    <a:pt x="14114" y="1499"/>
                    <a:pt x="14114" y="1856"/>
                  </a:cubicBezTo>
                  <a:cubicBezTo>
                    <a:pt x="14114" y="2214"/>
                    <a:pt x="13801" y="2505"/>
                    <a:pt x="13413" y="2505"/>
                  </a:cubicBezTo>
                  <a:lnTo>
                    <a:pt x="8248" y="2505"/>
                  </a:lnTo>
                  <a:cubicBezTo>
                    <a:pt x="7860" y="2505"/>
                    <a:pt x="7546" y="2214"/>
                    <a:pt x="7546" y="1856"/>
                  </a:cubicBezTo>
                  <a:cubicBezTo>
                    <a:pt x="7546" y="1499"/>
                    <a:pt x="7860" y="1208"/>
                    <a:pt x="8248" y="1208"/>
                  </a:cubicBezTo>
                  <a:close/>
                  <a:moveTo>
                    <a:pt x="2677" y="5033"/>
                  </a:moveTo>
                  <a:cubicBezTo>
                    <a:pt x="2677" y="4428"/>
                    <a:pt x="3208" y="3938"/>
                    <a:pt x="3862" y="3938"/>
                  </a:cubicBezTo>
                  <a:lnTo>
                    <a:pt x="17799" y="3938"/>
                  </a:lnTo>
                  <a:cubicBezTo>
                    <a:pt x="18453" y="3938"/>
                    <a:pt x="18983" y="4428"/>
                    <a:pt x="18983" y="5033"/>
                  </a:cubicBezTo>
                  <a:lnTo>
                    <a:pt x="19348" y="11732"/>
                  </a:lnTo>
                  <a:cubicBezTo>
                    <a:pt x="19348" y="12338"/>
                    <a:pt x="18818" y="12828"/>
                    <a:pt x="18164" y="12828"/>
                  </a:cubicBezTo>
                  <a:lnTo>
                    <a:pt x="3497" y="12828"/>
                  </a:lnTo>
                  <a:cubicBezTo>
                    <a:pt x="2842" y="12828"/>
                    <a:pt x="2312" y="12338"/>
                    <a:pt x="2312" y="11732"/>
                  </a:cubicBezTo>
                  <a:lnTo>
                    <a:pt x="2677" y="5033"/>
                  </a:lnTo>
                  <a:close/>
                  <a:moveTo>
                    <a:pt x="5171" y="16744"/>
                  </a:moveTo>
                  <a:cubicBezTo>
                    <a:pt x="4865" y="17063"/>
                    <a:pt x="4422" y="17269"/>
                    <a:pt x="3924" y="17269"/>
                  </a:cubicBezTo>
                  <a:cubicBezTo>
                    <a:pt x="3013" y="17269"/>
                    <a:pt x="2276" y="16595"/>
                    <a:pt x="2255" y="15758"/>
                  </a:cubicBezTo>
                  <a:cubicBezTo>
                    <a:pt x="2254" y="15746"/>
                    <a:pt x="2251" y="15734"/>
                    <a:pt x="2251" y="15722"/>
                  </a:cubicBezTo>
                  <a:cubicBezTo>
                    <a:pt x="2251" y="14867"/>
                    <a:pt x="2999" y="14176"/>
                    <a:pt x="3923" y="14176"/>
                  </a:cubicBezTo>
                  <a:cubicBezTo>
                    <a:pt x="4848" y="14176"/>
                    <a:pt x="5597" y="14868"/>
                    <a:pt x="5597" y="15722"/>
                  </a:cubicBezTo>
                  <a:cubicBezTo>
                    <a:pt x="5598" y="16115"/>
                    <a:pt x="5434" y="16470"/>
                    <a:pt x="5171" y="16744"/>
                  </a:cubicBezTo>
                  <a:close/>
                  <a:moveTo>
                    <a:pt x="17858" y="17269"/>
                  </a:moveTo>
                  <a:cubicBezTo>
                    <a:pt x="17327" y="17269"/>
                    <a:pt x="16859" y="17036"/>
                    <a:pt x="16553" y="16679"/>
                  </a:cubicBezTo>
                  <a:cubicBezTo>
                    <a:pt x="16326" y="16415"/>
                    <a:pt x="16185" y="16085"/>
                    <a:pt x="16185" y="15722"/>
                  </a:cubicBezTo>
                  <a:cubicBezTo>
                    <a:pt x="16185" y="14868"/>
                    <a:pt x="16934" y="14176"/>
                    <a:pt x="17858" y="14176"/>
                  </a:cubicBezTo>
                  <a:cubicBezTo>
                    <a:pt x="18782" y="14176"/>
                    <a:pt x="19531" y="14868"/>
                    <a:pt x="19531" y="15722"/>
                  </a:cubicBezTo>
                  <a:cubicBezTo>
                    <a:pt x="19531" y="15755"/>
                    <a:pt x="19523" y="15786"/>
                    <a:pt x="19521" y="15818"/>
                  </a:cubicBezTo>
                  <a:cubicBezTo>
                    <a:pt x="19466" y="16627"/>
                    <a:pt x="18746" y="17269"/>
                    <a:pt x="17858" y="17269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1245" name="Group 11245"/>
          <p:cNvGrpSpPr/>
          <p:nvPr/>
        </p:nvGrpSpPr>
        <p:grpSpPr>
          <a:xfrm>
            <a:off x="7032140" y="2548472"/>
            <a:ext cx="863601" cy="863601"/>
            <a:chOff x="0" y="0"/>
            <a:chExt cx="647700" cy="647700"/>
          </a:xfrm>
        </p:grpSpPr>
        <p:sp>
          <p:nvSpPr>
            <p:cNvPr id="11243" name="Shape 11243"/>
            <p:cNvSpPr/>
            <p:nvPr/>
          </p:nvSpPr>
          <p:spPr>
            <a:xfrm>
              <a:off x="0" y="0"/>
              <a:ext cx="647701" cy="647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solidFill>
              <a:schemeClr val="tx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/>
              <a:endParaRPr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244" name="Shape 11244"/>
            <p:cNvSpPr/>
            <p:nvPr/>
          </p:nvSpPr>
          <p:spPr>
            <a:xfrm>
              <a:off x="219075" y="223836"/>
              <a:ext cx="212726" cy="212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5" y="0"/>
                    <a:pt x="0" y="4835"/>
                    <a:pt x="0" y="10800"/>
                  </a:cubicBezTo>
                  <a:cubicBezTo>
                    <a:pt x="0" y="16765"/>
                    <a:pt x="4835" y="21600"/>
                    <a:pt x="10800" y="21600"/>
                  </a:cubicBezTo>
                  <a:cubicBezTo>
                    <a:pt x="16765" y="21600"/>
                    <a:pt x="21600" y="16765"/>
                    <a:pt x="21600" y="10800"/>
                  </a:cubicBezTo>
                  <a:cubicBezTo>
                    <a:pt x="21600" y="4835"/>
                    <a:pt x="16765" y="0"/>
                    <a:pt x="10800" y="0"/>
                  </a:cubicBezTo>
                  <a:close/>
                  <a:moveTo>
                    <a:pt x="18900" y="10800"/>
                  </a:moveTo>
                  <a:cubicBezTo>
                    <a:pt x="18900" y="12545"/>
                    <a:pt x="18344" y="14162"/>
                    <a:pt x="17401" y="15485"/>
                  </a:cubicBezTo>
                  <a:lnTo>
                    <a:pt x="6115" y="4199"/>
                  </a:lnTo>
                  <a:cubicBezTo>
                    <a:pt x="7439" y="3256"/>
                    <a:pt x="9055" y="2700"/>
                    <a:pt x="10800" y="2700"/>
                  </a:cubicBezTo>
                  <a:cubicBezTo>
                    <a:pt x="15266" y="2700"/>
                    <a:pt x="18900" y="6334"/>
                    <a:pt x="18900" y="10800"/>
                  </a:cubicBezTo>
                  <a:close/>
                  <a:moveTo>
                    <a:pt x="2700" y="10800"/>
                  </a:moveTo>
                  <a:cubicBezTo>
                    <a:pt x="2700" y="9043"/>
                    <a:pt x="3265" y="7415"/>
                    <a:pt x="4219" y="6086"/>
                  </a:cubicBezTo>
                  <a:lnTo>
                    <a:pt x="15514" y="17381"/>
                  </a:lnTo>
                  <a:cubicBezTo>
                    <a:pt x="14185" y="18335"/>
                    <a:pt x="12557" y="18900"/>
                    <a:pt x="10800" y="18900"/>
                  </a:cubicBezTo>
                  <a:cubicBezTo>
                    <a:pt x="6334" y="18900"/>
                    <a:pt x="2700" y="15266"/>
                    <a:pt x="2700" y="1080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1260" name="Group 11260"/>
          <p:cNvGrpSpPr/>
          <p:nvPr/>
        </p:nvGrpSpPr>
        <p:grpSpPr>
          <a:xfrm>
            <a:off x="10080140" y="2548472"/>
            <a:ext cx="863601" cy="863601"/>
            <a:chOff x="0" y="0"/>
            <a:chExt cx="647700" cy="647700"/>
          </a:xfrm>
        </p:grpSpPr>
        <p:sp>
          <p:nvSpPr>
            <p:cNvPr id="11258" name="Shape 11258"/>
            <p:cNvSpPr/>
            <p:nvPr/>
          </p:nvSpPr>
          <p:spPr>
            <a:xfrm>
              <a:off x="0" y="0"/>
              <a:ext cx="647701" cy="647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/>
              <a:endParaRPr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259" name="Shape 11259"/>
            <p:cNvSpPr/>
            <p:nvPr/>
          </p:nvSpPr>
          <p:spPr>
            <a:xfrm>
              <a:off x="206375" y="204786"/>
              <a:ext cx="231775" cy="231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625" y="5480"/>
                  </a:moveTo>
                  <a:lnTo>
                    <a:pt x="14625" y="0"/>
                  </a:lnTo>
                  <a:lnTo>
                    <a:pt x="0" y="0"/>
                  </a:lnTo>
                  <a:lnTo>
                    <a:pt x="0" y="14625"/>
                  </a:lnTo>
                  <a:lnTo>
                    <a:pt x="5480" y="14625"/>
                  </a:lnTo>
                  <a:cubicBezTo>
                    <a:pt x="6028" y="18566"/>
                    <a:pt x="9409" y="21600"/>
                    <a:pt x="13500" y="21600"/>
                  </a:cubicBezTo>
                  <a:cubicBezTo>
                    <a:pt x="17974" y="21600"/>
                    <a:pt x="21600" y="17974"/>
                    <a:pt x="21600" y="13500"/>
                  </a:cubicBezTo>
                  <a:cubicBezTo>
                    <a:pt x="21600" y="9408"/>
                    <a:pt x="18566" y="6027"/>
                    <a:pt x="14625" y="5480"/>
                  </a:cubicBezTo>
                  <a:close/>
                  <a:moveTo>
                    <a:pt x="5430" y="12825"/>
                  </a:moveTo>
                  <a:lnTo>
                    <a:pt x="1800" y="12825"/>
                  </a:lnTo>
                  <a:lnTo>
                    <a:pt x="1800" y="1800"/>
                  </a:lnTo>
                  <a:lnTo>
                    <a:pt x="12825" y="1800"/>
                  </a:lnTo>
                  <a:lnTo>
                    <a:pt x="12825" y="5430"/>
                  </a:lnTo>
                  <a:cubicBezTo>
                    <a:pt x="8891" y="5755"/>
                    <a:pt x="5755" y="8890"/>
                    <a:pt x="5430" y="12825"/>
                  </a:cubicBezTo>
                  <a:close/>
                  <a:moveTo>
                    <a:pt x="13500" y="19800"/>
                  </a:moveTo>
                  <a:cubicBezTo>
                    <a:pt x="10411" y="19800"/>
                    <a:pt x="7839" y="17563"/>
                    <a:pt x="7306" y="14625"/>
                  </a:cubicBezTo>
                  <a:lnTo>
                    <a:pt x="14625" y="14625"/>
                  </a:lnTo>
                  <a:lnTo>
                    <a:pt x="14625" y="7306"/>
                  </a:lnTo>
                  <a:cubicBezTo>
                    <a:pt x="17563" y="7838"/>
                    <a:pt x="19800" y="10410"/>
                    <a:pt x="19800" y="13500"/>
                  </a:cubicBezTo>
                  <a:cubicBezTo>
                    <a:pt x="19800" y="16974"/>
                    <a:pt x="16974" y="19800"/>
                    <a:pt x="13500" y="1980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954394" y="2075457"/>
            <a:ext cx="2266947" cy="806528"/>
            <a:chOff x="954394" y="2075457"/>
            <a:chExt cx="2266947" cy="806528"/>
          </a:xfrm>
        </p:grpSpPr>
        <p:grpSp>
          <p:nvGrpSpPr>
            <p:cNvPr id="11266" name="Group 11266"/>
            <p:cNvGrpSpPr/>
            <p:nvPr/>
          </p:nvGrpSpPr>
          <p:grpSpPr>
            <a:xfrm>
              <a:off x="1265541" y="2075457"/>
              <a:ext cx="1955800" cy="806528"/>
              <a:chOff x="0" y="0"/>
              <a:chExt cx="1466850" cy="604894"/>
            </a:xfrm>
          </p:grpSpPr>
          <p:sp>
            <p:nvSpPr>
              <p:cNvPr id="11264" name="Shape 11264"/>
              <p:cNvSpPr/>
              <p:nvPr/>
            </p:nvSpPr>
            <p:spPr>
              <a:xfrm>
                <a:off x="0" y="0"/>
                <a:ext cx="1466850" cy="25391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spcBef>
                    <a:spcPts val="200"/>
                  </a:spcBef>
                  <a:defRPr sz="1200">
                    <a:solidFill>
                      <a:srgbClr val="595959"/>
                    </a:solidFill>
                    <a:uFill>
                      <a:solidFill>
                        <a:srgbClr val="595959"/>
                      </a:solidFill>
                    </a:uFill>
                    <a:latin typeface="Roboto Condensed" panose="02000000000000000000"/>
                    <a:ea typeface="Roboto Condensed" panose="02000000000000000000"/>
                    <a:cs typeface="Roboto Condensed" panose="02000000000000000000"/>
                    <a:sym typeface="Roboto Condensed" panose="02000000000000000000"/>
                  </a:defRPr>
                </a:lvl1pPr>
              </a:lstStyle>
              <a:p>
                <a:pPr lvl="0">
                  <a:defRPr sz="1800">
                    <a:solidFill>
                      <a:srgbClr val="000000"/>
                    </a:solidFill>
                    <a:uFillTx/>
                  </a:defRPr>
                </a:pPr>
                <a:r>
                  <a:rPr lang="zh-CN" altLang="en-US" sz="16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网站设计</a:t>
                </a:r>
                <a:endParaRPr sz="1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265" name="Shape 11265"/>
              <p:cNvSpPr/>
              <p:nvPr/>
            </p:nvSpPr>
            <p:spPr>
              <a:xfrm>
                <a:off x="0" y="203249"/>
                <a:ext cx="1466850" cy="40164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lnSpc>
                    <a:spcPct val="120000"/>
                  </a:lnSpc>
                  <a:spcBef>
                    <a:spcPts val="100"/>
                  </a:spcBef>
                  <a:defRPr sz="800">
                    <a:solidFill>
                      <a:srgbClr val="808080"/>
                    </a:solidFill>
                    <a:uFill>
                      <a:solidFill>
                        <a:srgbClr val="808080"/>
                      </a:solidFill>
                    </a:uFill>
                    <a:latin typeface="Roboto Condensed" panose="02000000000000000000"/>
                    <a:ea typeface="Roboto Condensed" panose="02000000000000000000"/>
                    <a:cs typeface="Roboto Condensed" panose="02000000000000000000"/>
                    <a:sym typeface="Roboto Condensed" panose="02000000000000000000"/>
                  </a:defRPr>
                </a:lvl1pPr>
              </a:lstStyle>
              <a:p>
                <a:pPr lvl="0">
                  <a:defRPr sz="1800">
                    <a:solidFill>
                      <a:srgbClr val="000000"/>
                    </a:solidFill>
                    <a:uFillTx/>
                  </a:defRPr>
                </a:pPr>
                <a:r>
                  <a:rPr lang="zh-CN" altLang="en-US" sz="1200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单击此处添加副标题或详细文本描述</a:t>
                </a:r>
                <a:endParaRPr sz="12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1273" name="Group 11273"/>
            <p:cNvGrpSpPr/>
            <p:nvPr/>
          </p:nvGrpSpPr>
          <p:grpSpPr>
            <a:xfrm>
              <a:off x="954394" y="2170593"/>
              <a:ext cx="285752" cy="285752"/>
              <a:chOff x="0" y="0"/>
              <a:chExt cx="214312" cy="214312"/>
            </a:xfrm>
            <a:solidFill>
              <a:srgbClr val="00B0F0"/>
            </a:solidFill>
          </p:grpSpPr>
          <p:sp>
            <p:nvSpPr>
              <p:cNvPr id="11267" name="Shape 11267"/>
              <p:cNvSpPr/>
              <p:nvPr/>
            </p:nvSpPr>
            <p:spPr>
              <a:xfrm>
                <a:off x="109751" y="0"/>
                <a:ext cx="104561" cy="1045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8619"/>
                    </a:moveTo>
                    <a:lnTo>
                      <a:pt x="12977" y="0"/>
                    </a:lnTo>
                    <a:lnTo>
                      <a:pt x="6550" y="6423"/>
                    </a:lnTo>
                    <a:lnTo>
                      <a:pt x="2263" y="2140"/>
                    </a:lnTo>
                    <a:lnTo>
                      <a:pt x="0" y="21600"/>
                    </a:lnTo>
                    <a:lnTo>
                      <a:pt x="19498" y="19365"/>
                    </a:lnTo>
                    <a:lnTo>
                      <a:pt x="15172" y="15042"/>
                    </a:lnTo>
                    <a:lnTo>
                      <a:pt x="21600" y="8619"/>
                    </a:lnTo>
                    <a:close/>
                  </a:path>
                </a:pathLst>
              </a:custGeom>
              <a:solidFill>
                <a:schemeClr val="bg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268" name="Shape 11268"/>
              <p:cNvSpPr/>
              <p:nvPr/>
            </p:nvSpPr>
            <p:spPr>
              <a:xfrm>
                <a:off x="0" y="109751"/>
                <a:ext cx="104561" cy="1045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6427" y="6559"/>
                    </a:moveTo>
                    <a:lnTo>
                      <a:pt x="0" y="12981"/>
                    </a:lnTo>
                    <a:lnTo>
                      <a:pt x="8624" y="21600"/>
                    </a:lnTo>
                    <a:lnTo>
                      <a:pt x="15051" y="15177"/>
                    </a:lnTo>
                    <a:lnTo>
                      <a:pt x="19336" y="19459"/>
                    </a:lnTo>
                    <a:lnTo>
                      <a:pt x="21600" y="0"/>
                    </a:lnTo>
                    <a:lnTo>
                      <a:pt x="2101" y="2235"/>
                    </a:lnTo>
                    <a:lnTo>
                      <a:pt x="6427" y="6559"/>
                    </a:lnTo>
                    <a:close/>
                  </a:path>
                </a:pathLst>
              </a:custGeom>
              <a:solidFill>
                <a:schemeClr val="bg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4" name="组合 3"/>
          <p:cNvGrpSpPr/>
          <p:nvPr/>
        </p:nvGrpSpPr>
        <p:grpSpPr>
          <a:xfrm>
            <a:off x="956225" y="3226363"/>
            <a:ext cx="2459852" cy="806529"/>
            <a:chOff x="956225" y="3226363"/>
            <a:chExt cx="2459852" cy="806529"/>
          </a:xfrm>
        </p:grpSpPr>
        <p:grpSp>
          <p:nvGrpSpPr>
            <p:cNvPr id="11276" name="Group 11276"/>
            <p:cNvGrpSpPr/>
            <p:nvPr/>
          </p:nvGrpSpPr>
          <p:grpSpPr>
            <a:xfrm>
              <a:off x="1265541" y="3226363"/>
              <a:ext cx="2150536" cy="806529"/>
              <a:chOff x="0" y="0"/>
              <a:chExt cx="1612901" cy="604895"/>
            </a:xfrm>
          </p:grpSpPr>
          <p:sp>
            <p:nvSpPr>
              <p:cNvPr id="11274" name="Shape 11274"/>
              <p:cNvSpPr/>
              <p:nvPr/>
            </p:nvSpPr>
            <p:spPr>
              <a:xfrm>
                <a:off x="0" y="0"/>
                <a:ext cx="1612901" cy="25391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spcBef>
                    <a:spcPts val="200"/>
                  </a:spcBef>
                  <a:defRPr sz="1200">
                    <a:solidFill>
                      <a:srgbClr val="595959"/>
                    </a:solidFill>
                    <a:uFill>
                      <a:solidFill>
                        <a:srgbClr val="595959"/>
                      </a:solidFill>
                    </a:uFill>
                    <a:latin typeface="Roboto Condensed" panose="02000000000000000000"/>
                    <a:ea typeface="Roboto Condensed" panose="02000000000000000000"/>
                    <a:cs typeface="Roboto Condensed" panose="02000000000000000000"/>
                    <a:sym typeface="Roboto Condensed" panose="02000000000000000000"/>
                  </a:defRPr>
                </a:lvl1pPr>
              </a:lstStyle>
              <a:p>
                <a:pPr lvl="0">
                  <a:defRPr sz="1800">
                    <a:solidFill>
                      <a:srgbClr val="000000"/>
                    </a:solidFill>
                    <a:uFillTx/>
                  </a:defRPr>
                </a:pPr>
                <a:r>
                  <a:rPr lang="zh-CN" altLang="en-US" sz="16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商务管理</a:t>
                </a:r>
                <a:endParaRPr sz="1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275" name="Shape 11275"/>
              <p:cNvSpPr/>
              <p:nvPr/>
            </p:nvSpPr>
            <p:spPr>
              <a:xfrm>
                <a:off x="0" y="203249"/>
                <a:ext cx="1466850" cy="40164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lnSpc>
                    <a:spcPct val="120000"/>
                  </a:lnSpc>
                  <a:spcBef>
                    <a:spcPts val="100"/>
                  </a:spcBef>
                  <a:defRPr sz="800">
                    <a:solidFill>
                      <a:srgbClr val="808080"/>
                    </a:solidFill>
                    <a:uFill>
                      <a:solidFill>
                        <a:srgbClr val="808080"/>
                      </a:solidFill>
                    </a:uFill>
                    <a:latin typeface="Roboto Condensed" panose="02000000000000000000"/>
                    <a:ea typeface="Roboto Condensed" panose="02000000000000000000"/>
                    <a:cs typeface="Roboto Condensed" panose="02000000000000000000"/>
                    <a:sym typeface="Roboto Condensed" panose="02000000000000000000"/>
                  </a:defRPr>
                </a:lvl1pPr>
              </a:lstStyle>
              <a:p>
                <a:pPr lvl="0">
                  <a:defRPr sz="1800">
                    <a:solidFill>
                      <a:srgbClr val="000000"/>
                    </a:solidFill>
                    <a:uFillTx/>
                  </a:defRPr>
                </a:pPr>
                <a:r>
                  <a:rPr lang="zh-CN" altLang="en-US" sz="1200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单击此处添加副标题或详细文本描述</a:t>
                </a:r>
                <a:endParaRPr sz="12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11280" name="Shape 11280"/>
            <p:cNvSpPr/>
            <p:nvPr/>
          </p:nvSpPr>
          <p:spPr>
            <a:xfrm>
              <a:off x="956225" y="3361830"/>
              <a:ext cx="309035" cy="3090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625" y="5480"/>
                  </a:moveTo>
                  <a:lnTo>
                    <a:pt x="14625" y="0"/>
                  </a:lnTo>
                  <a:lnTo>
                    <a:pt x="0" y="0"/>
                  </a:lnTo>
                  <a:lnTo>
                    <a:pt x="0" y="14625"/>
                  </a:lnTo>
                  <a:lnTo>
                    <a:pt x="5480" y="14625"/>
                  </a:lnTo>
                  <a:cubicBezTo>
                    <a:pt x="6028" y="18566"/>
                    <a:pt x="9409" y="21600"/>
                    <a:pt x="13500" y="21600"/>
                  </a:cubicBezTo>
                  <a:cubicBezTo>
                    <a:pt x="17974" y="21600"/>
                    <a:pt x="21600" y="17974"/>
                    <a:pt x="21600" y="13500"/>
                  </a:cubicBezTo>
                  <a:cubicBezTo>
                    <a:pt x="21600" y="9408"/>
                    <a:pt x="18566" y="6027"/>
                    <a:pt x="14625" y="5480"/>
                  </a:cubicBezTo>
                  <a:close/>
                  <a:moveTo>
                    <a:pt x="5430" y="12825"/>
                  </a:moveTo>
                  <a:lnTo>
                    <a:pt x="1800" y="12825"/>
                  </a:lnTo>
                  <a:lnTo>
                    <a:pt x="1800" y="1800"/>
                  </a:lnTo>
                  <a:lnTo>
                    <a:pt x="12825" y="1800"/>
                  </a:lnTo>
                  <a:lnTo>
                    <a:pt x="12825" y="5430"/>
                  </a:lnTo>
                  <a:cubicBezTo>
                    <a:pt x="8891" y="5755"/>
                    <a:pt x="5755" y="8890"/>
                    <a:pt x="5430" y="12825"/>
                  </a:cubicBezTo>
                  <a:close/>
                  <a:moveTo>
                    <a:pt x="13500" y="19800"/>
                  </a:moveTo>
                  <a:cubicBezTo>
                    <a:pt x="10411" y="19800"/>
                    <a:pt x="7839" y="17563"/>
                    <a:pt x="7306" y="14625"/>
                  </a:cubicBezTo>
                  <a:lnTo>
                    <a:pt x="14625" y="14625"/>
                  </a:lnTo>
                  <a:lnTo>
                    <a:pt x="14625" y="7306"/>
                  </a:lnTo>
                  <a:cubicBezTo>
                    <a:pt x="17563" y="7838"/>
                    <a:pt x="19800" y="10410"/>
                    <a:pt x="19800" y="13500"/>
                  </a:cubicBezTo>
                  <a:cubicBezTo>
                    <a:pt x="19800" y="16974"/>
                    <a:pt x="16974" y="19800"/>
                    <a:pt x="13500" y="19800"/>
                  </a:cubicBezTo>
                  <a:close/>
                </a:path>
              </a:pathLst>
            </a:custGeom>
            <a:solidFill>
              <a:schemeClr val="tx2"/>
            </a:solidFill>
            <a:ln w="12700">
              <a:miter lim="400000"/>
            </a:ln>
          </p:spPr>
          <p:txBody>
            <a:bodyPr lIns="0" tIns="0" rIns="0" bIns="0"/>
            <a:lstStyle/>
            <a:p>
              <a:pPr lvl="0"/>
              <a:endParaRPr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956509" y="4377267"/>
            <a:ext cx="2264832" cy="806528"/>
            <a:chOff x="956509" y="4377267"/>
            <a:chExt cx="2264832" cy="806528"/>
          </a:xfrm>
        </p:grpSpPr>
        <p:grpSp>
          <p:nvGrpSpPr>
            <p:cNvPr id="11279" name="Group 11279"/>
            <p:cNvGrpSpPr/>
            <p:nvPr/>
          </p:nvGrpSpPr>
          <p:grpSpPr>
            <a:xfrm>
              <a:off x="1265541" y="4377267"/>
              <a:ext cx="1955800" cy="806528"/>
              <a:chOff x="0" y="0"/>
              <a:chExt cx="1466850" cy="604894"/>
            </a:xfrm>
          </p:grpSpPr>
          <p:sp>
            <p:nvSpPr>
              <p:cNvPr id="11277" name="Shape 11277"/>
              <p:cNvSpPr/>
              <p:nvPr/>
            </p:nvSpPr>
            <p:spPr>
              <a:xfrm>
                <a:off x="0" y="0"/>
                <a:ext cx="1466850" cy="25391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spcBef>
                    <a:spcPts val="200"/>
                  </a:spcBef>
                  <a:defRPr sz="1200">
                    <a:solidFill>
                      <a:srgbClr val="595959"/>
                    </a:solidFill>
                    <a:uFill>
                      <a:solidFill>
                        <a:srgbClr val="595959"/>
                      </a:solidFill>
                    </a:uFill>
                    <a:latin typeface="Roboto Condensed" panose="02000000000000000000"/>
                    <a:ea typeface="Roboto Condensed" panose="02000000000000000000"/>
                    <a:cs typeface="Roboto Condensed" panose="02000000000000000000"/>
                    <a:sym typeface="Roboto Condensed" panose="02000000000000000000"/>
                  </a:defRPr>
                </a:lvl1pPr>
              </a:lstStyle>
              <a:p>
                <a:pPr lvl="0">
                  <a:defRPr sz="1800">
                    <a:solidFill>
                      <a:srgbClr val="000000"/>
                    </a:solidFill>
                    <a:uFillTx/>
                  </a:defRPr>
                </a:pPr>
                <a:r>
                  <a:rPr lang="zh-CN" altLang="en-US" sz="16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创意品</a:t>
                </a:r>
                <a:endParaRPr sz="1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278" name="Shape 11278"/>
              <p:cNvSpPr/>
              <p:nvPr/>
            </p:nvSpPr>
            <p:spPr>
              <a:xfrm>
                <a:off x="0" y="203249"/>
                <a:ext cx="1466850" cy="40164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lnSpc>
                    <a:spcPct val="120000"/>
                  </a:lnSpc>
                  <a:spcBef>
                    <a:spcPts val="100"/>
                  </a:spcBef>
                  <a:defRPr sz="800">
                    <a:solidFill>
                      <a:srgbClr val="808080"/>
                    </a:solidFill>
                    <a:uFill>
                      <a:solidFill>
                        <a:srgbClr val="808080"/>
                      </a:solidFill>
                    </a:uFill>
                    <a:latin typeface="Roboto Condensed" panose="02000000000000000000"/>
                    <a:ea typeface="Roboto Condensed" panose="02000000000000000000"/>
                    <a:cs typeface="Roboto Condensed" panose="02000000000000000000"/>
                    <a:sym typeface="Roboto Condensed" panose="02000000000000000000"/>
                  </a:defRPr>
                </a:lvl1pPr>
              </a:lstStyle>
              <a:p>
                <a:pPr lvl="0">
                  <a:defRPr sz="1800">
                    <a:solidFill>
                      <a:srgbClr val="000000"/>
                    </a:solidFill>
                    <a:uFillTx/>
                  </a:defRPr>
                </a:pPr>
                <a:r>
                  <a:rPr lang="zh-CN" altLang="en-US" sz="1200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单击此处添加副标题或详细文本描述</a:t>
                </a:r>
                <a:endParaRPr sz="12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11281" name="Shape 11281"/>
            <p:cNvSpPr/>
            <p:nvPr/>
          </p:nvSpPr>
          <p:spPr>
            <a:xfrm>
              <a:off x="956509" y="4474701"/>
              <a:ext cx="283635" cy="2836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5" y="0"/>
                    <a:pt x="0" y="4835"/>
                    <a:pt x="0" y="10800"/>
                  </a:cubicBezTo>
                  <a:cubicBezTo>
                    <a:pt x="0" y="16765"/>
                    <a:pt x="4835" y="21600"/>
                    <a:pt x="10800" y="21600"/>
                  </a:cubicBezTo>
                  <a:cubicBezTo>
                    <a:pt x="16765" y="21600"/>
                    <a:pt x="21600" y="16765"/>
                    <a:pt x="21600" y="10800"/>
                  </a:cubicBezTo>
                  <a:cubicBezTo>
                    <a:pt x="21600" y="4835"/>
                    <a:pt x="16765" y="0"/>
                    <a:pt x="10800" y="0"/>
                  </a:cubicBezTo>
                  <a:close/>
                  <a:moveTo>
                    <a:pt x="18900" y="10800"/>
                  </a:moveTo>
                  <a:cubicBezTo>
                    <a:pt x="18900" y="12545"/>
                    <a:pt x="18344" y="14162"/>
                    <a:pt x="17401" y="15485"/>
                  </a:cubicBezTo>
                  <a:lnTo>
                    <a:pt x="6115" y="4199"/>
                  </a:lnTo>
                  <a:cubicBezTo>
                    <a:pt x="7439" y="3256"/>
                    <a:pt x="9055" y="2700"/>
                    <a:pt x="10800" y="2700"/>
                  </a:cubicBezTo>
                  <a:cubicBezTo>
                    <a:pt x="15266" y="2700"/>
                    <a:pt x="18900" y="6334"/>
                    <a:pt x="18900" y="10800"/>
                  </a:cubicBezTo>
                  <a:close/>
                  <a:moveTo>
                    <a:pt x="2700" y="10800"/>
                  </a:moveTo>
                  <a:cubicBezTo>
                    <a:pt x="2700" y="9043"/>
                    <a:pt x="3265" y="7415"/>
                    <a:pt x="4219" y="6086"/>
                  </a:cubicBezTo>
                  <a:lnTo>
                    <a:pt x="15514" y="17381"/>
                  </a:lnTo>
                  <a:cubicBezTo>
                    <a:pt x="14185" y="18335"/>
                    <a:pt x="12557" y="18900"/>
                    <a:pt x="10800" y="18900"/>
                  </a:cubicBezTo>
                  <a:cubicBezTo>
                    <a:pt x="6334" y="18900"/>
                    <a:pt x="2700" y="15266"/>
                    <a:pt x="2700" y="10800"/>
                  </a:cubicBezTo>
                  <a:close/>
                </a:path>
              </a:pathLst>
            </a:custGeom>
            <a:solidFill>
              <a:schemeClr val="accent1"/>
            </a:solidFill>
            <a:ln w="12700">
              <a:miter lim="400000"/>
            </a:ln>
          </p:spPr>
          <p:txBody>
            <a:bodyPr lIns="0" tIns="0" rIns="0" bIns="0"/>
            <a:lstStyle/>
            <a:p>
              <a:pPr lvl="0"/>
              <a:endParaRPr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3757095" y="2075457"/>
            <a:ext cx="2262718" cy="806528"/>
            <a:chOff x="3757095" y="2075457"/>
            <a:chExt cx="2262718" cy="806528"/>
          </a:xfrm>
        </p:grpSpPr>
        <p:grpSp>
          <p:nvGrpSpPr>
            <p:cNvPr id="11284" name="Group 11284"/>
            <p:cNvGrpSpPr/>
            <p:nvPr/>
          </p:nvGrpSpPr>
          <p:grpSpPr>
            <a:xfrm>
              <a:off x="4064012" y="2075457"/>
              <a:ext cx="1955801" cy="806528"/>
              <a:chOff x="0" y="0"/>
              <a:chExt cx="1466850" cy="604894"/>
            </a:xfrm>
          </p:grpSpPr>
          <p:sp>
            <p:nvSpPr>
              <p:cNvPr id="11282" name="Shape 11282"/>
              <p:cNvSpPr/>
              <p:nvPr/>
            </p:nvSpPr>
            <p:spPr>
              <a:xfrm>
                <a:off x="0" y="0"/>
                <a:ext cx="1466850" cy="25391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spcBef>
                    <a:spcPts val="200"/>
                  </a:spcBef>
                  <a:defRPr sz="1200">
                    <a:solidFill>
                      <a:srgbClr val="595959"/>
                    </a:solidFill>
                    <a:uFill>
                      <a:solidFill>
                        <a:srgbClr val="595959"/>
                      </a:solidFill>
                    </a:uFill>
                    <a:latin typeface="Roboto Condensed" panose="02000000000000000000"/>
                    <a:ea typeface="Roboto Condensed" panose="02000000000000000000"/>
                    <a:cs typeface="Roboto Condensed" panose="02000000000000000000"/>
                    <a:sym typeface="Roboto Condensed" panose="02000000000000000000"/>
                  </a:defRPr>
                </a:lvl1pPr>
              </a:lstStyle>
              <a:p>
                <a:pPr lvl="0">
                  <a:defRPr sz="1800">
                    <a:solidFill>
                      <a:srgbClr val="000000"/>
                    </a:solidFill>
                    <a:uFillTx/>
                  </a:defRPr>
                </a:pPr>
                <a:r>
                  <a:rPr lang="zh-CN" altLang="en-US" sz="16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销售主管</a:t>
                </a:r>
                <a:endParaRPr sz="1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283" name="Shape 11283"/>
              <p:cNvSpPr/>
              <p:nvPr/>
            </p:nvSpPr>
            <p:spPr>
              <a:xfrm>
                <a:off x="0" y="203249"/>
                <a:ext cx="1466850" cy="40164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lnSpc>
                    <a:spcPct val="120000"/>
                  </a:lnSpc>
                  <a:spcBef>
                    <a:spcPts val="100"/>
                  </a:spcBef>
                  <a:defRPr sz="800">
                    <a:solidFill>
                      <a:srgbClr val="808080"/>
                    </a:solidFill>
                    <a:uFill>
                      <a:solidFill>
                        <a:srgbClr val="808080"/>
                      </a:solidFill>
                    </a:uFill>
                    <a:latin typeface="Roboto Condensed" panose="02000000000000000000"/>
                    <a:ea typeface="Roboto Condensed" panose="02000000000000000000"/>
                    <a:cs typeface="Roboto Condensed" panose="02000000000000000000"/>
                    <a:sym typeface="Roboto Condensed" panose="02000000000000000000"/>
                  </a:defRPr>
                </a:lvl1pPr>
              </a:lstStyle>
              <a:p>
                <a:pPr lvl="0">
                  <a:defRPr sz="1800">
                    <a:solidFill>
                      <a:srgbClr val="000000"/>
                    </a:solidFill>
                    <a:uFillTx/>
                  </a:defRPr>
                </a:pPr>
                <a:r>
                  <a:rPr lang="zh-CN" altLang="en-US" sz="1200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单击此处添加副标题或详细文本描述</a:t>
                </a:r>
                <a:endParaRPr sz="12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1294" name="Group 11294"/>
            <p:cNvGrpSpPr/>
            <p:nvPr/>
          </p:nvGrpSpPr>
          <p:grpSpPr>
            <a:xfrm>
              <a:off x="3757095" y="2204410"/>
              <a:ext cx="306917" cy="237068"/>
              <a:chOff x="0" y="0"/>
              <a:chExt cx="230186" cy="177799"/>
            </a:xfrm>
            <a:solidFill>
              <a:srgbClr val="0070C0"/>
            </a:solidFill>
          </p:grpSpPr>
          <p:sp>
            <p:nvSpPr>
              <p:cNvPr id="11291" name="Shape 11291"/>
              <p:cNvSpPr/>
              <p:nvPr/>
            </p:nvSpPr>
            <p:spPr>
              <a:xfrm>
                <a:off x="22535" y="0"/>
                <a:ext cx="181092" cy="1208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905"/>
                    </a:moveTo>
                    <a:cubicBezTo>
                      <a:pt x="21600" y="610"/>
                      <a:pt x="21195" y="0"/>
                      <a:pt x="20336" y="0"/>
                    </a:cubicBezTo>
                    <a:lnTo>
                      <a:pt x="1264" y="0"/>
                    </a:lnTo>
                    <a:cubicBezTo>
                      <a:pt x="405" y="0"/>
                      <a:pt x="0" y="610"/>
                      <a:pt x="0" y="1905"/>
                    </a:cubicBez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1905"/>
                    </a:lnTo>
                    <a:close/>
                    <a:moveTo>
                      <a:pt x="19849" y="18962"/>
                    </a:moveTo>
                    <a:lnTo>
                      <a:pt x="1751" y="18962"/>
                    </a:lnTo>
                    <a:lnTo>
                      <a:pt x="1751" y="2638"/>
                    </a:lnTo>
                    <a:lnTo>
                      <a:pt x="19849" y="2638"/>
                    </a:lnTo>
                    <a:lnTo>
                      <a:pt x="19849" y="18962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292" name="Shape 11292"/>
              <p:cNvSpPr/>
              <p:nvPr/>
            </p:nvSpPr>
            <p:spPr>
              <a:xfrm>
                <a:off x="-1" y="132541"/>
                <a:ext cx="230188" cy="266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9302" y="0"/>
                    </a:moveTo>
                    <a:lnTo>
                      <a:pt x="2298" y="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302" y="0"/>
                    </a:lnTo>
                    <a:close/>
                    <a:moveTo>
                      <a:pt x="8272" y="14893"/>
                    </a:moveTo>
                    <a:lnTo>
                      <a:pt x="9191" y="7037"/>
                    </a:lnTo>
                    <a:lnTo>
                      <a:pt x="12408" y="7037"/>
                    </a:lnTo>
                    <a:lnTo>
                      <a:pt x="13328" y="14893"/>
                    </a:lnTo>
                    <a:lnTo>
                      <a:pt x="8272" y="14893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293" name="Shape 11293"/>
              <p:cNvSpPr/>
              <p:nvPr/>
            </p:nvSpPr>
            <p:spPr>
              <a:xfrm>
                <a:off x="-1" y="168101"/>
                <a:ext cx="230188" cy="96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690" y="21600"/>
                    </a:moveTo>
                    <a:cubicBezTo>
                      <a:pt x="1465" y="21600"/>
                      <a:pt x="20318" y="21600"/>
                      <a:pt x="20911" y="21600"/>
                    </a:cubicBezTo>
                    <a:cubicBezTo>
                      <a:pt x="21552" y="21600"/>
                      <a:pt x="21600" y="0"/>
                      <a:pt x="21600" y="0"/>
                    </a:cubicBezTo>
                    <a:lnTo>
                      <a:pt x="0" y="0"/>
                    </a:lnTo>
                    <a:cubicBezTo>
                      <a:pt x="0" y="0"/>
                      <a:pt x="18" y="21600"/>
                      <a:pt x="690" y="2160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7" name="组合 6"/>
          <p:cNvGrpSpPr/>
          <p:nvPr/>
        </p:nvGrpSpPr>
        <p:grpSpPr>
          <a:xfrm>
            <a:off x="3797882" y="3226363"/>
            <a:ext cx="2221931" cy="806529"/>
            <a:chOff x="3797882" y="3226363"/>
            <a:chExt cx="2221931" cy="806529"/>
          </a:xfrm>
        </p:grpSpPr>
        <p:grpSp>
          <p:nvGrpSpPr>
            <p:cNvPr id="11287" name="Group 11287"/>
            <p:cNvGrpSpPr/>
            <p:nvPr/>
          </p:nvGrpSpPr>
          <p:grpSpPr>
            <a:xfrm>
              <a:off x="4064012" y="3226363"/>
              <a:ext cx="1955801" cy="806529"/>
              <a:chOff x="0" y="0"/>
              <a:chExt cx="1466850" cy="604895"/>
            </a:xfrm>
          </p:grpSpPr>
          <p:sp>
            <p:nvSpPr>
              <p:cNvPr id="11285" name="Shape 11285"/>
              <p:cNvSpPr/>
              <p:nvPr/>
            </p:nvSpPr>
            <p:spPr>
              <a:xfrm>
                <a:off x="0" y="0"/>
                <a:ext cx="1466850" cy="25391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spcBef>
                    <a:spcPts val="200"/>
                  </a:spcBef>
                  <a:defRPr sz="1200">
                    <a:solidFill>
                      <a:srgbClr val="595959"/>
                    </a:solidFill>
                    <a:uFill>
                      <a:solidFill>
                        <a:srgbClr val="595959"/>
                      </a:solidFill>
                    </a:uFill>
                    <a:latin typeface="Roboto Condensed" panose="02000000000000000000"/>
                    <a:ea typeface="Roboto Condensed" panose="02000000000000000000"/>
                    <a:cs typeface="Roboto Condensed" panose="02000000000000000000"/>
                    <a:sym typeface="Roboto Condensed" panose="02000000000000000000"/>
                  </a:defRPr>
                </a:lvl1pPr>
              </a:lstStyle>
              <a:p>
                <a:pPr lvl="0">
                  <a:defRPr sz="1800">
                    <a:solidFill>
                      <a:srgbClr val="000000"/>
                    </a:solidFill>
                    <a:uFillTx/>
                  </a:defRPr>
                </a:pPr>
                <a:r>
                  <a:rPr lang="zh-CN" altLang="en-US" sz="16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环保产品</a:t>
                </a:r>
                <a:endParaRPr sz="1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286" name="Shape 11286"/>
              <p:cNvSpPr/>
              <p:nvPr/>
            </p:nvSpPr>
            <p:spPr>
              <a:xfrm>
                <a:off x="0" y="203249"/>
                <a:ext cx="1466850" cy="40164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lnSpc>
                    <a:spcPct val="120000"/>
                  </a:lnSpc>
                  <a:spcBef>
                    <a:spcPts val="100"/>
                  </a:spcBef>
                  <a:defRPr sz="800">
                    <a:solidFill>
                      <a:srgbClr val="808080"/>
                    </a:solidFill>
                    <a:uFill>
                      <a:solidFill>
                        <a:srgbClr val="808080"/>
                      </a:solidFill>
                    </a:uFill>
                    <a:latin typeface="Roboto Condensed" panose="02000000000000000000"/>
                    <a:ea typeface="Roboto Condensed" panose="02000000000000000000"/>
                    <a:cs typeface="Roboto Condensed" panose="02000000000000000000"/>
                    <a:sym typeface="Roboto Condensed" panose="02000000000000000000"/>
                  </a:defRPr>
                </a:lvl1pPr>
              </a:lstStyle>
              <a:p>
                <a:pPr lvl="0">
                  <a:defRPr sz="1800">
                    <a:solidFill>
                      <a:srgbClr val="000000"/>
                    </a:solidFill>
                    <a:uFillTx/>
                  </a:defRPr>
                </a:pPr>
                <a:r>
                  <a:rPr lang="zh-CN" altLang="en-US" sz="1200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单击此处添加副标题或详细文本描述</a:t>
                </a:r>
                <a:endParaRPr sz="12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11295" name="Shape 11295"/>
            <p:cNvSpPr/>
            <p:nvPr/>
          </p:nvSpPr>
          <p:spPr>
            <a:xfrm>
              <a:off x="3797882" y="3334378"/>
              <a:ext cx="230719" cy="3090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468" y="0"/>
                  </a:moveTo>
                  <a:lnTo>
                    <a:pt x="2132" y="0"/>
                  </a:lnTo>
                  <a:cubicBezTo>
                    <a:pt x="955" y="0"/>
                    <a:pt x="0" y="714"/>
                    <a:pt x="0" y="1595"/>
                  </a:cubicBezTo>
                  <a:lnTo>
                    <a:pt x="0" y="20005"/>
                  </a:lnTo>
                  <a:cubicBezTo>
                    <a:pt x="0" y="20886"/>
                    <a:pt x="955" y="21600"/>
                    <a:pt x="2132" y="21600"/>
                  </a:cubicBezTo>
                  <a:lnTo>
                    <a:pt x="19468" y="21600"/>
                  </a:lnTo>
                  <a:cubicBezTo>
                    <a:pt x="20646" y="21600"/>
                    <a:pt x="21600" y="20886"/>
                    <a:pt x="21600" y="20005"/>
                  </a:cubicBezTo>
                  <a:lnTo>
                    <a:pt x="21600" y="1595"/>
                  </a:lnTo>
                  <a:cubicBezTo>
                    <a:pt x="21600" y="714"/>
                    <a:pt x="20645" y="0"/>
                    <a:pt x="19468" y="0"/>
                  </a:cubicBezTo>
                  <a:close/>
                  <a:moveTo>
                    <a:pt x="10869" y="20948"/>
                  </a:moveTo>
                  <a:cubicBezTo>
                    <a:pt x="10474" y="20948"/>
                    <a:pt x="10155" y="20709"/>
                    <a:pt x="10155" y="20414"/>
                  </a:cubicBezTo>
                  <a:cubicBezTo>
                    <a:pt x="10155" y="20119"/>
                    <a:pt x="10474" y="19880"/>
                    <a:pt x="10869" y="19880"/>
                  </a:cubicBezTo>
                  <a:cubicBezTo>
                    <a:pt x="11263" y="19880"/>
                    <a:pt x="11583" y="20119"/>
                    <a:pt x="11583" y="20414"/>
                  </a:cubicBezTo>
                  <a:cubicBezTo>
                    <a:pt x="11583" y="20709"/>
                    <a:pt x="11263" y="20948"/>
                    <a:pt x="10869" y="20948"/>
                  </a:cubicBezTo>
                  <a:close/>
                  <a:moveTo>
                    <a:pt x="18393" y="19202"/>
                  </a:moveTo>
                  <a:lnTo>
                    <a:pt x="3207" y="19202"/>
                  </a:lnTo>
                  <a:lnTo>
                    <a:pt x="3207" y="2398"/>
                  </a:lnTo>
                  <a:lnTo>
                    <a:pt x="18393" y="2398"/>
                  </a:lnTo>
                  <a:lnTo>
                    <a:pt x="18393" y="19202"/>
                  </a:lnTo>
                  <a:close/>
                </a:path>
              </a:pathLst>
            </a:custGeom>
            <a:solidFill>
              <a:schemeClr val="accent3"/>
            </a:solidFill>
            <a:ln w="12700">
              <a:miter lim="400000"/>
            </a:ln>
          </p:spPr>
          <p:txBody>
            <a:bodyPr lIns="0" tIns="0" rIns="0" bIns="0"/>
            <a:lstStyle/>
            <a:p>
              <a:pPr lvl="0"/>
              <a:endParaRPr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3772482" y="4377267"/>
            <a:ext cx="2247331" cy="806528"/>
            <a:chOff x="3772482" y="4377267"/>
            <a:chExt cx="2247331" cy="806528"/>
          </a:xfrm>
        </p:grpSpPr>
        <p:grpSp>
          <p:nvGrpSpPr>
            <p:cNvPr id="11290" name="Group 11290"/>
            <p:cNvGrpSpPr/>
            <p:nvPr/>
          </p:nvGrpSpPr>
          <p:grpSpPr>
            <a:xfrm>
              <a:off x="4064012" y="4377267"/>
              <a:ext cx="1955801" cy="806528"/>
              <a:chOff x="0" y="0"/>
              <a:chExt cx="1466850" cy="604894"/>
            </a:xfrm>
          </p:grpSpPr>
          <p:sp>
            <p:nvSpPr>
              <p:cNvPr id="11288" name="Shape 11288"/>
              <p:cNvSpPr/>
              <p:nvPr/>
            </p:nvSpPr>
            <p:spPr>
              <a:xfrm>
                <a:off x="0" y="0"/>
                <a:ext cx="1466850" cy="25391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spcBef>
                    <a:spcPts val="200"/>
                  </a:spcBef>
                  <a:defRPr sz="1200">
                    <a:solidFill>
                      <a:srgbClr val="595959"/>
                    </a:solidFill>
                    <a:uFill>
                      <a:solidFill>
                        <a:srgbClr val="595959"/>
                      </a:solidFill>
                    </a:uFill>
                    <a:latin typeface="Roboto Condensed" panose="02000000000000000000"/>
                    <a:ea typeface="Roboto Condensed" panose="02000000000000000000"/>
                    <a:cs typeface="Roboto Condensed" panose="02000000000000000000"/>
                    <a:sym typeface="Roboto Condensed" panose="02000000000000000000"/>
                  </a:defRPr>
                </a:lvl1pPr>
              </a:lstStyle>
              <a:p>
                <a:pPr lvl="0">
                  <a:defRPr sz="1800">
                    <a:solidFill>
                      <a:srgbClr val="000000"/>
                    </a:solidFill>
                    <a:uFillTx/>
                  </a:defRPr>
                </a:pPr>
                <a:r>
                  <a:rPr lang="zh-CN" altLang="en-US" sz="16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数据分析</a:t>
                </a:r>
                <a:endParaRPr sz="1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289" name="Shape 11289"/>
              <p:cNvSpPr/>
              <p:nvPr/>
            </p:nvSpPr>
            <p:spPr>
              <a:xfrm>
                <a:off x="0" y="203249"/>
                <a:ext cx="1466850" cy="40164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lnSpc>
                    <a:spcPct val="120000"/>
                  </a:lnSpc>
                  <a:spcBef>
                    <a:spcPts val="100"/>
                  </a:spcBef>
                  <a:defRPr sz="800">
                    <a:solidFill>
                      <a:srgbClr val="808080"/>
                    </a:solidFill>
                    <a:uFill>
                      <a:solidFill>
                        <a:srgbClr val="808080"/>
                      </a:solidFill>
                    </a:uFill>
                    <a:latin typeface="Roboto Condensed" panose="02000000000000000000"/>
                    <a:ea typeface="Roboto Condensed" panose="02000000000000000000"/>
                    <a:cs typeface="Roboto Condensed" panose="02000000000000000000"/>
                    <a:sym typeface="Roboto Condensed" panose="02000000000000000000"/>
                  </a:defRPr>
                </a:lvl1pPr>
              </a:lstStyle>
              <a:p>
                <a:pPr lvl="0">
                  <a:defRPr sz="1800">
                    <a:solidFill>
                      <a:srgbClr val="000000"/>
                    </a:solidFill>
                    <a:uFillTx/>
                  </a:defRPr>
                </a:pPr>
                <a:r>
                  <a:rPr lang="zh-CN" altLang="en-US" sz="1200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单击此处添加副标题或详细文本描述</a:t>
                </a:r>
                <a:endParaRPr sz="12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11296" name="Shape 11296"/>
            <p:cNvSpPr/>
            <p:nvPr/>
          </p:nvSpPr>
          <p:spPr>
            <a:xfrm>
              <a:off x="3772482" y="4487333"/>
              <a:ext cx="285751" cy="3111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4783"/>
                  </a:moveTo>
                  <a:lnTo>
                    <a:pt x="21235" y="1682"/>
                  </a:lnTo>
                  <a:cubicBezTo>
                    <a:pt x="21235" y="753"/>
                    <a:pt x="20056" y="0"/>
                    <a:pt x="19051" y="0"/>
                  </a:cubicBezTo>
                  <a:lnTo>
                    <a:pt x="2549" y="0"/>
                  </a:lnTo>
                  <a:cubicBezTo>
                    <a:pt x="1544" y="0"/>
                    <a:pt x="365" y="753"/>
                    <a:pt x="365" y="1682"/>
                  </a:cubicBezTo>
                  <a:lnTo>
                    <a:pt x="0" y="4725"/>
                  </a:lnTo>
                  <a:lnTo>
                    <a:pt x="0" y="18625"/>
                  </a:lnTo>
                  <a:lnTo>
                    <a:pt x="1886" y="18625"/>
                  </a:lnTo>
                  <a:lnTo>
                    <a:pt x="1886" y="20081"/>
                  </a:lnTo>
                  <a:cubicBezTo>
                    <a:pt x="1886" y="20919"/>
                    <a:pt x="2621" y="21600"/>
                    <a:pt x="3528" y="21600"/>
                  </a:cubicBezTo>
                  <a:cubicBezTo>
                    <a:pt x="4436" y="21600"/>
                    <a:pt x="5171" y="20919"/>
                    <a:pt x="5171" y="20081"/>
                  </a:cubicBezTo>
                  <a:lnTo>
                    <a:pt x="5171" y="18625"/>
                  </a:lnTo>
                  <a:lnTo>
                    <a:pt x="16550" y="18625"/>
                  </a:lnTo>
                  <a:lnTo>
                    <a:pt x="16550" y="20081"/>
                  </a:lnTo>
                  <a:cubicBezTo>
                    <a:pt x="16550" y="20919"/>
                    <a:pt x="17285" y="21600"/>
                    <a:pt x="18192" y="21600"/>
                  </a:cubicBezTo>
                  <a:cubicBezTo>
                    <a:pt x="19100" y="21600"/>
                    <a:pt x="19835" y="20919"/>
                    <a:pt x="19835" y="20081"/>
                  </a:cubicBezTo>
                  <a:lnTo>
                    <a:pt x="19835" y="18625"/>
                  </a:lnTo>
                  <a:lnTo>
                    <a:pt x="21600" y="18625"/>
                  </a:lnTo>
                  <a:lnTo>
                    <a:pt x="21600" y="4783"/>
                  </a:lnTo>
                  <a:close/>
                  <a:moveTo>
                    <a:pt x="8248" y="1208"/>
                  </a:moveTo>
                  <a:lnTo>
                    <a:pt x="13413" y="1208"/>
                  </a:lnTo>
                  <a:cubicBezTo>
                    <a:pt x="13801" y="1208"/>
                    <a:pt x="14114" y="1499"/>
                    <a:pt x="14114" y="1856"/>
                  </a:cubicBezTo>
                  <a:cubicBezTo>
                    <a:pt x="14114" y="2214"/>
                    <a:pt x="13801" y="2505"/>
                    <a:pt x="13413" y="2505"/>
                  </a:cubicBezTo>
                  <a:lnTo>
                    <a:pt x="8248" y="2505"/>
                  </a:lnTo>
                  <a:cubicBezTo>
                    <a:pt x="7860" y="2505"/>
                    <a:pt x="7546" y="2214"/>
                    <a:pt x="7546" y="1856"/>
                  </a:cubicBezTo>
                  <a:cubicBezTo>
                    <a:pt x="7546" y="1499"/>
                    <a:pt x="7860" y="1208"/>
                    <a:pt x="8248" y="1208"/>
                  </a:cubicBezTo>
                  <a:close/>
                  <a:moveTo>
                    <a:pt x="2677" y="5033"/>
                  </a:moveTo>
                  <a:cubicBezTo>
                    <a:pt x="2677" y="4428"/>
                    <a:pt x="3208" y="3938"/>
                    <a:pt x="3862" y="3938"/>
                  </a:cubicBezTo>
                  <a:lnTo>
                    <a:pt x="17799" y="3938"/>
                  </a:lnTo>
                  <a:cubicBezTo>
                    <a:pt x="18453" y="3938"/>
                    <a:pt x="18983" y="4428"/>
                    <a:pt x="18983" y="5033"/>
                  </a:cubicBezTo>
                  <a:lnTo>
                    <a:pt x="19348" y="11732"/>
                  </a:lnTo>
                  <a:cubicBezTo>
                    <a:pt x="19348" y="12338"/>
                    <a:pt x="18818" y="12828"/>
                    <a:pt x="18164" y="12828"/>
                  </a:cubicBezTo>
                  <a:lnTo>
                    <a:pt x="3497" y="12828"/>
                  </a:lnTo>
                  <a:cubicBezTo>
                    <a:pt x="2842" y="12828"/>
                    <a:pt x="2312" y="12338"/>
                    <a:pt x="2312" y="11732"/>
                  </a:cubicBezTo>
                  <a:lnTo>
                    <a:pt x="2677" y="5033"/>
                  </a:lnTo>
                  <a:close/>
                  <a:moveTo>
                    <a:pt x="5171" y="16744"/>
                  </a:moveTo>
                  <a:cubicBezTo>
                    <a:pt x="4865" y="17063"/>
                    <a:pt x="4422" y="17269"/>
                    <a:pt x="3924" y="17269"/>
                  </a:cubicBezTo>
                  <a:cubicBezTo>
                    <a:pt x="3013" y="17269"/>
                    <a:pt x="2276" y="16595"/>
                    <a:pt x="2255" y="15758"/>
                  </a:cubicBezTo>
                  <a:cubicBezTo>
                    <a:pt x="2254" y="15746"/>
                    <a:pt x="2251" y="15734"/>
                    <a:pt x="2251" y="15722"/>
                  </a:cubicBezTo>
                  <a:cubicBezTo>
                    <a:pt x="2251" y="14867"/>
                    <a:pt x="2999" y="14176"/>
                    <a:pt x="3923" y="14176"/>
                  </a:cubicBezTo>
                  <a:cubicBezTo>
                    <a:pt x="4848" y="14176"/>
                    <a:pt x="5597" y="14868"/>
                    <a:pt x="5597" y="15722"/>
                  </a:cubicBezTo>
                  <a:cubicBezTo>
                    <a:pt x="5598" y="16115"/>
                    <a:pt x="5434" y="16470"/>
                    <a:pt x="5171" y="16744"/>
                  </a:cubicBezTo>
                  <a:close/>
                  <a:moveTo>
                    <a:pt x="17858" y="17269"/>
                  </a:moveTo>
                  <a:cubicBezTo>
                    <a:pt x="17327" y="17269"/>
                    <a:pt x="16859" y="17036"/>
                    <a:pt x="16553" y="16679"/>
                  </a:cubicBezTo>
                  <a:cubicBezTo>
                    <a:pt x="16326" y="16415"/>
                    <a:pt x="16185" y="16085"/>
                    <a:pt x="16185" y="15722"/>
                  </a:cubicBezTo>
                  <a:cubicBezTo>
                    <a:pt x="16185" y="14868"/>
                    <a:pt x="16934" y="14176"/>
                    <a:pt x="17858" y="14176"/>
                  </a:cubicBezTo>
                  <a:cubicBezTo>
                    <a:pt x="18782" y="14176"/>
                    <a:pt x="19531" y="14868"/>
                    <a:pt x="19531" y="15722"/>
                  </a:cubicBezTo>
                  <a:cubicBezTo>
                    <a:pt x="19531" y="15755"/>
                    <a:pt x="19523" y="15786"/>
                    <a:pt x="19521" y="15818"/>
                  </a:cubicBezTo>
                  <a:cubicBezTo>
                    <a:pt x="19466" y="16627"/>
                    <a:pt x="18746" y="17269"/>
                    <a:pt x="17858" y="17269"/>
                  </a:cubicBezTo>
                  <a:close/>
                </a:path>
              </a:pathLst>
            </a:custGeom>
            <a:solidFill>
              <a:schemeClr val="accent4"/>
            </a:solidFill>
            <a:ln w="12700">
              <a:miter lim="400000"/>
            </a:ln>
          </p:spPr>
          <p:txBody>
            <a:bodyPr lIns="0" tIns="0" rIns="0" bIns="0"/>
            <a:lstStyle/>
            <a:p>
              <a:pPr lvl="0"/>
              <a:endParaRPr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1297" name="Shape 11297"/>
          <p:cNvSpPr/>
          <p:nvPr/>
        </p:nvSpPr>
        <p:spPr>
          <a:xfrm flipV="1">
            <a:off x="3534608" y="2107142"/>
            <a:ext cx="0" cy="3139097"/>
          </a:xfrm>
          <a:prstGeom prst="line">
            <a:avLst/>
          </a:prstGeom>
          <a:ln w="3175">
            <a:solidFill>
              <a:schemeClr val="accent6"/>
            </a:solidFill>
            <a:round/>
          </a:ln>
        </p:spPr>
        <p:txBody>
          <a:bodyPr lIns="0" tIns="0" rIns="0" bIns="0"/>
          <a:lstStyle/>
          <a:p>
            <a:pPr lvl="0">
              <a:defRPr sz="1200">
                <a:uFillTx/>
                <a:latin typeface="+mj-lt"/>
                <a:ea typeface="+mj-ea"/>
                <a:cs typeface="+mj-cs"/>
                <a:sym typeface="Helvetica"/>
              </a:defRPr>
            </a:pPr>
            <a:endParaRPr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7844940" y="2548469"/>
            <a:ext cx="2286001" cy="2286001"/>
            <a:chOff x="7844940" y="2548469"/>
            <a:chExt cx="2286001" cy="2286001"/>
          </a:xfrm>
        </p:grpSpPr>
        <p:grpSp>
          <p:nvGrpSpPr>
            <p:cNvPr id="11263" name="Group 11263"/>
            <p:cNvGrpSpPr/>
            <p:nvPr/>
          </p:nvGrpSpPr>
          <p:grpSpPr>
            <a:xfrm>
              <a:off x="7844940" y="2548469"/>
              <a:ext cx="2286001" cy="2286001"/>
              <a:chOff x="0" y="0"/>
              <a:chExt cx="1714500" cy="1714500"/>
            </a:xfrm>
          </p:grpSpPr>
          <p:sp>
            <p:nvSpPr>
              <p:cNvPr id="11261" name="Shape 11261"/>
              <p:cNvSpPr/>
              <p:nvPr/>
            </p:nvSpPr>
            <p:spPr>
              <a:xfrm>
                <a:off x="0" y="-1"/>
                <a:ext cx="1714501" cy="17145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chemeClr val="accent6">
                  <a:alpha val="10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/>
                <a:endParaRPr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262" name="Shape 11262"/>
              <p:cNvSpPr/>
              <p:nvPr/>
            </p:nvSpPr>
            <p:spPr>
              <a:xfrm>
                <a:off x="342899" y="342899"/>
                <a:ext cx="1028701" cy="1028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chemeClr val="bg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/>
                <a:endParaRPr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1300" name="Group 11300"/>
            <p:cNvGrpSpPr/>
            <p:nvPr/>
          </p:nvGrpSpPr>
          <p:grpSpPr>
            <a:xfrm>
              <a:off x="8787748" y="3418422"/>
              <a:ext cx="442477" cy="547473"/>
              <a:chOff x="0" y="0"/>
              <a:chExt cx="331856" cy="410604"/>
            </a:xfrm>
          </p:grpSpPr>
          <p:sp>
            <p:nvSpPr>
              <p:cNvPr id="11298" name="Shape 11298"/>
              <p:cNvSpPr/>
              <p:nvPr/>
            </p:nvSpPr>
            <p:spPr>
              <a:xfrm>
                <a:off x="62938" y="17206"/>
                <a:ext cx="268919" cy="2307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5" h="18556" extrusionOk="0">
                    <a:moveTo>
                      <a:pt x="20779" y="3634"/>
                    </a:moveTo>
                    <a:cubicBezTo>
                      <a:pt x="20779" y="3634"/>
                      <a:pt x="16054" y="3834"/>
                      <a:pt x="13538" y="4150"/>
                    </a:cubicBezTo>
                    <a:cubicBezTo>
                      <a:pt x="12114" y="4329"/>
                      <a:pt x="13006" y="1475"/>
                      <a:pt x="13006" y="910"/>
                    </a:cubicBezTo>
                    <a:cubicBezTo>
                      <a:pt x="13006" y="-1685"/>
                      <a:pt x="0" y="2093"/>
                      <a:pt x="0" y="2093"/>
                    </a:cubicBezTo>
                    <a:lnTo>
                      <a:pt x="0" y="17383"/>
                    </a:lnTo>
                    <a:cubicBezTo>
                      <a:pt x="0" y="17383"/>
                      <a:pt x="988" y="17823"/>
                      <a:pt x="2373" y="17285"/>
                    </a:cubicBezTo>
                    <a:cubicBezTo>
                      <a:pt x="5889" y="15918"/>
                      <a:pt x="11968" y="13958"/>
                      <a:pt x="10988" y="17188"/>
                    </a:cubicBezTo>
                    <a:cubicBezTo>
                      <a:pt x="10160" y="19915"/>
                      <a:pt x="20491" y="17721"/>
                      <a:pt x="20491" y="17721"/>
                    </a:cubicBezTo>
                    <a:cubicBezTo>
                      <a:pt x="20491" y="17721"/>
                      <a:pt x="19749" y="12036"/>
                      <a:pt x="20675" y="8734"/>
                    </a:cubicBezTo>
                    <a:cubicBezTo>
                      <a:pt x="21600" y="5432"/>
                      <a:pt x="20779" y="3634"/>
                      <a:pt x="20779" y="3634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299" name="Shape 11299"/>
              <p:cNvSpPr/>
              <p:nvPr/>
            </p:nvSpPr>
            <p:spPr>
              <a:xfrm>
                <a:off x="-1" y="-1"/>
                <a:ext cx="40053" cy="4106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065"/>
                    </a:moveTo>
                    <a:cubicBezTo>
                      <a:pt x="21600" y="477"/>
                      <a:pt x="16763" y="0"/>
                      <a:pt x="10802" y="0"/>
                    </a:cubicBezTo>
                    <a:cubicBezTo>
                      <a:pt x="4834" y="0"/>
                      <a:pt x="0" y="477"/>
                      <a:pt x="0" y="1065"/>
                    </a:cubicBez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1065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sp>
        <p:nvSpPr>
          <p:cNvPr id="2" name="灯片编号占位符 1"/>
          <p:cNvSpPr>
            <a:spLocks noGrp="1"/>
          </p:cNvSpPr>
          <p:nvPr>
            <p:ph type="sldNum" sz="quarter" idx="4294967295"/>
          </p:nvPr>
        </p:nvSpPr>
        <p:spPr>
          <a:xfrm>
            <a:off x="11201867" y="6356350"/>
            <a:ext cx="474133" cy="365125"/>
          </a:xfrm>
        </p:spPr>
        <p:txBody>
          <a:bodyPr/>
          <a:lstStyle/>
          <a:p>
            <a:fld id="{86CB4B4D-7CA3-9044-876B-883B54F8677D}" type="slidenum">
              <a:rPr lang="en-US" altLang="zh-CN" smtClean="0"/>
            </a:fld>
            <a:endParaRPr lang="en-US" altLang="zh-CN"/>
          </a:p>
        </p:txBody>
      </p:sp>
      <p:grpSp>
        <p:nvGrpSpPr>
          <p:cNvPr id="11242" name="Group 11242"/>
          <p:cNvGrpSpPr/>
          <p:nvPr/>
        </p:nvGrpSpPr>
        <p:grpSpPr>
          <a:xfrm>
            <a:off x="8556140" y="1532470"/>
            <a:ext cx="863602" cy="863602"/>
            <a:chOff x="0" y="0"/>
            <a:chExt cx="647701" cy="647701"/>
          </a:xfrm>
        </p:grpSpPr>
        <p:sp>
          <p:nvSpPr>
            <p:cNvPr id="11234" name="Shape 11234"/>
            <p:cNvSpPr/>
            <p:nvPr/>
          </p:nvSpPr>
          <p:spPr>
            <a:xfrm>
              <a:off x="0" y="0"/>
              <a:ext cx="647701" cy="647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solidFill>
              <a:schemeClr val="bg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/>
              <a:endParaRPr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11241" name="Group 11241"/>
            <p:cNvGrpSpPr/>
            <p:nvPr/>
          </p:nvGrpSpPr>
          <p:grpSpPr>
            <a:xfrm>
              <a:off x="214313" y="216693"/>
              <a:ext cx="214313" cy="214314"/>
              <a:chOff x="0" y="0"/>
              <a:chExt cx="214312" cy="214312"/>
            </a:xfrm>
          </p:grpSpPr>
          <p:sp>
            <p:nvSpPr>
              <p:cNvPr id="11235" name="Shape 11235"/>
              <p:cNvSpPr/>
              <p:nvPr/>
            </p:nvSpPr>
            <p:spPr>
              <a:xfrm>
                <a:off x="109751" y="0"/>
                <a:ext cx="104561" cy="1045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8619"/>
                    </a:moveTo>
                    <a:lnTo>
                      <a:pt x="12977" y="0"/>
                    </a:lnTo>
                    <a:lnTo>
                      <a:pt x="6550" y="6423"/>
                    </a:lnTo>
                    <a:lnTo>
                      <a:pt x="2263" y="2140"/>
                    </a:lnTo>
                    <a:lnTo>
                      <a:pt x="0" y="21600"/>
                    </a:lnTo>
                    <a:lnTo>
                      <a:pt x="19498" y="19365"/>
                    </a:lnTo>
                    <a:lnTo>
                      <a:pt x="15172" y="15042"/>
                    </a:lnTo>
                    <a:lnTo>
                      <a:pt x="21600" y="8619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236" name="Shape 11236"/>
              <p:cNvSpPr/>
              <p:nvPr/>
            </p:nvSpPr>
            <p:spPr>
              <a:xfrm>
                <a:off x="0" y="109751"/>
                <a:ext cx="104561" cy="1045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6427" y="6559"/>
                    </a:moveTo>
                    <a:lnTo>
                      <a:pt x="0" y="12981"/>
                    </a:lnTo>
                    <a:lnTo>
                      <a:pt x="8624" y="21600"/>
                    </a:lnTo>
                    <a:lnTo>
                      <a:pt x="15051" y="15177"/>
                    </a:lnTo>
                    <a:lnTo>
                      <a:pt x="19336" y="19459"/>
                    </a:lnTo>
                    <a:lnTo>
                      <a:pt x="21600" y="0"/>
                    </a:lnTo>
                    <a:lnTo>
                      <a:pt x="2101" y="2235"/>
                    </a:lnTo>
                    <a:lnTo>
                      <a:pt x="6427" y="6559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</p:spTree>
  </p:cSld>
  <p:clrMapOvr>
    <a:masterClrMapping/>
  </p:clrMapOvr>
  <p:transition spd="med"/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fill="hold" nodeType="tmRoot">
              <p:childTnLst>
                <p:seq concurrent="1" nextAc="seek">
                  <p:cTn id="2" dur="indefinite" fill="hold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12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12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112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112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" dur="500" tmFilter="0,0; .5, 1; 1, 1"/>
                                            <p:tgtEl>
                                              <p:spTgt spid="112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indefinite" fill="hold"/>
                                            <p:tgtEl>
                                              <p:spTgt spid="112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2000"/>
                                            <p:tgtEl>
                                              <p:spTgt spid="112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7" presetID="23" presetClass="entr" presetSubtype="3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indefinite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4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4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2" presetID="23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indefinite" fill="hold"/>
                                            <p:tgtEl>
                                              <p:spTgt spid="112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400" fill="hold"/>
                                            <p:tgtEl>
                                              <p:spTgt spid="1125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400" fill="hold"/>
                                            <p:tgtEl>
                                              <p:spTgt spid="1125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7" presetID="23" presetClass="entr" presetSubtype="3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indefinite" fill="hold"/>
                                            <p:tgtEl>
                                              <p:spTgt spid="112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400" fill="hold"/>
                                            <p:tgtEl>
                                              <p:spTgt spid="1126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400" fill="hold"/>
                                            <p:tgtEl>
                                              <p:spTgt spid="1126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2" presetID="23" presetClass="entr" presetSubtype="3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indefinite" fill="hold"/>
                                            <p:tgtEl>
                                              <p:spTgt spid="112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400" fill="hold"/>
                                            <p:tgtEl>
                                              <p:spTgt spid="1124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400" fill="hold"/>
                                            <p:tgtEl>
                                              <p:spTgt spid="1124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37" presetID="23" presetClass="entr" presetSubtype="3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indefinite" fill="hold"/>
                                            <p:tgtEl>
                                              <p:spTgt spid="112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400" fill="hold"/>
                                            <p:tgtEl>
                                              <p:spTgt spid="112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400" fill="hold"/>
                                            <p:tgtEl>
                                              <p:spTgt spid="112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42" presetID="23" presetClass="entr" presetSubtype="3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indefinite" fill="hold"/>
                                            <p:tgtEl>
                                              <p:spTgt spid="112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400" fill="hold"/>
                                            <p:tgtEl>
                                              <p:spTgt spid="1125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400" fill="hold"/>
                                            <p:tgtEl>
                                              <p:spTgt spid="1125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47" presetID="23" presetClass="entr" presetSubtype="3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indefinite" fill="hold"/>
                                            <p:tgtEl>
                                              <p:spTgt spid="112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400" fill="hold"/>
                                            <p:tgtEl>
                                              <p:spTgt spid="1125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400" fill="hold"/>
                                            <p:tgtEl>
                                              <p:spTgt spid="1125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52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indefinite" fill="hold"/>
                                            <p:tgtEl>
                                              <p:spTgt spid="112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4" dur="500"/>
                                            <p:tgtEl>
                                              <p:spTgt spid="112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56" presetID="2" presetClass="entr" presetSubtype="2" accel="72000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58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59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0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61" presetID="2" presetClass="entr" presetSubtype="2" accel="72000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63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64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66" presetID="2" presetClass="entr" presetSubtype="2" accel="72000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68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69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0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71" presetID="2" presetClass="entr" presetSubtype="2" accel="72000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3" dur="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74" dur="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5" fill="hold">
                                <p:stCondLst>
                                  <p:cond delay="8000"/>
                                </p:stCondLst>
                                <p:childTnLst>
                                  <p:par>
                                    <p:cTn id="76" presetID="2" presetClass="entr" presetSubtype="2" accel="72000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8" dur="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79" dur="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0" fill="hold">
                                <p:stCondLst>
                                  <p:cond delay="8500"/>
                                </p:stCondLst>
                                <p:childTnLst>
                                  <p:par>
                                    <p:cTn id="81" presetID="2" presetClass="entr" presetSubtype="2" accel="72000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83" dur="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4" dur="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231" grpId="0"/>
          <p:bldP spid="11233" grpId="0" animBg="1" advAuto="0"/>
          <p:bldP spid="11257" grpId="0" animBg="1" advAuto="0"/>
          <p:bldP spid="11297" grpId="0" animBg="1" advAuto="0"/>
        </p:bldLst>
      </p:timing>
    </mc:Choice>
    <mc:Fallback>
      <p:timing>
        <p:tnLst>
          <p:par>
            <p:cTn id="1" dur="indefinite" restart="never" fill="hold" nodeType="tmRoot">
              <p:childTnLst>
                <p:seq concurrent="1" nextAc="seek">
                  <p:cTn id="2" dur="indefinite" fill="hold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12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12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112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112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" dur="500" tmFilter="0,0; .5, 1; 1, 1"/>
                                            <p:tgtEl>
                                              <p:spTgt spid="112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indefinite" fill="hold"/>
                                            <p:tgtEl>
                                              <p:spTgt spid="112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2000"/>
                                            <p:tgtEl>
                                              <p:spTgt spid="112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7" presetID="23" presetClass="entr" presetSubtype="3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indefinite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4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4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2" presetID="23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indefinite" fill="hold"/>
                                            <p:tgtEl>
                                              <p:spTgt spid="112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400" fill="hold"/>
                                            <p:tgtEl>
                                              <p:spTgt spid="1125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400" fill="hold"/>
                                            <p:tgtEl>
                                              <p:spTgt spid="1125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7" presetID="23" presetClass="entr" presetSubtype="3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indefinite" fill="hold"/>
                                            <p:tgtEl>
                                              <p:spTgt spid="112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400" fill="hold"/>
                                            <p:tgtEl>
                                              <p:spTgt spid="1126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400" fill="hold"/>
                                            <p:tgtEl>
                                              <p:spTgt spid="1126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2" presetID="23" presetClass="entr" presetSubtype="3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indefinite" fill="hold"/>
                                            <p:tgtEl>
                                              <p:spTgt spid="112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400" fill="hold"/>
                                            <p:tgtEl>
                                              <p:spTgt spid="1124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400" fill="hold"/>
                                            <p:tgtEl>
                                              <p:spTgt spid="1124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37" presetID="23" presetClass="entr" presetSubtype="3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indefinite" fill="hold"/>
                                            <p:tgtEl>
                                              <p:spTgt spid="112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400" fill="hold"/>
                                            <p:tgtEl>
                                              <p:spTgt spid="112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400" fill="hold"/>
                                            <p:tgtEl>
                                              <p:spTgt spid="112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42" presetID="23" presetClass="entr" presetSubtype="3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indefinite" fill="hold"/>
                                            <p:tgtEl>
                                              <p:spTgt spid="112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400" fill="hold"/>
                                            <p:tgtEl>
                                              <p:spTgt spid="1125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400" fill="hold"/>
                                            <p:tgtEl>
                                              <p:spTgt spid="1125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47" presetID="23" presetClass="entr" presetSubtype="3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indefinite" fill="hold"/>
                                            <p:tgtEl>
                                              <p:spTgt spid="112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400" fill="hold"/>
                                            <p:tgtEl>
                                              <p:spTgt spid="1125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400" fill="hold"/>
                                            <p:tgtEl>
                                              <p:spTgt spid="1125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52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indefinite" fill="hold"/>
                                            <p:tgtEl>
                                              <p:spTgt spid="112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4" dur="500"/>
                                            <p:tgtEl>
                                              <p:spTgt spid="112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56" presetID="2" presetClass="entr" presetSubtype="2" accel="72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8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0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61" presetID="2" presetClass="entr" presetSubtype="2" accel="72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66" presetID="2" presetClass="entr" presetSubtype="2" accel="72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8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9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0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71" presetID="2" presetClass="entr" presetSubtype="2" accel="72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3" dur="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4" dur="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5" fill="hold">
                                <p:stCondLst>
                                  <p:cond delay="8000"/>
                                </p:stCondLst>
                                <p:childTnLst>
                                  <p:par>
                                    <p:cTn id="76" presetID="2" presetClass="entr" presetSubtype="2" accel="72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8" dur="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0" fill="hold">
                                <p:stCondLst>
                                  <p:cond delay="8500"/>
                                </p:stCondLst>
                                <p:childTnLst>
                                  <p:par>
                                    <p:cTn id="81" presetID="2" presetClass="entr" presetSubtype="2" accel="72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3" dur="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4" dur="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231" grpId="0"/>
          <p:bldP spid="11233" grpId="0" animBg="1" advAuto="0"/>
          <p:bldP spid="11257" grpId="0" animBg="1" advAuto="0"/>
          <p:bldP spid="11297" grpId="0" animBg="1" advAuto="0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矩形 32"/>
          <p:cNvSpPr/>
          <p:nvPr/>
        </p:nvSpPr>
        <p:spPr>
          <a:xfrm>
            <a:off x="299897" y="312285"/>
            <a:ext cx="11592206" cy="623343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32" name="Shape 4132"/>
          <p:cNvSpPr/>
          <p:nvPr/>
        </p:nvSpPr>
        <p:spPr>
          <a:xfrm>
            <a:off x="1234345" y="2665633"/>
            <a:ext cx="2217579" cy="11087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cubicBezTo>
                  <a:pt x="0" y="9671"/>
                  <a:pt x="4835" y="0"/>
                  <a:pt x="10800" y="0"/>
                </a:cubicBezTo>
                <a:cubicBezTo>
                  <a:pt x="16765" y="0"/>
                  <a:pt x="21600" y="9671"/>
                  <a:pt x="21600" y="21600"/>
                </a:cubicBezTo>
                <a:lnTo>
                  <a:pt x="18297" y="21600"/>
                </a:lnTo>
                <a:cubicBezTo>
                  <a:pt x="18297" y="13319"/>
                  <a:pt x="14941" y="6606"/>
                  <a:pt x="10800" y="6606"/>
                </a:cubicBezTo>
                <a:cubicBezTo>
                  <a:pt x="6659" y="6606"/>
                  <a:pt x="3303" y="13319"/>
                  <a:pt x="3303" y="21600"/>
                </a:cubicBezTo>
                <a:close/>
              </a:path>
            </a:pathLst>
          </a:custGeom>
          <a:solidFill>
            <a:schemeClr val="bg2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defRPr>
            </a:pPr>
            <a:endParaRPr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133" name="Shape 4133"/>
          <p:cNvSpPr/>
          <p:nvPr/>
        </p:nvSpPr>
        <p:spPr>
          <a:xfrm rot="10800000">
            <a:off x="3109829" y="3771537"/>
            <a:ext cx="2217579" cy="11087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cubicBezTo>
                  <a:pt x="0" y="9671"/>
                  <a:pt x="4835" y="0"/>
                  <a:pt x="10800" y="0"/>
                </a:cubicBezTo>
                <a:cubicBezTo>
                  <a:pt x="16765" y="0"/>
                  <a:pt x="21600" y="9671"/>
                  <a:pt x="21600" y="21600"/>
                </a:cubicBezTo>
                <a:lnTo>
                  <a:pt x="18297" y="21600"/>
                </a:lnTo>
                <a:cubicBezTo>
                  <a:pt x="18297" y="13319"/>
                  <a:pt x="14941" y="6606"/>
                  <a:pt x="10800" y="6606"/>
                </a:cubicBezTo>
                <a:cubicBezTo>
                  <a:pt x="6659" y="6606"/>
                  <a:pt x="3303" y="13319"/>
                  <a:pt x="3303" y="21600"/>
                </a:cubicBezTo>
                <a:close/>
              </a:path>
            </a:pathLst>
          </a:custGeom>
          <a:solidFill>
            <a:schemeClr val="tx2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defRPr>
            </a:pPr>
            <a:endParaRPr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134" name="Shape 4134"/>
          <p:cNvSpPr/>
          <p:nvPr/>
        </p:nvSpPr>
        <p:spPr>
          <a:xfrm>
            <a:off x="4987259" y="2665633"/>
            <a:ext cx="2217580" cy="11087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cubicBezTo>
                  <a:pt x="0" y="9671"/>
                  <a:pt x="4835" y="0"/>
                  <a:pt x="10800" y="0"/>
                </a:cubicBezTo>
                <a:cubicBezTo>
                  <a:pt x="16765" y="0"/>
                  <a:pt x="21600" y="9671"/>
                  <a:pt x="21600" y="21600"/>
                </a:cubicBezTo>
                <a:lnTo>
                  <a:pt x="18297" y="21600"/>
                </a:lnTo>
                <a:cubicBezTo>
                  <a:pt x="18297" y="13319"/>
                  <a:pt x="14941" y="6606"/>
                  <a:pt x="10800" y="6606"/>
                </a:cubicBezTo>
                <a:cubicBezTo>
                  <a:pt x="6659" y="6606"/>
                  <a:pt x="3303" y="13319"/>
                  <a:pt x="3303" y="2160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defRPr>
            </a:pPr>
            <a:endParaRPr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135" name="Shape 4135"/>
          <p:cNvSpPr/>
          <p:nvPr/>
        </p:nvSpPr>
        <p:spPr>
          <a:xfrm rot="10800000">
            <a:off x="6862747" y="3771537"/>
            <a:ext cx="2217580" cy="11087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cubicBezTo>
                  <a:pt x="0" y="9671"/>
                  <a:pt x="4835" y="0"/>
                  <a:pt x="10800" y="0"/>
                </a:cubicBezTo>
                <a:cubicBezTo>
                  <a:pt x="16765" y="0"/>
                  <a:pt x="21600" y="9671"/>
                  <a:pt x="21600" y="21600"/>
                </a:cubicBezTo>
                <a:lnTo>
                  <a:pt x="18297" y="21600"/>
                </a:lnTo>
                <a:cubicBezTo>
                  <a:pt x="18297" y="13319"/>
                  <a:pt x="14941" y="6606"/>
                  <a:pt x="10800" y="6606"/>
                </a:cubicBezTo>
                <a:cubicBezTo>
                  <a:pt x="6659" y="6606"/>
                  <a:pt x="3303" y="13319"/>
                  <a:pt x="3303" y="2160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defRPr>
            </a:pPr>
            <a:endParaRPr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136" name="Shape 4136"/>
          <p:cNvSpPr/>
          <p:nvPr/>
        </p:nvSpPr>
        <p:spPr>
          <a:xfrm>
            <a:off x="8740079" y="2665633"/>
            <a:ext cx="2217580" cy="11087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cubicBezTo>
                  <a:pt x="0" y="9671"/>
                  <a:pt x="4835" y="0"/>
                  <a:pt x="10800" y="0"/>
                </a:cubicBezTo>
                <a:cubicBezTo>
                  <a:pt x="16765" y="0"/>
                  <a:pt x="21600" y="9671"/>
                  <a:pt x="21600" y="21600"/>
                </a:cubicBezTo>
                <a:lnTo>
                  <a:pt x="18297" y="21600"/>
                </a:lnTo>
                <a:cubicBezTo>
                  <a:pt x="18297" y="13319"/>
                  <a:pt x="14941" y="6606"/>
                  <a:pt x="10800" y="6606"/>
                </a:cubicBezTo>
                <a:cubicBezTo>
                  <a:pt x="6659" y="6606"/>
                  <a:pt x="3303" y="13319"/>
                  <a:pt x="3303" y="21600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defRPr>
            </a:pPr>
            <a:endParaRPr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0" name="组合 39"/>
          <p:cNvGrpSpPr/>
          <p:nvPr/>
        </p:nvGrpSpPr>
        <p:grpSpPr>
          <a:xfrm>
            <a:off x="9482451" y="3240443"/>
            <a:ext cx="732839" cy="732838"/>
            <a:chOff x="9020762" y="3428424"/>
            <a:chExt cx="732838" cy="732838"/>
          </a:xfrm>
        </p:grpSpPr>
        <p:sp>
          <p:nvSpPr>
            <p:cNvPr id="41" name="椭圆 40"/>
            <p:cNvSpPr/>
            <p:nvPr/>
          </p:nvSpPr>
          <p:spPr>
            <a:xfrm>
              <a:off x="9020762" y="3428424"/>
              <a:ext cx="732838" cy="732838"/>
            </a:xfrm>
            <a:prstGeom prst="ellipse">
              <a:avLst/>
            </a:prstGeom>
            <a:solidFill>
              <a:schemeClr val="accent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2" name="Freeform 61"/>
            <p:cNvSpPr>
              <a:spLocks noEditPoints="1"/>
            </p:cNvSpPr>
            <p:nvPr/>
          </p:nvSpPr>
          <p:spPr bwMode="auto">
            <a:xfrm>
              <a:off x="9226050" y="3633712"/>
              <a:ext cx="322263" cy="322263"/>
            </a:xfrm>
            <a:custGeom>
              <a:avLst/>
              <a:gdLst>
                <a:gd name="T0" fmla="*/ 890 w 1018"/>
                <a:gd name="T1" fmla="*/ 61 h 1017"/>
                <a:gd name="T2" fmla="*/ 876 w 1018"/>
                <a:gd name="T3" fmla="*/ 5 h 1017"/>
                <a:gd name="T4" fmla="*/ 147 w 1018"/>
                <a:gd name="T5" fmla="*/ 2 h 1017"/>
                <a:gd name="T6" fmla="*/ 127 w 1018"/>
                <a:gd name="T7" fmla="*/ 31 h 1017"/>
                <a:gd name="T8" fmla="*/ 131 w 1018"/>
                <a:gd name="T9" fmla="*/ 148 h 1017"/>
                <a:gd name="T10" fmla="*/ 24 w 1018"/>
                <a:gd name="T11" fmla="*/ 243 h 1017"/>
                <a:gd name="T12" fmla="*/ 3 w 1018"/>
                <a:gd name="T13" fmla="*/ 383 h 1017"/>
                <a:gd name="T14" fmla="*/ 61 w 1018"/>
                <a:gd name="T15" fmla="*/ 493 h 1017"/>
                <a:gd name="T16" fmla="*/ 170 w 1018"/>
                <a:gd name="T17" fmla="*/ 551 h 1017"/>
                <a:gd name="T18" fmla="*/ 274 w 1018"/>
                <a:gd name="T19" fmla="*/ 546 h 1017"/>
                <a:gd name="T20" fmla="*/ 382 w 1018"/>
                <a:gd name="T21" fmla="*/ 690 h 1017"/>
                <a:gd name="T22" fmla="*/ 410 w 1018"/>
                <a:gd name="T23" fmla="*/ 735 h 1017"/>
                <a:gd name="T24" fmla="*/ 410 w 1018"/>
                <a:gd name="T25" fmla="*/ 791 h 1017"/>
                <a:gd name="T26" fmla="*/ 379 w 1018"/>
                <a:gd name="T27" fmla="*/ 837 h 1017"/>
                <a:gd name="T28" fmla="*/ 318 w 1018"/>
                <a:gd name="T29" fmla="*/ 858 h 1017"/>
                <a:gd name="T30" fmla="*/ 248 w 1018"/>
                <a:gd name="T31" fmla="*/ 880 h 1017"/>
                <a:gd name="T32" fmla="*/ 197 w 1018"/>
                <a:gd name="T33" fmla="*/ 948 h 1017"/>
                <a:gd name="T34" fmla="*/ 196 w 1018"/>
                <a:gd name="T35" fmla="*/ 1003 h 1017"/>
                <a:gd name="T36" fmla="*/ 795 w 1018"/>
                <a:gd name="T37" fmla="*/ 1017 h 1017"/>
                <a:gd name="T38" fmla="*/ 826 w 1018"/>
                <a:gd name="T39" fmla="*/ 992 h 1017"/>
                <a:gd name="T40" fmla="*/ 812 w 1018"/>
                <a:gd name="T41" fmla="*/ 925 h 1017"/>
                <a:gd name="T42" fmla="*/ 750 w 1018"/>
                <a:gd name="T43" fmla="*/ 869 h 1017"/>
                <a:gd name="T44" fmla="*/ 681 w 1018"/>
                <a:gd name="T45" fmla="*/ 856 h 1017"/>
                <a:gd name="T46" fmla="*/ 633 w 1018"/>
                <a:gd name="T47" fmla="*/ 830 h 1017"/>
                <a:gd name="T48" fmla="*/ 605 w 1018"/>
                <a:gd name="T49" fmla="*/ 772 h 1017"/>
                <a:gd name="T50" fmla="*/ 616 w 1018"/>
                <a:gd name="T51" fmla="*/ 718 h 1017"/>
                <a:gd name="T52" fmla="*/ 639 w 1018"/>
                <a:gd name="T53" fmla="*/ 683 h 1017"/>
                <a:gd name="T54" fmla="*/ 774 w 1018"/>
                <a:gd name="T55" fmla="*/ 554 h 1017"/>
                <a:gd name="T56" fmla="*/ 887 w 1018"/>
                <a:gd name="T57" fmla="*/ 540 h 1017"/>
                <a:gd name="T58" fmla="*/ 983 w 1018"/>
                <a:gd name="T59" fmla="*/ 461 h 1017"/>
                <a:gd name="T60" fmla="*/ 1018 w 1018"/>
                <a:gd name="T61" fmla="*/ 342 h 1017"/>
                <a:gd name="T62" fmla="*/ 971 w 1018"/>
                <a:gd name="T63" fmla="*/ 210 h 1017"/>
                <a:gd name="T64" fmla="*/ 154 w 1018"/>
                <a:gd name="T65" fmla="*/ 481 h 1017"/>
                <a:gd name="T66" fmla="*/ 88 w 1018"/>
                <a:gd name="T67" fmla="*/ 426 h 1017"/>
                <a:gd name="T68" fmla="*/ 63 w 1018"/>
                <a:gd name="T69" fmla="*/ 345 h 1017"/>
                <a:gd name="T70" fmla="*/ 92 w 1018"/>
                <a:gd name="T71" fmla="*/ 256 h 1017"/>
                <a:gd name="T72" fmla="*/ 152 w 1018"/>
                <a:gd name="T73" fmla="*/ 252 h 1017"/>
                <a:gd name="T74" fmla="*/ 241 w 1018"/>
                <a:gd name="T75" fmla="*/ 488 h 1017"/>
                <a:gd name="T76" fmla="*/ 176 w 1018"/>
                <a:gd name="T77" fmla="*/ 487 h 1017"/>
                <a:gd name="T78" fmla="*/ 717 w 1018"/>
                <a:gd name="T79" fmla="*/ 925 h 1017"/>
                <a:gd name="T80" fmla="*/ 263 w 1018"/>
                <a:gd name="T81" fmla="*/ 954 h 1017"/>
                <a:gd name="T82" fmla="*/ 301 w 1018"/>
                <a:gd name="T83" fmla="*/ 925 h 1017"/>
                <a:gd name="T84" fmla="*/ 380 w 1018"/>
                <a:gd name="T85" fmla="*/ 910 h 1017"/>
                <a:gd name="T86" fmla="*/ 448 w 1018"/>
                <a:gd name="T87" fmla="*/ 854 h 1017"/>
                <a:gd name="T88" fmla="*/ 476 w 1018"/>
                <a:gd name="T89" fmla="*/ 778 h 1017"/>
                <a:gd name="T90" fmla="*/ 509 w 1018"/>
                <a:gd name="T91" fmla="*/ 795 h 1017"/>
                <a:gd name="T92" fmla="*/ 543 w 1018"/>
                <a:gd name="T93" fmla="*/ 778 h 1017"/>
                <a:gd name="T94" fmla="*/ 578 w 1018"/>
                <a:gd name="T95" fmla="*/ 865 h 1017"/>
                <a:gd name="T96" fmla="*/ 653 w 1018"/>
                <a:gd name="T97" fmla="*/ 915 h 1017"/>
                <a:gd name="T98" fmla="*/ 494 w 1018"/>
                <a:gd name="T99" fmla="*/ 709 h 1017"/>
                <a:gd name="T100" fmla="*/ 329 w 1018"/>
                <a:gd name="T101" fmla="*/ 511 h 1017"/>
                <a:gd name="T102" fmla="*/ 247 w 1018"/>
                <a:gd name="T103" fmla="*/ 342 h 1017"/>
                <a:gd name="T104" fmla="*/ 196 w 1018"/>
                <a:gd name="T105" fmla="*/ 132 h 1017"/>
                <a:gd name="T106" fmla="*/ 817 w 1018"/>
                <a:gd name="T107" fmla="*/ 164 h 1017"/>
                <a:gd name="T108" fmla="*/ 762 w 1018"/>
                <a:gd name="T109" fmla="*/ 369 h 1017"/>
                <a:gd name="T110" fmla="*/ 663 w 1018"/>
                <a:gd name="T111" fmla="*/ 550 h 1017"/>
                <a:gd name="T112" fmla="*/ 509 w 1018"/>
                <a:gd name="T113" fmla="*/ 722 h 1017"/>
                <a:gd name="T114" fmla="*/ 911 w 1018"/>
                <a:gd name="T115" fmla="*/ 448 h 1017"/>
                <a:gd name="T116" fmla="*/ 842 w 1018"/>
                <a:gd name="T117" fmla="*/ 487 h 1017"/>
                <a:gd name="T118" fmla="*/ 777 w 1018"/>
                <a:gd name="T119" fmla="*/ 489 h 1017"/>
                <a:gd name="T120" fmla="*/ 866 w 1018"/>
                <a:gd name="T121" fmla="*/ 252 h 1017"/>
                <a:gd name="T122" fmla="*/ 926 w 1018"/>
                <a:gd name="T123" fmla="*/ 257 h 1017"/>
                <a:gd name="T124" fmla="*/ 955 w 1018"/>
                <a:gd name="T125" fmla="*/ 345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018" h="1017">
                  <a:moveTo>
                    <a:pt x="887" y="148"/>
                  </a:moveTo>
                  <a:lnTo>
                    <a:pt x="887" y="148"/>
                  </a:lnTo>
                  <a:lnTo>
                    <a:pt x="884" y="147"/>
                  </a:lnTo>
                  <a:lnTo>
                    <a:pt x="884" y="147"/>
                  </a:lnTo>
                  <a:lnTo>
                    <a:pt x="887" y="119"/>
                  </a:lnTo>
                  <a:lnTo>
                    <a:pt x="889" y="90"/>
                  </a:lnTo>
                  <a:lnTo>
                    <a:pt x="890" y="61"/>
                  </a:lnTo>
                  <a:lnTo>
                    <a:pt x="890" y="31"/>
                  </a:lnTo>
                  <a:lnTo>
                    <a:pt x="890" y="31"/>
                  </a:lnTo>
                  <a:lnTo>
                    <a:pt x="890" y="26"/>
                  </a:lnTo>
                  <a:lnTo>
                    <a:pt x="888" y="19"/>
                  </a:lnTo>
                  <a:lnTo>
                    <a:pt x="885" y="14"/>
                  </a:lnTo>
                  <a:lnTo>
                    <a:pt x="882" y="10"/>
                  </a:lnTo>
                  <a:lnTo>
                    <a:pt x="876" y="5"/>
                  </a:lnTo>
                  <a:lnTo>
                    <a:pt x="871" y="2"/>
                  </a:lnTo>
                  <a:lnTo>
                    <a:pt x="866" y="0"/>
                  </a:lnTo>
                  <a:lnTo>
                    <a:pt x="859" y="0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53" y="0"/>
                  </a:lnTo>
                  <a:lnTo>
                    <a:pt x="147" y="2"/>
                  </a:lnTo>
                  <a:lnTo>
                    <a:pt x="141" y="5"/>
                  </a:lnTo>
                  <a:lnTo>
                    <a:pt x="137" y="10"/>
                  </a:lnTo>
                  <a:lnTo>
                    <a:pt x="133" y="14"/>
                  </a:lnTo>
                  <a:lnTo>
                    <a:pt x="130" y="19"/>
                  </a:lnTo>
                  <a:lnTo>
                    <a:pt x="129" y="26"/>
                  </a:lnTo>
                  <a:lnTo>
                    <a:pt x="127" y="31"/>
                  </a:lnTo>
                  <a:lnTo>
                    <a:pt x="127" y="31"/>
                  </a:lnTo>
                  <a:lnTo>
                    <a:pt x="127" y="61"/>
                  </a:lnTo>
                  <a:lnTo>
                    <a:pt x="130" y="90"/>
                  </a:lnTo>
                  <a:lnTo>
                    <a:pt x="132" y="119"/>
                  </a:lnTo>
                  <a:lnTo>
                    <a:pt x="134" y="147"/>
                  </a:lnTo>
                  <a:lnTo>
                    <a:pt x="134" y="147"/>
                  </a:lnTo>
                  <a:lnTo>
                    <a:pt x="131" y="148"/>
                  </a:lnTo>
                  <a:lnTo>
                    <a:pt x="131" y="148"/>
                  </a:lnTo>
                  <a:lnTo>
                    <a:pt x="110" y="157"/>
                  </a:lnTo>
                  <a:lnTo>
                    <a:pt x="93" y="168"/>
                  </a:lnTo>
                  <a:lnTo>
                    <a:pt x="76" y="180"/>
                  </a:lnTo>
                  <a:lnTo>
                    <a:pt x="61" y="194"/>
                  </a:lnTo>
                  <a:lnTo>
                    <a:pt x="47" y="210"/>
                  </a:lnTo>
                  <a:lnTo>
                    <a:pt x="35" y="226"/>
                  </a:lnTo>
                  <a:lnTo>
                    <a:pt x="24" y="243"/>
                  </a:lnTo>
                  <a:lnTo>
                    <a:pt x="16" y="263"/>
                  </a:lnTo>
                  <a:lnTo>
                    <a:pt x="8" y="281"/>
                  </a:lnTo>
                  <a:lnTo>
                    <a:pt x="4" y="301"/>
                  </a:lnTo>
                  <a:lnTo>
                    <a:pt x="1" y="322"/>
                  </a:lnTo>
                  <a:lnTo>
                    <a:pt x="0" y="342"/>
                  </a:lnTo>
                  <a:lnTo>
                    <a:pt x="0" y="363"/>
                  </a:lnTo>
                  <a:lnTo>
                    <a:pt x="3" y="383"/>
                  </a:lnTo>
                  <a:lnTo>
                    <a:pt x="8" y="404"/>
                  </a:lnTo>
                  <a:lnTo>
                    <a:pt x="15" y="425"/>
                  </a:lnTo>
                  <a:lnTo>
                    <a:pt x="15" y="425"/>
                  </a:lnTo>
                  <a:lnTo>
                    <a:pt x="24" y="443"/>
                  </a:lnTo>
                  <a:lnTo>
                    <a:pt x="35" y="461"/>
                  </a:lnTo>
                  <a:lnTo>
                    <a:pt x="47" y="478"/>
                  </a:lnTo>
                  <a:lnTo>
                    <a:pt x="61" y="493"/>
                  </a:lnTo>
                  <a:lnTo>
                    <a:pt x="76" y="507"/>
                  </a:lnTo>
                  <a:lnTo>
                    <a:pt x="93" y="519"/>
                  </a:lnTo>
                  <a:lnTo>
                    <a:pt x="110" y="530"/>
                  </a:lnTo>
                  <a:lnTo>
                    <a:pt x="130" y="540"/>
                  </a:lnTo>
                  <a:lnTo>
                    <a:pt x="130" y="540"/>
                  </a:lnTo>
                  <a:lnTo>
                    <a:pt x="150" y="546"/>
                  </a:lnTo>
                  <a:lnTo>
                    <a:pt x="170" y="551"/>
                  </a:lnTo>
                  <a:lnTo>
                    <a:pt x="191" y="555"/>
                  </a:lnTo>
                  <a:lnTo>
                    <a:pt x="211" y="556"/>
                  </a:lnTo>
                  <a:lnTo>
                    <a:pt x="211" y="556"/>
                  </a:lnTo>
                  <a:lnTo>
                    <a:pt x="227" y="555"/>
                  </a:lnTo>
                  <a:lnTo>
                    <a:pt x="243" y="554"/>
                  </a:lnTo>
                  <a:lnTo>
                    <a:pt x="259" y="550"/>
                  </a:lnTo>
                  <a:lnTo>
                    <a:pt x="274" y="546"/>
                  </a:lnTo>
                  <a:lnTo>
                    <a:pt x="274" y="546"/>
                  </a:lnTo>
                  <a:lnTo>
                    <a:pt x="301" y="586"/>
                  </a:lnTo>
                  <a:lnTo>
                    <a:pt x="327" y="621"/>
                  </a:lnTo>
                  <a:lnTo>
                    <a:pt x="353" y="654"/>
                  </a:lnTo>
                  <a:lnTo>
                    <a:pt x="379" y="683"/>
                  </a:lnTo>
                  <a:lnTo>
                    <a:pt x="379" y="683"/>
                  </a:lnTo>
                  <a:lnTo>
                    <a:pt x="382" y="690"/>
                  </a:lnTo>
                  <a:lnTo>
                    <a:pt x="386" y="695"/>
                  </a:lnTo>
                  <a:lnTo>
                    <a:pt x="386" y="695"/>
                  </a:lnTo>
                  <a:lnTo>
                    <a:pt x="393" y="703"/>
                  </a:lnTo>
                  <a:lnTo>
                    <a:pt x="398" y="710"/>
                  </a:lnTo>
                  <a:lnTo>
                    <a:pt x="402" y="718"/>
                  </a:lnTo>
                  <a:lnTo>
                    <a:pt x="406" y="726"/>
                  </a:lnTo>
                  <a:lnTo>
                    <a:pt x="410" y="735"/>
                  </a:lnTo>
                  <a:lnTo>
                    <a:pt x="412" y="744"/>
                  </a:lnTo>
                  <a:lnTo>
                    <a:pt x="413" y="753"/>
                  </a:lnTo>
                  <a:lnTo>
                    <a:pt x="414" y="763"/>
                  </a:lnTo>
                  <a:lnTo>
                    <a:pt x="414" y="763"/>
                  </a:lnTo>
                  <a:lnTo>
                    <a:pt x="413" y="772"/>
                  </a:lnTo>
                  <a:lnTo>
                    <a:pt x="412" y="782"/>
                  </a:lnTo>
                  <a:lnTo>
                    <a:pt x="410" y="791"/>
                  </a:lnTo>
                  <a:lnTo>
                    <a:pt x="406" y="799"/>
                  </a:lnTo>
                  <a:lnTo>
                    <a:pt x="402" y="808"/>
                  </a:lnTo>
                  <a:lnTo>
                    <a:pt x="398" y="816"/>
                  </a:lnTo>
                  <a:lnTo>
                    <a:pt x="393" y="824"/>
                  </a:lnTo>
                  <a:lnTo>
                    <a:pt x="386" y="830"/>
                  </a:lnTo>
                  <a:lnTo>
                    <a:pt x="386" y="830"/>
                  </a:lnTo>
                  <a:lnTo>
                    <a:pt x="379" y="837"/>
                  </a:lnTo>
                  <a:lnTo>
                    <a:pt x="371" y="842"/>
                  </a:lnTo>
                  <a:lnTo>
                    <a:pt x="364" y="847"/>
                  </a:lnTo>
                  <a:lnTo>
                    <a:pt x="355" y="851"/>
                  </a:lnTo>
                  <a:lnTo>
                    <a:pt x="346" y="854"/>
                  </a:lnTo>
                  <a:lnTo>
                    <a:pt x="337" y="856"/>
                  </a:lnTo>
                  <a:lnTo>
                    <a:pt x="328" y="858"/>
                  </a:lnTo>
                  <a:lnTo>
                    <a:pt x="318" y="858"/>
                  </a:lnTo>
                  <a:lnTo>
                    <a:pt x="318" y="858"/>
                  </a:lnTo>
                  <a:lnTo>
                    <a:pt x="306" y="859"/>
                  </a:lnTo>
                  <a:lnTo>
                    <a:pt x="293" y="861"/>
                  </a:lnTo>
                  <a:lnTo>
                    <a:pt x="281" y="865"/>
                  </a:lnTo>
                  <a:lnTo>
                    <a:pt x="269" y="869"/>
                  </a:lnTo>
                  <a:lnTo>
                    <a:pt x="257" y="874"/>
                  </a:lnTo>
                  <a:lnTo>
                    <a:pt x="248" y="880"/>
                  </a:lnTo>
                  <a:lnTo>
                    <a:pt x="237" y="887"/>
                  </a:lnTo>
                  <a:lnTo>
                    <a:pt x="228" y="896"/>
                  </a:lnTo>
                  <a:lnTo>
                    <a:pt x="220" y="904"/>
                  </a:lnTo>
                  <a:lnTo>
                    <a:pt x="212" y="915"/>
                  </a:lnTo>
                  <a:lnTo>
                    <a:pt x="207" y="925"/>
                  </a:lnTo>
                  <a:lnTo>
                    <a:pt x="202" y="937"/>
                  </a:lnTo>
                  <a:lnTo>
                    <a:pt x="197" y="948"/>
                  </a:lnTo>
                  <a:lnTo>
                    <a:pt x="194" y="960"/>
                  </a:lnTo>
                  <a:lnTo>
                    <a:pt x="192" y="973"/>
                  </a:lnTo>
                  <a:lnTo>
                    <a:pt x="191" y="986"/>
                  </a:lnTo>
                  <a:lnTo>
                    <a:pt x="191" y="986"/>
                  </a:lnTo>
                  <a:lnTo>
                    <a:pt x="192" y="992"/>
                  </a:lnTo>
                  <a:lnTo>
                    <a:pt x="194" y="998"/>
                  </a:lnTo>
                  <a:lnTo>
                    <a:pt x="196" y="1003"/>
                  </a:lnTo>
                  <a:lnTo>
                    <a:pt x="200" y="1008"/>
                  </a:lnTo>
                  <a:lnTo>
                    <a:pt x="205" y="1012"/>
                  </a:lnTo>
                  <a:lnTo>
                    <a:pt x="210" y="1015"/>
                  </a:lnTo>
                  <a:lnTo>
                    <a:pt x="217" y="1017"/>
                  </a:lnTo>
                  <a:lnTo>
                    <a:pt x="223" y="1017"/>
                  </a:lnTo>
                  <a:lnTo>
                    <a:pt x="795" y="1017"/>
                  </a:lnTo>
                  <a:lnTo>
                    <a:pt x="795" y="1017"/>
                  </a:lnTo>
                  <a:lnTo>
                    <a:pt x="801" y="1017"/>
                  </a:lnTo>
                  <a:lnTo>
                    <a:pt x="808" y="1015"/>
                  </a:lnTo>
                  <a:lnTo>
                    <a:pt x="813" y="1012"/>
                  </a:lnTo>
                  <a:lnTo>
                    <a:pt x="817" y="1008"/>
                  </a:lnTo>
                  <a:lnTo>
                    <a:pt x="822" y="1003"/>
                  </a:lnTo>
                  <a:lnTo>
                    <a:pt x="825" y="998"/>
                  </a:lnTo>
                  <a:lnTo>
                    <a:pt x="826" y="992"/>
                  </a:lnTo>
                  <a:lnTo>
                    <a:pt x="827" y="986"/>
                  </a:lnTo>
                  <a:lnTo>
                    <a:pt x="827" y="986"/>
                  </a:lnTo>
                  <a:lnTo>
                    <a:pt x="826" y="973"/>
                  </a:lnTo>
                  <a:lnTo>
                    <a:pt x="825" y="960"/>
                  </a:lnTo>
                  <a:lnTo>
                    <a:pt x="822" y="948"/>
                  </a:lnTo>
                  <a:lnTo>
                    <a:pt x="817" y="937"/>
                  </a:lnTo>
                  <a:lnTo>
                    <a:pt x="812" y="925"/>
                  </a:lnTo>
                  <a:lnTo>
                    <a:pt x="806" y="915"/>
                  </a:lnTo>
                  <a:lnTo>
                    <a:pt x="798" y="904"/>
                  </a:lnTo>
                  <a:lnTo>
                    <a:pt x="790" y="896"/>
                  </a:lnTo>
                  <a:lnTo>
                    <a:pt x="781" y="887"/>
                  </a:lnTo>
                  <a:lnTo>
                    <a:pt x="771" y="880"/>
                  </a:lnTo>
                  <a:lnTo>
                    <a:pt x="761" y="874"/>
                  </a:lnTo>
                  <a:lnTo>
                    <a:pt x="750" y="869"/>
                  </a:lnTo>
                  <a:lnTo>
                    <a:pt x="738" y="865"/>
                  </a:lnTo>
                  <a:lnTo>
                    <a:pt x="725" y="861"/>
                  </a:lnTo>
                  <a:lnTo>
                    <a:pt x="713" y="859"/>
                  </a:lnTo>
                  <a:lnTo>
                    <a:pt x="699" y="858"/>
                  </a:lnTo>
                  <a:lnTo>
                    <a:pt x="699" y="858"/>
                  </a:lnTo>
                  <a:lnTo>
                    <a:pt x="691" y="858"/>
                  </a:lnTo>
                  <a:lnTo>
                    <a:pt x="681" y="856"/>
                  </a:lnTo>
                  <a:lnTo>
                    <a:pt x="673" y="854"/>
                  </a:lnTo>
                  <a:lnTo>
                    <a:pt x="663" y="851"/>
                  </a:lnTo>
                  <a:lnTo>
                    <a:pt x="655" y="847"/>
                  </a:lnTo>
                  <a:lnTo>
                    <a:pt x="647" y="842"/>
                  </a:lnTo>
                  <a:lnTo>
                    <a:pt x="639" y="837"/>
                  </a:lnTo>
                  <a:lnTo>
                    <a:pt x="633" y="830"/>
                  </a:lnTo>
                  <a:lnTo>
                    <a:pt x="633" y="830"/>
                  </a:lnTo>
                  <a:lnTo>
                    <a:pt x="626" y="824"/>
                  </a:lnTo>
                  <a:lnTo>
                    <a:pt x="620" y="816"/>
                  </a:lnTo>
                  <a:lnTo>
                    <a:pt x="616" y="808"/>
                  </a:lnTo>
                  <a:lnTo>
                    <a:pt x="611" y="799"/>
                  </a:lnTo>
                  <a:lnTo>
                    <a:pt x="608" y="791"/>
                  </a:lnTo>
                  <a:lnTo>
                    <a:pt x="606" y="782"/>
                  </a:lnTo>
                  <a:lnTo>
                    <a:pt x="605" y="772"/>
                  </a:lnTo>
                  <a:lnTo>
                    <a:pt x="605" y="763"/>
                  </a:lnTo>
                  <a:lnTo>
                    <a:pt x="605" y="763"/>
                  </a:lnTo>
                  <a:lnTo>
                    <a:pt x="605" y="753"/>
                  </a:lnTo>
                  <a:lnTo>
                    <a:pt x="606" y="744"/>
                  </a:lnTo>
                  <a:lnTo>
                    <a:pt x="608" y="735"/>
                  </a:lnTo>
                  <a:lnTo>
                    <a:pt x="611" y="726"/>
                  </a:lnTo>
                  <a:lnTo>
                    <a:pt x="616" y="718"/>
                  </a:lnTo>
                  <a:lnTo>
                    <a:pt x="620" y="710"/>
                  </a:lnTo>
                  <a:lnTo>
                    <a:pt x="626" y="703"/>
                  </a:lnTo>
                  <a:lnTo>
                    <a:pt x="633" y="695"/>
                  </a:lnTo>
                  <a:lnTo>
                    <a:pt x="633" y="695"/>
                  </a:lnTo>
                  <a:lnTo>
                    <a:pt x="637" y="690"/>
                  </a:lnTo>
                  <a:lnTo>
                    <a:pt x="639" y="683"/>
                  </a:lnTo>
                  <a:lnTo>
                    <a:pt x="639" y="683"/>
                  </a:lnTo>
                  <a:lnTo>
                    <a:pt x="665" y="654"/>
                  </a:lnTo>
                  <a:lnTo>
                    <a:pt x="691" y="622"/>
                  </a:lnTo>
                  <a:lnTo>
                    <a:pt x="718" y="586"/>
                  </a:lnTo>
                  <a:lnTo>
                    <a:pt x="743" y="546"/>
                  </a:lnTo>
                  <a:lnTo>
                    <a:pt x="743" y="546"/>
                  </a:lnTo>
                  <a:lnTo>
                    <a:pt x="758" y="550"/>
                  </a:lnTo>
                  <a:lnTo>
                    <a:pt x="774" y="554"/>
                  </a:lnTo>
                  <a:lnTo>
                    <a:pt x="791" y="555"/>
                  </a:lnTo>
                  <a:lnTo>
                    <a:pt x="806" y="556"/>
                  </a:lnTo>
                  <a:lnTo>
                    <a:pt x="806" y="556"/>
                  </a:lnTo>
                  <a:lnTo>
                    <a:pt x="827" y="555"/>
                  </a:lnTo>
                  <a:lnTo>
                    <a:pt x="847" y="551"/>
                  </a:lnTo>
                  <a:lnTo>
                    <a:pt x="868" y="546"/>
                  </a:lnTo>
                  <a:lnTo>
                    <a:pt x="887" y="540"/>
                  </a:lnTo>
                  <a:lnTo>
                    <a:pt x="887" y="540"/>
                  </a:lnTo>
                  <a:lnTo>
                    <a:pt x="906" y="530"/>
                  </a:lnTo>
                  <a:lnTo>
                    <a:pt x="925" y="519"/>
                  </a:lnTo>
                  <a:lnTo>
                    <a:pt x="941" y="507"/>
                  </a:lnTo>
                  <a:lnTo>
                    <a:pt x="956" y="493"/>
                  </a:lnTo>
                  <a:lnTo>
                    <a:pt x="970" y="478"/>
                  </a:lnTo>
                  <a:lnTo>
                    <a:pt x="983" y="461"/>
                  </a:lnTo>
                  <a:lnTo>
                    <a:pt x="993" y="443"/>
                  </a:lnTo>
                  <a:lnTo>
                    <a:pt x="1002" y="425"/>
                  </a:lnTo>
                  <a:lnTo>
                    <a:pt x="1002" y="425"/>
                  </a:lnTo>
                  <a:lnTo>
                    <a:pt x="1009" y="404"/>
                  </a:lnTo>
                  <a:lnTo>
                    <a:pt x="1014" y="383"/>
                  </a:lnTo>
                  <a:lnTo>
                    <a:pt x="1017" y="363"/>
                  </a:lnTo>
                  <a:lnTo>
                    <a:pt x="1018" y="342"/>
                  </a:lnTo>
                  <a:lnTo>
                    <a:pt x="1017" y="322"/>
                  </a:lnTo>
                  <a:lnTo>
                    <a:pt x="1014" y="301"/>
                  </a:lnTo>
                  <a:lnTo>
                    <a:pt x="1008" y="281"/>
                  </a:lnTo>
                  <a:lnTo>
                    <a:pt x="1002" y="263"/>
                  </a:lnTo>
                  <a:lnTo>
                    <a:pt x="993" y="243"/>
                  </a:lnTo>
                  <a:lnTo>
                    <a:pt x="983" y="226"/>
                  </a:lnTo>
                  <a:lnTo>
                    <a:pt x="971" y="210"/>
                  </a:lnTo>
                  <a:lnTo>
                    <a:pt x="957" y="194"/>
                  </a:lnTo>
                  <a:lnTo>
                    <a:pt x="942" y="180"/>
                  </a:lnTo>
                  <a:lnTo>
                    <a:pt x="925" y="168"/>
                  </a:lnTo>
                  <a:lnTo>
                    <a:pt x="906" y="157"/>
                  </a:lnTo>
                  <a:lnTo>
                    <a:pt x="887" y="148"/>
                  </a:lnTo>
                  <a:lnTo>
                    <a:pt x="887" y="148"/>
                  </a:lnTo>
                  <a:close/>
                  <a:moveTo>
                    <a:pt x="154" y="481"/>
                  </a:moveTo>
                  <a:lnTo>
                    <a:pt x="154" y="481"/>
                  </a:lnTo>
                  <a:lnTo>
                    <a:pt x="140" y="474"/>
                  </a:lnTo>
                  <a:lnTo>
                    <a:pt x="129" y="467"/>
                  </a:lnTo>
                  <a:lnTo>
                    <a:pt x="117" y="458"/>
                  </a:lnTo>
                  <a:lnTo>
                    <a:pt x="106" y="448"/>
                  </a:lnTo>
                  <a:lnTo>
                    <a:pt x="96" y="438"/>
                  </a:lnTo>
                  <a:lnTo>
                    <a:pt x="88" y="426"/>
                  </a:lnTo>
                  <a:lnTo>
                    <a:pt x="80" y="413"/>
                  </a:lnTo>
                  <a:lnTo>
                    <a:pt x="74" y="400"/>
                  </a:lnTo>
                  <a:lnTo>
                    <a:pt x="74" y="400"/>
                  </a:lnTo>
                  <a:lnTo>
                    <a:pt x="70" y="386"/>
                  </a:lnTo>
                  <a:lnTo>
                    <a:pt x="66" y="373"/>
                  </a:lnTo>
                  <a:lnTo>
                    <a:pt x="64" y="359"/>
                  </a:lnTo>
                  <a:lnTo>
                    <a:pt x="63" y="345"/>
                  </a:lnTo>
                  <a:lnTo>
                    <a:pt x="63" y="331"/>
                  </a:lnTo>
                  <a:lnTo>
                    <a:pt x="65" y="319"/>
                  </a:lnTo>
                  <a:lnTo>
                    <a:pt x="68" y="305"/>
                  </a:lnTo>
                  <a:lnTo>
                    <a:pt x="73" y="292"/>
                  </a:lnTo>
                  <a:lnTo>
                    <a:pt x="78" y="280"/>
                  </a:lnTo>
                  <a:lnTo>
                    <a:pt x="85" y="268"/>
                  </a:lnTo>
                  <a:lnTo>
                    <a:pt x="92" y="256"/>
                  </a:lnTo>
                  <a:lnTo>
                    <a:pt x="101" y="247"/>
                  </a:lnTo>
                  <a:lnTo>
                    <a:pt x="110" y="236"/>
                  </a:lnTo>
                  <a:lnTo>
                    <a:pt x="120" y="227"/>
                  </a:lnTo>
                  <a:lnTo>
                    <a:pt x="132" y="219"/>
                  </a:lnTo>
                  <a:lnTo>
                    <a:pt x="144" y="212"/>
                  </a:lnTo>
                  <a:lnTo>
                    <a:pt x="144" y="212"/>
                  </a:lnTo>
                  <a:lnTo>
                    <a:pt x="152" y="252"/>
                  </a:lnTo>
                  <a:lnTo>
                    <a:pt x="162" y="290"/>
                  </a:lnTo>
                  <a:lnTo>
                    <a:pt x="173" y="326"/>
                  </a:lnTo>
                  <a:lnTo>
                    <a:pt x="184" y="361"/>
                  </a:lnTo>
                  <a:lnTo>
                    <a:pt x="197" y="395"/>
                  </a:lnTo>
                  <a:lnTo>
                    <a:pt x="211" y="428"/>
                  </a:lnTo>
                  <a:lnTo>
                    <a:pt x="226" y="459"/>
                  </a:lnTo>
                  <a:lnTo>
                    <a:pt x="241" y="488"/>
                  </a:lnTo>
                  <a:lnTo>
                    <a:pt x="241" y="488"/>
                  </a:lnTo>
                  <a:lnTo>
                    <a:pt x="230" y="490"/>
                  </a:lnTo>
                  <a:lnTo>
                    <a:pt x="220" y="491"/>
                  </a:lnTo>
                  <a:lnTo>
                    <a:pt x="209" y="491"/>
                  </a:lnTo>
                  <a:lnTo>
                    <a:pt x="197" y="491"/>
                  </a:lnTo>
                  <a:lnTo>
                    <a:pt x="187" y="490"/>
                  </a:lnTo>
                  <a:lnTo>
                    <a:pt x="176" y="487"/>
                  </a:lnTo>
                  <a:lnTo>
                    <a:pt x="165" y="485"/>
                  </a:lnTo>
                  <a:lnTo>
                    <a:pt x="154" y="481"/>
                  </a:lnTo>
                  <a:lnTo>
                    <a:pt x="154" y="481"/>
                  </a:lnTo>
                  <a:close/>
                  <a:moveTo>
                    <a:pt x="699" y="922"/>
                  </a:moveTo>
                  <a:lnTo>
                    <a:pt x="699" y="922"/>
                  </a:lnTo>
                  <a:lnTo>
                    <a:pt x="709" y="923"/>
                  </a:lnTo>
                  <a:lnTo>
                    <a:pt x="717" y="925"/>
                  </a:lnTo>
                  <a:lnTo>
                    <a:pt x="725" y="927"/>
                  </a:lnTo>
                  <a:lnTo>
                    <a:pt x="733" y="931"/>
                  </a:lnTo>
                  <a:lnTo>
                    <a:pt x="739" y="935"/>
                  </a:lnTo>
                  <a:lnTo>
                    <a:pt x="746" y="941"/>
                  </a:lnTo>
                  <a:lnTo>
                    <a:pt x="751" y="947"/>
                  </a:lnTo>
                  <a:lnTo>
                    <a:pt x="755" y="954"/>
                  </a:lnTo>
                  <a:lnTo>
                    <a:pt x="263" y="954"/>
                  </a:lnTo>
                  <a:lnTo>
                    <a:pt x="263" y="954"/>
                  </a:lnTo>
                  <a:lnTo>
                    <a:pt x="268" y="947"/>
                  </a:lnTo>
                  <a:lnTo>
                    <a:pt x="273" y="941"/>
                  </a:lnTo>
                  <a:lnTo>
                    <a:pt x="279" y="935"/>
                  </a:lnTo>
                  <a:lnTo>
                    <a:pt x="286" y="931"/>
                  </a:lnTo>
                  <a:lnTo>
                    <a:pt x="294" y="927"/>
                  </a:lnTo>
                  <a:lnTo>
                    <a:pt x="301" y="925"/>
                  </a:lnTo>
                  <a:lnTo>
                    <a:pt x="310" y="923"/>
                  </a:lnTo>
                  <a:lnTo>
                    <a:pt x="318" y="922"/>
                  </a:lnTo>
                  <a:lnTo>
                    <a:pt x="318" y="922"/>
                  </a:lnTo>
                  <a:lnTo>
                    <a:pt x="333" y="922"/>
                  </a:lnTo>
                  <a:lnTo>
                    <a:pt x="350" y="919"/>
                  </a:lnTo>
                  <a:lnTo>
                    <a:pt x="365" y="915"/>
                  </a:lnTo>
                  <a:lnTo>
                    <a:pt x="380" y="910"/>
                  </a:lnTo>
                  <a:lnTo>
                    <a:pt x="394" y="903"/>
                  </a:lnTo>
                  <a:lnTo>
                    <a:pt x="406" y="896"/>
                  </a:lnTo>
                  <a:lnTo>
                    <a:pt x="419" y="886"/>
                  </a:lnTo>
                  <a:lnTo>
                    <a:pt x="431" y="875"/>
                  </a:lnTo>
                  <a:lnTo>
                    <a:pt x="431" y="875"/>
                  </a:lnTo>
                  <a:lnTo>
                    <a:pt x="440" y="865"/>
                  </a:lnTo>
                  <a:lnTo>
                    <a:pt x="448" y="854"/>
                  </a:lnTo>
                  <a:lnTo>
                    <a:pt x="456" y="842"/>
                  </a:lnTo>
                  <a:lnTo>
                    <a:pt x="462" y="830"/>
                  </a:lnTo>
                  <a:lnTo>
                    <a:pt x="468" y="817"/>
                  </a:lnTo>
                  <a:lnTo>
                    <a:pt x="471" y="805"/>
                  </a:lnTo>
                  <a:lnTo>
                    <a:pt x="474" y="792"/>
                  </a:lnTo>
                  <a:lnTo>
                    <a:pt x="476" y="778"/>
                  </a:lnTo>
                  <a:lnTo>
                    <a:pt x="476" y="778"/>
                  </a:lnTo>
                  <a:lnTo>
                    <a:pt x="490" y="788"/>
                  </a:lnTo>
                  <a:lnTo>
                    <a:pt x="490" y="788"/>
                  </a:lnTo>
                  <a:lnTo>
                    <a:pt x="494" y="792"/>
                  </a:lnTo>
                  <a:lnTo>
                    <a:pt x="500" y="793"/>
                  </a:lnTo>
                  <a:lnTo>
                    <a:pt x="504" y="795"/>
                  </a:lnTo>
                  <a:lnTo>
                    <a:pt x="509" y="795"/>
                  </a:lnTo>
                  <a:lnTo>
                    <a:pt x="509" y="795"/>
                  </a:lnTo>
                  <a:lnTo>
                    <a:pt x="514" y="795"/>
                  </a:lnTo>
                  <a:lnTo>
                    <a:pt x="519" y="793"/>
                  </a:lnTo>
                  <a:lnTo>
                    <a:pt x="523" y="792"/>
                  </a:lnTo>
                  <a:lnTo>
                    <a:pt x="528" y="788"/>
                  </a:lnTo>
                  <a:lnTo>
                    <a:pt x="528" y="788"/>
                  </a:lnTo>
                  <a:lnTo>
                    <a:pt x="543" y="778"/>
                  </a:lnTo>
                  <a:lnTo>
                    <a:pt x="543" y="778"/>
                  </a:lnTo>
                  <a:lnTo>
                    <a:pt x="544" y="792"/>
                  </a:lnTo>
                  <a:lnTo>
                    <a:pt x="547" y="805"/>
                  </a:lnTo>
                  <a:lnTo>
                    <a:pt x="551" y="817"/>
                  </a:lnTo>
                  <a:lnTo>
                    <a:pt x="557" y="830"/>
                  </a:lnTo>
                  <a:lnTo>
                    <a:pt x="562" y="842"/>
                  </a:lnTo>
                  <a:lnTo>
                    <a:pt x="570" y="854"/>
                  </a:lnTo>
                  <a:lnTo>
                    <a:pt x="578" y="865"/>
                  </a:lnTo>
                  <a:lnTo>
                    <a:pt x="588" y="875"/>
                  </a:lnTo>
                  <a:lnTo>
                    <a:pt x="588" y="875"/>
                  </a:lnTo>
                  <a:lnTo>
                    <a:pt x="600" y="886"/>
                  </a:lnTo>
                  <a:lnTo>
                    <a:pt x="611" y="896"/>
                  </a:lnTo>
                  <a:lnTo>
                    <a:pt x="625" y="903"/>
                  </a:lnTo>
                  <a:lnTo>
                    <a:pt x="639" y="910"/>
                  </a:lnTo>
                  <a:lnTo>
                    <a:pt x="653" y="915"/>
                  </a:lnTo>
                  <a:lnTo>
                    <a:pt x="668" y="919"/>
                  </a:lnTo>
                  <a:lnTo>
                    <a:pt x="684" y="922"/>
                  </a:lnTo>
                  <a:lnTo>
                    <a:pt x="699" y="922"/>
                  </a:lnTo>
                  <a:lnTo>
                    <a:pt x="699" y="922"/>
                  </a:lnTo>
                  <a:close/>
                  <a:moveTo>
                    <a:pt x="509" y="722"/>
                  </a:moveTo>
                  <a:lnTo>
                    <a:pt x="509" y="722"/>
                  </a:lnTo>
                  <a:lnTo>
                    <a:pt x="494" y="709"/>
                  </a:lnTo>
                  <a:lnTo>
                    <a:pt x="476" y="692"/>
                  </a:lnTo>
                  <a:lnTo>
                    <a:pt x="456" y="672"/>
                  </a:lnTo>
                  <a:lnTo>
                    <a:pt x="432" y="647"/>
                  </a:lnTo>
                  <a:lnTo>
                    <a:pt x="408" y="618"/>
                  </a:lnTo>
                  <a:lnTo>
                    <a:pt x="382" y="586"/>
                  </a:lnTo>
                  <a:lnTo>
                    <a:pt x="355" y="550"/>
                  </a:lnTo>
                  <a:lnTo>
                    <a:pt x="329" y="511"/>
                  </a:lnTo>
                  <a:lnTo>
                    <a:pt x="316" y="489"/>
                  </a:lnTo>
                  <a:lnTo>
                    <a:pt x="303" y="467"/>
                  </a:lnTo>
                  <a:lnTo>
                    <a:pt x="292" y="444"/>
                  </a:lnTo>
                  <a:lnTo>
                    <a:pt x="280" y="420"/>
                  </a:lnTo>
                  <a:lnTo>
                    <a:pt x="268" y="395"/>
                  </a:lnTo>
                  <a:lnTo>
                    <a:pt x="257" y="369"/>
                  </a:lnTo>
                  <a:lnTo>
                    <a:pt x="247" y="342"/>
                  </a:lnTo>
                  <a:lnTo>
                    <a:pt x="237" y="315"/>
                  </a:lnTo>
                  <a:lnTo>
                    <a:pt x="228" y="286"/>
                  </a:lnTo>
                  <a:lnTo>
                    <a:pt x="220" y="257"/>
                  </a:lnTo>
                  <a:lnTo>
                    <a:pt x="212" y="227"/>
                  </a:lnTo>
                  <a:lnTo>
                    <a:pt x="206" y="196"/>
                  </a:lnTo>
                  <a:lnTo>
                    <a:pt x="200" y="164"/>
                  </a:lnTo>
                  <a:lnTo>
                    <a:pt x="196" y="132"/>
                  </a:lnTo>
                  <a:lnTo>
                    <a:pt x="193" y="98"/>
                  </a:lnTo>
                  <a:lnTo>
                    <a:pt x="192" y="63"/>
                  </a:lnTo>
                  <a:lnTo>
                    <a:pt x="827" y="63"/>
                  </a:lnTo>
                  <a:lnTo>
                    <a:pt x="827" y="63"/>
                  </a:lnTo>
                  <a:lnTo>
                    <a:pt x="825" y="98"/>
                  </a:lnTo>
                  <a:lnTo>
                    <a:pt x="822" y="132"/>
                  </a:lnTo>
                  <a:lnTo>
                    <a:pt x="817" y="164"/>
                  </a:lnTo>
                  <a:lnTo>
                    <a:pt x="812" y="196"/>
                  </a:lnTo>
                  <a:lnTo>
                    <a:pt x="806" y="227"/>
                  </a:lnTo>
                  <a:lnTo>
                    <a:pt x="798" y="257"/>
                  </a:lnTo>
                  <a:lnTo>
                    <a:pt x="791" y="286"/>
                  </a:lnTo>
                  <a:lnTo>
                    <a:pt x="781" y="315"/>
                  </a:lnTo>
                  <a:lnTo>
                    <a:pt x="771" y="342"/>
                  </a:lnTo>
                  <a:lnTo>
                    <a:pt x="762" y="369"/>
                  </a:lnTo>
                  <a:lnTo>
                    <a:pt x="750" y="395"/>
                  </a:lnTo>
                  <a:lnTo>
                    <a:pt x="739" y="420"/>
                  </a:lnTo>
                  <a:lnTo>
                    <a:pt x="726" y="444"/>
                  </a:lnTo>
                  <a:lnTo>
                    <a:pt x="714" y="467"/>
                  </a:lnTo>
                  <a:lnTo>
                    <a:pt x="702" y="489"/>
                  </a:lnTo>
                  <a:lnTo>
                    <a:pt x="689" y="511"/>
                  </a:lnTo>
                  <a:lnTo>
                    <a:pt x="663" y="550"/>
                  </a:lnTo>
                  <a:lnTo>
                    <a:pt x="636" y="586"/>
                  </a:lnTo>
                  <a:lnTo>
                    <a:pt x="610" y="618"/>
                  </a:lnTo>
                  <a:lnTo>
                    <a:pt x="586" y="647"/>
                  </a:lnTo>
                  <a:lnTo>
                    <a:pt x="563" y="672"/>
                  </a:lnTo>
                  <a:lnTo>
                    <a:pt x="542" y="692"/>
                  </a:lnTo>
                  <a:lnTo>
                    <a:pt x="523" y="709"/>
                  </a:lnTo>
                  <a:lnTo>
                    <a:pt x="509" y="722"/>
                  </a:lnTo>
                  <a:lnTo>
                    <a:pt x="509" y="722"/>
                  </a:lnTo>
                  <a:close/>
                  <a:moveTo>
                    <a:pt x="943" y="400"/>
                  </a:moveTo>
                  <a:lnTo>
                    <a:pt x="943" y="400"/>
                  </a:lnTo>
                  <a:lnTo>
                    <a:pt x="936" y="413"/>
                  </a:lnTo>
                  <a:lnTo>
                    <a:pt x="929" y="426"/>
                  </a:lnTo>
                  <a:lnTo>
                    <a:pt x="920" y="438"/>
                  </a:lnTo>
                  <a:lnTo>
                    <a:pt x="911" y="448"/>
                  </a:lnTo>
                  <a:lnTo>
                    <a:pt x="900" y="458"/>
                  </a:lnTo>
                  <a:lnTo>
                    <a:pt x="889" y="467"/>
                  </a:lnTo>
                  <a:lnTo>
                    <a:pt x="876" y="474"/>
                  </a:lnTo>
                  <a:lnTo>
                    <a:pt x="864" y="481"/>
                  </a:lnTo>
                  <a:lnTo>
                    <a:pt x="864" y="481"/>
                  </a:lnTo>
                  <a:lnTo>
                    <a:pt x="853" y="485"/>
                  </a:lnTo>
                  <a:lnTo>
                    <a:pt x="842" y="487"/>
                  </a:lnTo>
                  <a:lnTo>
                    <a:pt x="831" y="490"/>
                  </a:lnTo>
                  <a:lnTo>
                    <a:pt x="821" y="491"/>
                  </a:lnTo>
                  <a:lnTo>
                    <a:pt x="809" y="491"/>
                  </a:lnTo>
                  <a:lnTo>
                    <a:pt x="798" y="491"/>
                  </a:lnTo>
                  <a:lnTo>
                    <a:pt x="787" y="490"/>
                  </a:lnTo>
                  <a:lnTo>
                    <a:pt x="777" y="489"/>
                  </a:lnTo>
                  <a:lnTo>
                    <a:pt x="777" y="489"/>
                  </a:lnTo>
                  <a:lnTo>
                    <a:pt x="792" y="459"/>
                  </a:lnTo>
                  <a:lnTo>
                    <a:pt x="807" y="428"/>
                  </a:lnTo>
                  <a:lnTo>
                    <a:pt x="821" y="396"/>
                  </a:lnTo>
                  <a:lnTo>
                    <a:pt x="833" y="361"/>
                  </a:lnTo>
                  <a:lnTo>
                    <a:pt x="845" y="326"/>
                  </a:lnTo>
                  <a:lnTo>
                    <a:pt x="856" y="290"/>
                  </a:lnTo>
                  <a:lnTo>
                    <a:pt x="866" y="252"/>
                  </a:lnTo>
                  <a:lnTo>
                    <a:pt x="874" y="212"/>
                  </a:lnTo>
                  <a:lnTo>
                    <a:pt x="874" y="212"/>
                  </a:lnTo>
                  <a:lnTo>
                    <a:pt x="886" y="220"/>
                  </a:lnTo>
                  <a:lnTo>
                    <a:pt x="898" y="227"/>
                  </a:lnTo>
                  <a:lnTo>
                    <a:pt x="908" y="237"/>
                  </a:lnTo>
                  <a:lnTo>
                    <a:pt x="917" y="247"/>
                  </a:lnTo>
                  <a:lnTo>
                    <a:pt x="926" y="257"/>
                  </a:lnTo>
                  <a:lnTo>
                    <a:pt x="933" y="268"/>
                  </a:lnTo>
                  <a:lnTo>
                    <a:pt x="940" y="280"/>
                  </a:lnTo>
                  <a:lnTo>
                    <a:pt x="945" y="293"/>
                  </a:lnTo>
                  <a:lnTo>
                    <a:pt x="949" y="306"/>
                  </a:lnTo>
                  <a:lnTo>
                    <a:pt x="952" y="319"/>
                  </a:lnTo>
                  <a:lnTo>
                    <a:pt x="954" y="332"/>
                  </a:lnTo>
                  <a:lnTo>
                    <a:pt x="955" y="345"/>
                  </a:lnTo>
                  <a:lnTo>
                    <a:pt x="954" y="359"/>
                  </a:lnTo>
                  <a:lnTo>
                    <a:pt x="952" y="373"/>
                  </a:lnTo>
                  <a:lnTo>
                    <a:pt x="948" y="386"/>
                  </a:lnTo>
                  <a:lnTo>
                    <a:pt x="943" y="400"/>
                  </a:lnTo>
                  <a:lnTo>
                    <a:pt x="943" y="40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1976714" y="3211819"/>
            <a:ext cx="732839" cy="732838"/>
            <a:chOff x="2367498" y="3428424"/>
            <a:chExt cx="732838" cy="732838"/>
          </a:xfrm>
        </p:grpSpPr>
        <p:sp>
          <p:nvSpPr>
            <p:cNvPr id="44" name="椭圆 43"/>
            <p:cNvSpPr/>
            <p:nvPr/>
          </p:nvSpPr>
          <p:spPr>
            <a:xfrm>
              <a:off x="2367498" y="3428424"/>
              <a:ext cx="732838" cy="732838"/>
            </a:xfrm>
            <a:prstGeom prst="ellipse">
              <a:avLst/>
            </a:prstGeom>
            <a:solidFill>
              <a:schemeClr val="bg2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5" name="Freeform 82"/>
            <p:cNvSpPr>
              <a:spLocks noEditPoints="1"/>
            </p:cNvSpPr>
            <p:nvPr/>
          </p:nvSpPr>
          <p:spPr bwMode="auto">
            <a:xfrm>
              <a:off x="2622792" y="3633712"/>
              <a:ext cx="222250" cy="322263"/>
            </a:xfrm>
            <a:custGeom>
              <a:avLst/>
              <a:gdLst>
                <a:gd name="T0" fmla="*/ 695 w 700"/>
                <a:gd name="T1" fmla="*/ 430 h 1017"/>
                <a:gd name="T2" fmla="*/ 685 w 700"/>
                <a:gd name="T3" fmla="*/ 418 h 1017"/>
                <a:gd name="T4" fmla="*/ 667 w 700"/>
                <a:gd name="T5" fmla="*/ 413 h 1017"/>
                <a:gd name="T6" fmla="*/ 445 w 700"/>
                <a:gd name="T7" fmla="*/ 31 h 1017"/>
                <a:gd name="T8" fmla="*/ 444 w 700"/>
                <a:gd name="T9" fmla="*/ 27 h 1017"/>
                <a:gd name="T10" fmla="*/ 441 w 700"/>
                <a:gd name="T11" fmla="*/ 17 h 1017"/>
                <a:gd name="T12" fmla="*/ 436 w 700"/>
                <a:gd name="T13" fmla="*/ 8 h 1017"/>
                <a:gd name="T14" fmla="*/ 427 w 700"/>
                <a:gd name="T15" fmla="*/ 3 h 1017"/>
                <a:gd name="T16" fmla="*/ 423 w 700"/>
                <a:gd name="T17" fmla="*/ 1 h 1017"/>
                <a:gd name="T18" fmla="*/ 413 w 700"/>
                <a:gd name="T19" fmla="*/ 0 h 1017"/>
                <a:gd name="T20" fmla="*/ 403 w 700"/>
                <a:gd name="T21" fmla="*/ 1 h 1017"/>
                <a:gd name="T22" fmla="*/ 394 w 700"/>
                <a:gd name="T23" fmla="*/ 6 h 1017"/>
                <a:gd name="T24" fmla="*/ 387 w 700"/>
                <a:gd name="T25" fmla="*/ 13 h 1017"/>
                <a:gd name="T26" fmla="*/ 5 w 700"/>
                <a:gd name="T27" fmla="*/ 554 h 1017"/>
                <a:gd name="T28" fmla="*/ 0 w 700"/>
                <a:gd name="T29" fmla="*/ 570 h 1017"/>
                <a:gd name="T30" fmla="*/ 3 w 700"/>
                <a:gd name="T31" fmla="*/ 587 h 1017"/>
                <a:gd name="T32" fmla="*/ 9 w 700"/>
                <a:gd name="T33" fmla="*/ 594 h 1017"/>
                <a:gd name="T34" fmla="*/ 23 w 700"/>
                <a:gd name="T35" fmla="*/ 603 h 1017"/>
                <a:gd name="T36" fmla="*/ 254 w 700"/>
                <a:gd name="T37" fmla="*/ 604 h 1017"/>
                <a:gd name="T38" fmla="*/ 254 w 700"/>
                <a:gd name="T39" fmla="*/ 986 h 1017"/>
                <a:gd name="T40" fmla="*/ 255 w 700"/>
                <a:gd name="T41" fmla="*/ 996 h 1017"/>
                <a:gd name="T42" fmla="*/ 261 w 700"/>
                <a:gd name="T43" fmla="*/ 1004 h 1017"/>
                <a:gd name="T44" fmla="*/ 267 w 700"/>
                <a:gd name="T45" fmla="*/ 1012 h 1017"/>
                <a:gd name="T46" fmla="*/ 276 w 700"/>
                <a:gd name="T47" fmla="*/ 1016 h 1017"/>
                <a:gd name="T48" fmla="*/ 281 w 700"/>
                <a:gd name="T49" fmla="*/ 1017 h 1017"/>
                <a:gd name="T50" fmla="*/ 285 w 700"/>
                <a:gd name="T51" fmla="*/ 1017 h 1017"/>
                <a:gd name="T52" fmla="*/ 300 w 700"/>
                <a:gd name="T53" fmla="*/ 1014 h 1017"/>
                <a:gd name="T54" fmla="*/ 312 w 700"/>
                <a:gd name="T55" fmla="*/ 1004 h 1017"/>
                <a:gd name="T56" fmla="*/ 693 w 700"/>
                <a:gd name="T57" fmla="*/ 463 h 1017"/>
                <a:gd name="T58" fmla="*/ 700 w 700"/>
                <a:gd name="T59" fmla="*/ 447 h 1017"/>
                <a:gd name="T60" fmla="*/ 695 w 700"/>
                <a:gd name="T61" fmla="*/ 430 h 1017"/>
                <a:gd name="T62" fmla="*/ 318 w 700"/>
                <a:gd name="T63" fmla="*/ 885 h 1017"/>
                <a:gd name="T64" fmla="*/ 318 w 700"/>
                <a:gd name="T65" fmla="*/ 572 h 1017"/>
                <a:gd name="T66" fmla="*/ 315 w 700"/>
                <a:gd name="T67" fmla="*/ 560 h 1017"/>
                <a:gd name="T68" fmla="*/ 308 w 700"/>
                <a:gd name="T69" fmla="*/ 549 h 1017"/>
                <a:gd name="T70" fmla="*/ 298 w 700"/>
                <a:gd name="T71" fmla="*/ 543 h 1017"/>
                <a:gd name="T72" fmla="*/ 285 w 700"/>
                <a:gd name="T73" fmla="*/ 541 h 1017"/>
                <a:gd name="T74" fmla="*/ 381 w 700"/>
                <a:gd name="T75" fmla="*/ 132 h 1017"/>
                <a:gd name="T76" fmla="*/ 381 w 700"/>
                <a:gd name="T77" fmla="*/ 445 h 1017"/>
                <a:gd name="T78" fmla="*/ 384 w 700"/>
                <a:gd name="T79" fmla="*/ 457 h 1017"/>
                <a:gd name="T80" fmla="*/ 391 w 700"/>
                <a:gd name="T81" fmla="*/ 468 h 1017"/>
                <a:gd name="T82" fmla="*/ 400 w 700"/>
                <a:gd name="T83" fmla="*/ 474 h 1017"/>
                <a:gd name="T84" fmla="*/ 413 w 700"/>
                <a:gd name="T85" fmla="*/ 476 h 1017"/>
                <a:gd name="T86" fmla="*/ 318 w 700"/>
                <a:gd name="T87" fmla="*/ 885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700" h="1017">
                  <a:moveTo>
                    <a:pt x="695" y="430"/>
                  </a:moveTo>
                  <a:lnTo>
                    <a:pt x="695" y="430"/>
                  </a:lnTo>
                  <a:lnTo>
                    <a:pt x="691" y="424"/>
                  </a:lnTo>
                  <a:lnTo>
                    <a:pt x="685" y="418"/>
                  </a:lnTo>
                  <a:lnTo>
                    <a:pt x="676" y="414"/>
                  </a:lnTo>
                  <a:lnTo>
                    <a:pt x="667" y="413"/>
                  </a:lnTo>
                  <a:lnTo>
                    <a:pt x="445" y="413"/>
                  </a:lnTo>
                  <a:lnTo>
                    <a:pt x="445" y="31"/>
                  </a:lnTo>
                  <a:lnTo>
                    <a:pt x="445" y="31"/>
                  </a:lnTo>
                  <a:lnTo>
                    <a:pt x="444" y="27"/>
                  </a:lnTo>
                  <a:lnTo>
                    <a:pt x="443" y="21"/>
                  </a:lnTo>
                  <a:lnTo>
                    <a:pt x="441" y="17"/>
                  </a:lnTo>
                  <a:lnTo>
                    <a:pt x="439" y="13"/>
                  </a:lnTo>
                  <a:lnTo>
                    <a:pt x="436" y="8"/>
                  </a:lnTo>
                  <a:lnTo>
                    <a:pt x="431" y="5"/>
                  </a:lnTo>
                  <a:lnTo>
                    <a:pt x="427" y="3"/>
                  </a:lnTo>
                  <a:lnTo>
                    <a:pt x="423" y="1"/>
                  </a:lnTo>
                  <a:lnTo>
                    <a:pt x="423" y="1"/>
                  </a:lnTo>
                  <a:lnTo>
                    <a:pt x="417" y="0"/>
                  </a:lnTo>
                  <a:lnTo>
                    <a:pt x="413" y="0"/>
                  </a:lnTo>
                  <a:lnTo>
                    <a:pt x="408" y="0"/>
                  </a:lnTo>
                  <a:lnTo>
                    <a:pt x="403" y="1"/>
                  </a:lnTo>
                  <a:lnTo>
                    <a:pt x="398" y="3"/>
                  </a:lnTo>
                  <a:lnTo>
                    <a:pt x="394" y="6"/>
                  </a:lnTo>
                  <a:lnTo>
                    <a:pt x="391" y="10"/>
                  </a:lnTo>
                  <a:lnTo>
                    <a:pt x="387" y="13"/>
                  </a:lnTo>
                  <a:lnTo>
                    <a:pt x="5" y="554"/>
                  </a:lnTo>
                  <a:lnTo>
                    <a:pt x="5" y="554"/>
                  </a:lnTo>
                  <a:lnTo>
                    <a:pt x="1" y="562"/>
                  </a:lnTo>
                  <a:lnTo>
                    <a:pt x="0" y="570"/>
                  </a:lnTo>
                  <a:lnTo>
                    <a:pt x="0" y="578"/>
                  </a:lnTo>
                  <a:lnTo>
                    <a:pt x="3" y="587"/>
                  </a:lnTo>
                  <a:lnTo>
                    <a:pt x="3" y="587"/>
                  </a:lnTo>
                  <a:lnTo>
                    <a:pt x="9" y="594"/>
                  </a:lnTo>
                  <a:lnTo>
                    <a:pt x="15" y="600"/>
                  </a:lnTo>
                  <a:lnTo>
                    <a:pt x="23" y="603"/>
                  </a:lnTo>
                  <a:lnTo>
                    <a:pt x="31" y="604"/>
                  </a:lnTo>
                  <a:lnTo>
                    <a:pt x="254" y="604"/>
                  </a:lnTo>
                  <a:lnTo>
                    <a:pt x="254" y="986"/>
                  </a:lnTo>
                  <a:lnTo>
                    <a:pt x="254" y="986"/>
                  </a:lnTo>
                  <a:lnTo>
                    <a:pt x="254" y="991"/>
                  </a:lnTo>
                  <a:lnTo>
                    <a:pt x="255" y="996"/>
                  </a:lnTo>
                  <a:lnTo>
                    <a:pt x="258" y="1000"/>
                  </a:lnTo>
                  <a:lnTo>
                    <a:pt x="261" y="1004"/>
                  </a:lnTo>
                  <a:lnTo>
                    <a:pt x="264" y="1008"/>
                  </a:lnTo>
                  <a:lnTo>
                    <a:pt x="267" y="1012"/>
                  </a:lnTo>
                  <a:lnTo>
                    <a:pt x="272" y="1014"/>
                  </a:lnTo>
                  <a:lnTo>
                    <a:pt x="276" y="1016"/>
                  </a:lnTo>
                  <a:lnTo>
                    <a:pt x="276" y="1016"/>
                  </a:lnTo>
                  <a:lnTo>
                    <a:pt x="281" y="1017"/>
                  </a:lnTo>
                  <a:lnTo>
                    <a:pt x="285" y="1017"/>
                  </a:lnTo>
                  <a:lnTo>
                    <a:pt x="285" y="1017"/>
                  </a:lnTo>
                  <a:lnTo>
                    <a:pt x="293" y="1017"/>
                  </a:lnTo>
                  <a:lnTo>
                    <a:pt x="300" y="1014"/>
                  </a:lnTo>
                  <a:lnTo>
                    <a:pt x="307" y="1009"/>
                  </a:lnTo>
                  <a:lnTo>
                    <a:pt x="312" y="1004"/>
                  </a:lnTo>
                  <a:lnTo>
                    <a:pt x="693" y="463"/>
                  </a:lnTo>
                  <a:lnTo>
                    <a:pt x="693" y="463"/>
                  </a:lnTo>
                  <a:lnTo>
                    <a:pt x="697" y="456"/>
                  </a:lnTo>
                  <a:lnTo>
                    <a:pt x="700" y="447"/>
                  </a:lnTo>
                  <a:lnTo>
                    <a:pt x="699" y="439"/>
                  </a:lnTo>
                  <a:lnTo>
                    <a:pt x="695" y="430"/>
                  </a:lnTo>
                  <a:lnTo>
                    <a:pt x="695" y="430"/>
                  </a:lnTo>
                  <a:close/>
                  <a:moveTo>
                    <a:pt x="318" y="885"/>
                  </a:moveTo>
                  <a:lnTo>
                    <a:pt x="318" y="572"/>
                  </a:lnTo>
                  <a:lnTo>
                    <a:pt x="318" y="572"/>
                  </a:lnTo>
                  <a:lnTo>
                    <a:pt x="318" y="565"/>
                  </a:lnTo>
                  <a:lnTo>
                    <a:pt x="315" y="560"/>
                  </a:lnTo>
                  <a:lnTo>
                    <a:pt x="312" y="555"/>
                  </a:lnTo>
                  <a:lnTo>
                    <a:pt x="308" y="549"/>
                  </a:lnTo>
                  <a:lnTo>
                    <a:pt x="304" y="546"/>
                  </a:lnTo>
                  <a:lnTo>
                    <a:pt x="298" y="543"/>
                  </a:lnTo>
                  <a:lnTo>
                    <a:pt x="292" y="541"/>
                  </a:lnTo>
                  <a:lnTo>
                    <a:pt x="285" y="541"/>
                  </a:lnTo>
                  <a:lnTo>
                    <a:pt x="93" y="541"/>
                  </a:lnTo>
                  <a:lnTo>
                    <a:pt x="381" y="132"/>
                  </a:lnTo>
                  <a:lnTo>
                    <a:pt x="381" y="445"/>
                  </a:lnTo>
                  <a:lnTo>
                    <a:pt x="381" y="445"/>
                  </a:lnTo>
                  <a:lnTo>
                    <a:pt x="382" y="452"/>
                  </a:lnTo>
                  <a:lnTo>
                    <a:pt x="384" y="457"/>
                  </a:lnTo>
                  <a:lnTo>
                    <a:pt x="386" y="462"/>
                  </a:lnTo>
                  <a:lnTo>
                    <a:pt x="391" y="468"/>
                  </a:lnTo>
                  <a:lnTo>
                    <a:pt x="395" y="471"/>
                  </a:lnTo>
                  <a:lnTo>
                    <a:pt x="400" y="474"/>
                  </a:lnTo>
                  <a:lnTo>
                    <a:pt x="407" y="476"/>
                  </a:lnTo>
                  <a:lnTo>
                    <a:pt x="413" y="476"/>
                  </a:lnTo>
                  <a:lnTo>
                    <a:pt x="606" y="476"/>
                  </a:lnTo>
                  <a:lnTo>
                    <a:pt x="318" y="885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7605119" y="3605898"/>
            <a:ext cx="732839" cy="732838"/>
            <a:chOff x="7357446" y="3428424"/>
            <a:chExt cx="732838" cy="732838"/>
          </a:xfrm>
        </p:grpSpPr>
        <p:sp>
          <p:nvSpPr>
            <p:cNvPr id="47" name="椭圆 46"/>
            <p:cNvSpPr/>
            <p:nvPr/>
          </p:nvSpPr>
          <p:spPr>
            <a:xfrm>
              <a:off x="7357446" y="3428424"/>
              <a:ext cx="732838" cy="732838"/>
            </a:xfrm>
            <a:prstGeom prst="ellipse">
              <a:avLst/>
            </a:prstGeom>
            <a:solidFill>
              <a:schemeClr val="accent2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8" name="Freeform 84"/>
            <p:cNvSpPr>
              <a:spLocks noEditPoints="1"/>
            </p:cNvSpPr>
            <p:nvPr/>
          </p:nvSpPr>
          <p:spPr bwMode="auto">
            <a:xfrm>
              <a:off x="7562734" y="3633712"/>
              <a:ext cx="322263" cy="322263"/>
            </a:xfrm>
            <a:custGeom>
              <a:avLst/>
              <a:gdLst>
                <a:gd name="T0" fmla="*/ 1017 w 1019"/>
                <a:gd name="T1" fmla="*/ 375 h 1017"/>
                <a:gd name="T2" fmla="*/ 1014 w 1019"/>
                <a:gd name="T3" fmla="*/ 366 h 1017"/>
                <a:gd name="T4" fmla="*/ 757 w 1019"/>
                <a:gd name="T5" fmla="*/ 13 h 1017"/>
                <a:gd name="T6" fmla="*/ 750 w 1019"/>
                <a:gd name="T7" fmla="*/ 6 h 1017"/>
                <a:gd name="T8" fmla="*/ 749 w 1019"/>
                <a:gd name="T9" fmla="*/ 5 h 1017"/>
                <a:gd name="T10" fmla="*/ 739 w 1019"/>
                <a:gd name="T11" fmla="*/ 1 h 1017"/>
                <a:gd name="T12" fmla="*/ 739 w 1019"/>
                <a:gd name="T13" fmla="*/ 1 h 1017"/>
                <a:gd name="T14" fmla="*/ 286 w 1019"/>
                <a:gd name="T15" fmla="*/ 0 h 1017"/>
                <a:gd name="T16" fmla="*/ 279 w 1019"/>
                <a:gd name="T17" fmla="*/ 1 h 1017"/>
                <a:gd name="T18" fmla="*/ 278 w 1019"/>
                <a:gd name="T19" fmla="*/ 1 h 1017"/>
                <a:gd name="T20" fmla="*/ 269 w 1019"/>
                <a:gd name="T21" fmla="*/ 5 h 1017"/>
                <a:gd name="T22" fmla="*/ 267 w 1019"/>
                <a:gd name="T23" fmla="*/ 6 h 1017"/>
                <a:gd name="T24" fmla="*/ 6 w 1019"/>
                <a:gd name="T25" fmla="*/ 363 h 1017"/>
                <a:gd name="T26" fmla="*/ 5 w 1019"/>
                <a:gd name="T27" fmla="*/ 365 h 1017"/>
                <a:gd name="T28" fmla="*/ 3 w 1019"/>
                <a:gd name="T29" fmla="*/ 369 h 1017"/>
                <a:gd name="T30" fmla="*/ 1 w 1019"/>
                <a:gd name="T31" fmla="*/ 373 h 1017"/>
                <a:gd name="T32" fmla="*/ 0 w 1019"/>
                <a:gd name="T33" fmla="*/ 382 h 1017"/>
                <a:gd name="T34" fmla="*/ 0 w 1019"/>
                <a:gd name="T35" fmla="*/ 386 h 1017"/>
                <a:gd name="T36" fmla="*/ 3 w 1019"/>
                <a:gd name="T37" fmla="*/ 395 h 1017"/>
                <a:gd name="T38" fmla="*/ 4 w 1019"/>
                <a:gd name="T39" fmla="*/ 396 h 1017"/>
                <a:gd name="T40" fmla="*/ 7 w 1019"/>
                <a:gd name="T41" fmla="*/ 401 h 1017"/>
                <a:gd name="T42" fmla="*/ 485 w 1019"/>
                <a:gd name="T43" fmla="*/ 1007 h 1017"/>
                <a:gd name="T44" fmla="*/ 490 w 1019"/>
                <a:gd name="T45" fmla="*/ 1011 h 1017"/>
                <a:gd name="T46" fmla="*/ 493 w 1019"/>
                <a:gd name="T47" fmla="*/ 1013 h 1017"/>
                <a:gd name="T48" fmla="*/ 496 w 1019"/>
                <a:gd name="T49" fmla="*/ 1015 h 1017"/>
                <a:gd name="T50" fmla="*/ 501 w 1019"/>
                <a:gd name="T51" fmla="*/ 1017 h 1017"/>
                <a:gd name="T52" fmla="*/ 509 w 1019"/>
                <a:gd name="T53" fmla="*/ 1017 h 1017"/>
                <a:gd name="T54" fmla="*/ 509 w 1019"/>
                <a:gd name="T55" fmla="*/ 1017 h 1017"/>
                <a:gd name="T56" fmla="*/ 515 w 1019"/>
                <a:gd name="T57" fmla="*/ 1017 h 1017"/>
                <a:gd name="T58" fmla="*/ 518 w 1019"/>
                <a:gd name="T59" fmla="*/ 1016 h 1017"/>
                <a:gd name="T60" fmla="*/ 524 w 1019"/>
                <a:gd name="T61" fmla="*/ 1013 h 1017"/>
                <a:gd name="T62" fmla="*/ 525 w 1019"/>
                <a:gd name="T63" fmla="*/ 1013 h 1017"/>
                <a:gd name="T64" fmla="*/ 532 w 1019"/>
                <a:gd name="T65" fmla="*/ 1007 h 1017"/>
                <a:gd name="T66" fmla="*/ 1008 w 1019"/>
                <a:gd name="T67" fmla="*/ 404 h 1017"/>
                <a:gd name="T68" fmla="*/ 1015 w 1019"/>
                <a:gd name="T69" fmla="*/ 394 h 1017"/>
                <a:gd name="T70" fmla="*/ 1019 w 1019"/>
                <a:gd name="T71" fmla="*/ 382 h 1017"/>
                <a:gd name="T72" fmla="*/ 691 w 1019"/>
                <a:gd name="T73" fmla="*/ 63 h 1017"/>
                <a:gd name="T74" fmla="*/ 327 w 1019"/>
                <a:gd name="T75" fmla="*/ 63 h 1017"/>
                <a:gd name="T76" fmla="*/ 328 w 1019"/>
                <a:gd name="T77" fmla="*/ 350 h 1017"/>
                <a:gd name="T78" fmla="*/ 97 w 1019"/>
                <a:gd name="T79" fmla="*/ 413 h 1017"/>
                <a:gd name="T80" fmla="*/ 97 w 1019"/>
                <a:gd name="T81" fmla="*/ 413 h 1017"/>
                <a:gd name="T82" fmla="*/ 610 w 1019"/>
                <a:gd name="T83" fmla="*/ 413 h 1017"/>
                <a:gd name="T84" fmla="*/ 675 w 1019"/>
                <a:gd name="T85" fmla="*/ 413 h 1017"/>
                <a:gd name="T86" fmla="*/ 689 w 1019"/>
                <a:gd name="T87" fmla="*/ 350 h 1017"/>
                <a:gd name="T88" fmla="*/ 689 w 1019"/>
                <a:gd name="T89" fmla="*/ 35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19" h="1017">
                  <a:moveTo>
                    <a:pt x="1018" y="376"/>
                  </a:moveTo>
                  <a:lnTo>
                    <a:pt x="1018" y="376"/>
                  </a:lnTo>
                  <a:lnTo>
                    <a:pt x="1017" y="375"/>
                  </a:lnTo>
                  <a:lnTo>
                    <a:pt x="1017" y="375"/>
                  </a:lnTo>
                  <a:lnTo>
                    <a:pt x="1015" y="371"/>
                  </a:lnTo>
                  <a:lnTo>
                    <a:pt x="1014" y="366"/>
                  </a:lnTo>
                  <a:lnTo>
                    <a:pt x="1011" y="363"/>
                  </a:lnTo>
                  <a:lnTo>
                    <a:pt x="1008" y="358"/>
                  </a:lnTo>
                  <a:lnTo>
                    <a:pt x="757" y="13"/>
                  </a:lnTo>
                  <a:lnTo>
                    <a:pt x="757" y="13"/>
                  </a:lnTo>
                  <a:lnTo>
                    <a:pt x="754" y="10"/>
                  </a:lnTo>
                  <a:lnTo>
                    <a:pt x="750" y="6"/>
                  </a:lnTo>
                  <a:lnTo>
                    <a:pt x="750" y="6"/>
                  </a:lnTo>
                  <a:lnTo>
                    <a:pt x="749" y="5"/>
                  </a:lnTo>
                  <a:lnTo>
                    <a:pt x="749" y="5"/>
                  </a:lnTo>
                  <a:lnTo>
                    <a:pt x="744" y="2"/>
                  </a:lnTo>
                  <a:lnTo>
                    <a:pt x="739" y="1"/>
                  </a:lnTo>
                  <a:lnTo>
                    <a:pt x="739" y="1"/>
                  </a:lnTo>
                  <a:lnTo>
                    <a:pt x="739" y="1"/>
                  </a:lnTo>
                  <a:lnTo>
                    <a:pt x="739" y="1"/>
                  </a:lnTo>
                  <a:lnTo>
                    <a:pt x="739" y="1"/>
                  </a:lnTo>
                  <a:lnTo>
                    <a:pt x="739" y="1"/>
                  </a:lnTo>
                  <a:lnTo>
                    <a:pt x="731" y="0"/>
                  </a:lnTo>
                  <a:lnTo>
                    <a:pt x="286" y="0"/>
                  </a:lnTo>
                  <a:lnTo>
                    <a:pt x="286" y="0"/>
                  </a:lnTo>
                  <a:lnTo>
                    <a:pt x="279" y="1"/>
                  </a:lnTo>
                  <a:lnTo>
                    <a:pt x="279" y="1"/>
                  </a:lnTo>
                  <a:lnTo>
                    <a:pt x="278" y="1"/>
                  </a:lnTo>
                  <a:lnTo>
                    <a:pt x="278" y="1"/>
                  </a:lnTo>
                  <a:lnTo>
                    <a:pt x="278" y="1"/>
                  </a:lnTo>
                  <a:lnTo>
                    <a:pt x="278" y="1"/>
                  </a:lnTo>
                  <a:lnTo>
                    <a:pt x="273" y="2"/>
                  </a:lnTo>
                  <a:lnTo>
                    <a:pt x="269" y="5"/>
                  </a:lnTo>
                  <a:lnTo>
                    <a:pt x="269" y="5"/>
                  </a:lnTo>
                  <a:lnTo>
                    <a:pt x="267" y="6"/>
                  </a:lnTo>
                  <a:lnTo>
                    <a:pt x="267" y="6"/>
                  </a:lnTo>
                  <a:lnTo>
                    <a:pt x="263" y="10"/>
                  </a:lnTo>
                  <a:lnTo>
                    <a:pt x="260" y="13"/>
                  </a:lnTo>
                  <a:lnTo>
                    <a:pt x="6" y="363"/>
                  </a:lnTo>
                  <a:lnTo>
                    <a:pt x="6" y="363"/>
                  </a:lnTo>
                  <a:lnTo>
                    <a:pt x="5" y="365"/>
                  </a:lnTo>
                  <a:lnTo>
                    <a:pt x="5" y="365"/>
                  </a:lnTo>
                  <a:lnTo>
                    <a:pt x="3" y="368"/>
                  </a:lnTo>
                  <a:lnTo>
                    <a:pt x="3" y="368"/>
                  </a:lnTo>
                  <a:lnTo>
                    <a:pt x="3" y="369"/>
                  </a:lnTo>
                  <a:lnTo>
                    <a:pt x="3" y="369"/>
                  </a:lnTo>
                  <a:lnTo>
                    <a:pt x="1" y="373"/>
                  </a:lnTo>
                  <a:lnTo>
                    <a:pt x="1" y="373"/>
                  </a:lnTo>
                  <a:lnTo>
                    <a:pt x="0" y="378"/>
                  </a:lnTo>
                  <a:lnTo>
                    <a:pt x="0" y="378"/>
                  </a:lnTo>
                  <a:lnTo>
                    <a:pt x="0" y="382"/>
                  </a:lnTo>
                  <a:lnTo>
                    <a:pt x="0" y="382"/>
                  </a:lnTo>
                  <a:lnTo>
                    <a:pt x="0" y="386"/>
                  </a:lnTo>
                  <a:lnTo>
                    <a:pt x="0" y="386"/>
                  </a:lnTo>
                  <a:lnTo>
                    <a:pt x="1" y="390"/>
                  </a:lnTo>
                  <a:lnTo>
                    <a:pt x="1" y="390"/>
                  </a:lnTo>
                  <a:lnTo>
                    <a:pt x="3" y="395"/>
                  </a:lnTo>
                  <a:lnTo>
                    <a:pt x="3" y="395"/>
                  </a:lnTo>
                  <a:lnTo>
                    <a:pt x="4" y="396"/>
                  </a:lnTo>
                  <a:lnTo>
                    <a:pt x="4" y="396"/>
                  </a:lnTo>
                  <a:lnTo>
                    <a:pt x="5" y="398"/>
                  </a:lnTo>
                  <a:lnTo>
                    <a:pt x="5" y="398"/>
                  </a:lnTo>
                  <a:lnTo>
                    <a:pt x="7" y="401"/>
                  </a:lnTo>
                  <a:lnTo>
                    <a:pt x="483" y="1005"/>
                  </a:lnTo>
                  <a:lnTo>
                    <a:pt x="483" y="1005"/>
                  </a:lnTo>
                  <a:lnTo>
                    <a:pt x="485" y="1007"/>
                  </a:lnTo>
                  <a:lnTo>
                    <a:pt x="485" y="1007"/>
                  </a:lnTo>
                  <a:lnTo>
                    <a:pt x="490" y="1011"/>
                  </a:lnTo>
                  <a:lnTo>
                    <a:pt x="490" y="1011"/>
                  </a:lnTo>
                  <a:lnTo>
                    <a:pt x="492" y="1013"/>
                  </a:lnTo>
                  <a:lnTo>
                    <a:pt x="492" y="1013"/>
                  </a:lnTo>
                  <a:lnTo>
                    <a:pt x="493" y="1013"/>
                  </a:lnTo>
                  <a:lnTo>
                    <a:pt x="493" y="1013"/>
                  </a:lnTo>
                  <a:lnTo>
                    <a:pt x="496" y="1015"/>
                  </a:lnTo>
                  <a:lnTo>
                    <a:pt x="496" y="1015"/>
                  </a:lnTo>
                  <a:lnTo>
                    <a:pt x="500" y="1016"/>
                  </a:lnTo>
                  <a:lnTo>
                    <a:pt x="500" y="1016"/>
                  </a:lnTo>
                  <a:lnTo>
                    <a:pt x="501" y="1017"/>
                  </a:lnTo>
                  <a:lnTo>
                    <a:pt x="501" y="1017"/>
                  </a:lnTo>
                  <a:lnTo>
                    <a:pt x="509" y="1017"/>
                  </a:lnTo>
                  <a:lnTo>
                    <a:pt x="509" y="1017"/>
                  </a:lnTo>
                  <a:lnTo>
                    <a:pt x="509" y="1017"/>
                  </a:lnTo>
                  <a:lnTo>
                    <a:pt x="509" y="1017"/>
                  </a:lnTo>
                  <a:lnTo>
                    <a:pt x="509" y="1017"/>
                  </a:lnTo>
                  <a:lnTo>
                    <a:pt x="509" y="1017"/>
                  </a:lnTo>
                  <a:lnTo>
                    <a:pt x="509" y="1017"/>
                  </a:lnTo>
                  <a:lnTo>
                    <a:pt x="515" y="1017"/>
                  </a:lnTo>
                  <a:lnTo>
                    <a:pt x="515" y="1017"/>
                  </a:lnTo>
                  <a:lnTo>
                    <a:pt x="518" y="1016"/>
                  </a:lnTo>
                  <a:lnTo>
                    <a:pt x="518" y="1016"/>
                  </a:lnTo>
                  <a:lnTo>
                    <a:pt x="521" y="1015"/>
                  </a:lnTo>
                  <a:lnTo>
                    <a:pt x="521" y="1015"/>
                  </a:lnTo>
                  <a:lnTo>
                    <a:pt x="524" y="1013"/>
                  </a:lnTo>
                  <a:lnTo>
                    <a:pt x="524" y="1013"/>
                  </a:lnTo>
                  <a:lnTo>
                    <a:pt x="525" y="1013"/>
                  </a:lnTo>
                  <a:lnTo>
                    <a:pt x="525" y="1013"/>
                  </a:lnTo>
                  <a:lnTo>
                    <a:pt x="527" y="1011"/>
                  </a:lnTo>
                  <a:lnTo>
                    <a:pt x="527" y="1011"/>
                  </a:lnTo>
                  <a:lnTo>
                    <a:pt x="532" y="1007"/>
                  </a:lnTo>
                  <a:lnTo>
                    <a:pt x="532" y="1007"/>
                  </a:lnTo>
                  <a:lnTo>
                    <a:pt x="534" y="1005"/>
                  </a:lnTo>
                  <a:lnTo>
                    <a:pt x="1008" y="404"/>
                  </a:lnTo>
                  <a:lnTo>
                    <a:pt x="1008" y="404"/>
                  </a:lnTo>
                  <a:lnTo>
                    <a:pt x="1012" y="400"/>
                  </a:lnTo>
                  <a:lnTo>
                    <a:pt x="1015" y="394"/>
                  </a:lnTo>
                  <a:lnTo>
                    <a:pt x="1018" y="388"/>
                  </a:lnTo>
                  <a:lnTo>
                    <a:pt x="1019" y="382"/>
                  </a:lnTo>
                  <a:lnTo>
                    <a:pt x="1019" y="382"/>
                  </a:lnTo>
                  <a:lnTo>
                    <a:pt x="1018" y="376"/>
                  </a:lnTo>
                  <a:lnTo>
                    <a:pt x="1018" y="376"/>
                  </a:lnTo>
                  <a:close/>
                  <a:moveTo>
                    <a:pt x="691" y="63"/>
                  </a:moveTo>
                  <a:lnTo>
                    <a:pt x="625" y="350"/>
                  </a:lnTo>
                  <a:lnTo>
                    <a:pt x="393" y="350"/>
                  </a:lnTo>
                  <a:lnTo>
                    <a:pt x="327" y="63"/>
                  </a:lnTo>
                  <a:lnTo>
                    <a:pt x="691" y="63"/>
                  </a:lnTo>
                  <a:close/>
                  <a:moveTo>
                    <a:pt x="271" y="106"/>
                  </a:moveTo>
                  <a:lnTo>
                    <a:pt x="328" y="350"/>
                  </a:lnTo>
                  <a:lnTo>
                    <a:pt x="94" y="350"/>
                  </a:lnTo>
                  <a:lnTo>
                    <a:pt x="271" y="106"/>
                  </a:lnTo>
                  <a:close/>
                  <a:moveTo>
                    <a:pt x="97" y="413"/>
                  </a:moveTo>
                  <a:lnTo>
                    <a:pt x="343" y="413"/>
                  </a:lnTo>
                  <a:lnTo>
                    <a:pt x="446" y="854"/>
                  </a:lnTo>
                  <a:lnTo>
                    <a:pt x="97" y="413"/>
                  </a:lnTo>
                  <a:close/>
                  <a:moveTo>
                    <a:pt x="509" y="845"/>
                  </a:moveTo>
                  <a:lnTo>
                    <a:pt x="408" y="413"/>
                  </a:lnTo>
                  <a:lnTo>
                    <a:pt x="610" y="413"/>
                  </a:lnTo>
                  <a:lnTo>
                    <a:pt x="509" y="845"/>
                  </a:lnTo>
                  <a:close/>
                  <a:moveTo>
                    <a:pt x="572" y="854"/>
                  </a:moveTo>
                  <a:lnTo>
                    <a:pt x="675" y="413"/>
                  </a:lnTo>
                  <a:lnTo>
                    <a:pt x="920" y="413"/>
                  </a:lnTo>
                  <a:lnTo>
                    <a:pt x="572" y="854"/>
                  </a:lnTo>
                  <a:close/>
                  <a:moveTo>
                    <a:pt x="689" y="350"/>
                  </a:moveTo>
                  <a:lnTo>
                    <a:pt x="746" y="106"/>
                  </a:lnTo>
                  <a:lnTo>
                    <a:pt x="923" y="350"/>
                  </a:lnTo>
                  <a:lnTo>
                    <a:pt x="689" y="35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9" name="组合 48"/>
          <p:cNvGrpSpPr/>
          <p:nvPr/>
        </p:nvGrpSpPr>
        <p:grpSpPr>
          <a:xfrm>
            <a:off x="3852199" y="3621802"/>
            <a:ext cx="732839" cy="732838"/>
            <a:chOff x="4030814" y="3428424"/>
            <a:chExt cx="732838" cy="732838"/>
          </a:xfrm>
        </p:grpSpPr>
        <p:sp>
          <p:nvSpPr>
            <p:cNvPr id="50" name="椭圆 49"/>
            <p:cNvSpPr/>
            <p:nvPr/>
          </p:nvSpPr>
          <p:spPr>
            <a:xfrm>
              <a:off x="4030814" y="3428424"/>
              <a:ext cx="732838" cy="732838"/>
            </a:xfrm>
            <a:prstGeom prst="ellipse">
              <a:avLst/>
            </a:prstGeom>
            <a:solidFill>
              <a:schemeClr val="tx2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1" name="Freeform 96"/>
            <p:cNvSpPr>
              <a:spLocks noEditPoints="1"/>
            </p:cNvSpPr>
            <p:nvPr/>
          </p:nvSpPr>
          <p:spPr bwMode="auto">
            <a:xfrm>
              <a:off x="4236102" y="3633712"/>
              <a:ext cx="322263" cy="322263"/>
            </a:xfrm>
            <a:custGeom>
              <a:avLst/>
              <a:gdLst>
                <a:gd name="T0" fmla="*/ 658 w 1017"/>
                <a:gd name="T1" fmla="*/ 2 h 1017"/>
                <a:gd name="T2" fmla="*/ 600 w 1017"/>
                <a:gd name="T3" fmla="*/ 16 h 1017"/>
                <a:gd name="T4" fmla="*/ 551 w 1017"/>
                <a:gd name="T5" fmla="*/ 36 h 1017"/>
                <a:gd name="T6" fmla="*/ 513 w 1017"/>
                <a:gd name="T7" fmla="*/ 61 h 1017"/>
                <a:gd name="T8" fmla="*/ 393 w 1017"/>
                <a:gd name="T9" fmla="*/ 10 h 1017"/>
                <a:gd name="T10" fmla="*/ 269 w 1017"/>
                <a:gd name="T11" fmla="*/ 3 h 1017"/>
                <a:gd name="T12" fmla="*/ 166 w 1017"/>
                <a:gd name="T13" fmla="*/ 39 h 1017"/>
                <a:gd name="T14" fmla="*/ 82 w 1017"/>
                <a:gd name="T15" fmla="*/ 104 h 1017"/>
                <a:gd name="T16" fmla="*/ 24 w 1017"/>
                <a:gd name="T17" fmla="*/ 194 h 1017"/>
                <a:gd name="T18" fmla="*/ 0 w 1017"/>
                <a:gd name="T19" fmla="*/ 301 h 1017"/>
                <a:gd name="T20" fmla="*/ 13 w 1017"/>
                <a:gd name="T21" fmla="*/ 451 h 1017"/>
                <a:gd name="T22" fmla="*/ 74 w 1017"/>
                <a:gd name="T23" fmla="*/ 625 h 1017"/>
                <a:gd name="T24" fmla="*/ 182 w 1017"/>
                <a:gd name="T25" fmla="*/ 784 h 1017"/>
                <a:gd name="T26" fmla="*/ 333 w 1017"/>
                <a:gd name="T27" fmla="*/ 919 h 1017"/>
                <a:gd name="T28" fmla="*/ 494 w 1017"/>
                <a:gd name="T29" fmla="*/ 1014 h 1017"/>
                <a:gd name="T30" fmla="*/ 550 w 1017"/>
                <a:gd name="T31" fmla="*/ 1000 h 1017"/>
                <a:gd name="T32" fmla="*/ 730 w 1017"/>
                <a:gd name="T33" fmla="*/ 883 h 1017"/>
                <a:gd name="T34" fmla="*/ 869 w 1017"/>
                <a:gd name="T35" fmla="*/ 740 h 1017"/>
                <a:gd name="T36" fmla="*/ 964 w 1017"/>
                <a:gd name="T37" fmla="*/ 577 h 1017"/>
                <a:gd name="T38" fmla="*/ 1013 w 1017"/>
                <a:gd name="T39" fmla="*/ 398 h 1017"/>
                <a:gd name="T40" fmla="*/ 1014 w 1017"/>
                <a:gd name="T41" fmla="*/ 269 h 1017"/>
                <a:gd name="T42" fmla="*/ 978 w 1017"/>
                <a:gd name="T43" fmla="*/ 166 h 1017"/>
                <a:gd name="T44" fmla="*/ 913 w 1017"/>
                <a:gd name="T45" fmla="*/ 82 h 1017"/>
                <a:gd name="T46" fmla="*/ 823 w 1017"/>
                <a:gd name="T47" fmla="*/ 25 h 1017"/>
                <a:gd name="T48" fmla="*/ 715 w 1017"/>
                <a:gd name="T49" fmla="*/ 0 h 1017"/>
                <a:gd name="T50" fmla="*/ 433 w 1017"/>
                <a:gd name="T51" fmla="*/ 909 h 1017"/>
                <a:gd name="T52" fmla="*/ 281 w 1017"/>
                <a:gd name="T53" fmla="*/ 794 h 1017"/>
                <a:gd name="T54" fmla="*/ 167 w 1017"/>
                <a:gd name="T55" fmla="*/ 659 h 1017"/>
                <a:gd name="T56" fmla="*/ 93 w 1017"/>
                <a:gd name="T57" fmla="*/ 506 h 1017"/>
                <a:gd name="T58" fmla="*/ 63 w 1017"/>
                <a:gd name="T59" fmla="*/ 342 h 1017"/>
                <a:gd name="T60" fmla="*/ 75 w 1017"/>
                <a:gd name="T61" fmla="*/ 242 h 1017"/>
                <a:gd name="T62" fmla="*/ 176 w 1017"/>
                <a:gd name="T63" fmla="*/ 107 h 1017"/>
                <a:gd name="T64" fmla="*/ 304 w 1017"/>
                <a:gd name="T65" fmla="*/ 63 h 1017"/>
                <a:gd name="T66" fmla="*/ 411 w 1017"/>
                <a:gd name="T67" fmla="*/ 81 h 1017"/>
                <a:gd name="T68" fmla="*/ 414 w 1017"/>
                <a:gd name="T69" fmla="*/ 178 h 1017"/>
                <a:gd name="T70" fmla="*/ 383 w 1017"/>
                <a:gd name="T71" fmla="*/ 288 h 1017"/>
                <a:gd name="T72" fmla="*/ 390 w 1017"/>
                <a:gd name="T73" fmla="*/ 340 h 1017"/>
                <a:gd name="T74" fmla="*/ 425 w 1017"/>
                <a:gd name="T75" fmla="*/ 348 h 1017"/>
                <a:gd name="T76" fmla="*/ 445 w 1017"/>
                <a:gd name="T77" fmla="*/ 317 h 1017"/>
                <a:gd name="T78" fmla="*/ 462 w 1017"/>
                <a:gd name="T79" fmla="*/ 224 h 1017"/>
                <a:gd name="T80" fmla="*/ 511 w 1017"/>
                <a:gd name="T81" fmla="*/ 146 h 1017"/>
                <a:gd name="T82" fmla="*/ 549 w 1017"/>
                <a:gd name="T83" fmla="*/ 113 h 1017"/>
                <a:gd name="T84" fmla="*/ 591 w 1017"/>
                <a:gd name="T85" fmla="*/ 88 h 1017"/>
                <a:gd name="T86" fmla="*/ 628 w 1017"/>
                <a:gd name="T87" fmla="*/ 74 h 1017"/>
                <a:gd name="T88" fmla="*/ 675 w 1017"/>
                <a:gd name="T89" fmla="*/ 64 h 1017"/>
                <a:gd name="T90" fmla="*/ 750 w 1017"/>
                <a:gd name="T91" fmla="*/ 69 h 1017"/>
                <a:gd name="T92" fmla="*/ 896 w 1017"/>
                <a:gd name="T93" fmla="*/ 157 h 1017"/>
                <a:gd name="T94" fmla="*/ 952 w 1017"/>
                <a:gd name="T95" fmla="*/ 292 h 1017"/>
                <a:gd name="T96" fmla="*/ 946 w 1017"/>
                <a:gd name="T97" fmla="*/ 413 h 1017"/>
                <a:gd name="T98" fmla="*/ 897 w 1017"/>
                <a:gd name="T99" fmla="*/ 573 h 1017"/>
                <a:gd name="T100" fmla="*/ 805 w 1017"/>
                <a:gd name="T101" fmla="*/ 719 h 1017"/>
                <a:gd name="T102" fmla="*/ 675 w 1017"/>
                <a:gd name="T103" fmla="*/ 846 h 1017"/>
                <a:gd name="T104" fmla="*/ 508 w 1017"/>
                <a:gd name="T105" fmla="*/ 950 h 1017"/>
                <a:gd name="T106" fmla="*/ 677 w 1017"/>
                <a:gd name="T107" fmla="*/ 136 h 1017"/>
                <a:gd name="T108" fmla="*/ 669 w 1017"/>
                <a:gd name="T109" fmla="*/ 172 h 1017"/>
                <a:gd name="T110" fmla="*/ 699 w 1017"/>
                <a:gd name="T111" fmla="*/ 191 h 1017"/>
                <a:gd name="T112" fmla="*/ 780 w 1017"/>
                <a:gd name="T113" fmla="*/ 220 h 1017"/>
                <a:gd name="T114" fmla="*/ 824 w 1017"/>
                <a:gd name="T115" fmla="*/ 292 h 1017"/>
                <a:gd name="T116" fmla="*/ 835 w 1017"/>
                <a:gd name="T117" fmla="*/ 340 h 1017"/>
                <a:gd name="T118" fmla="*/ 870 w 1017"/>
                <a:gd name="T119" fmla="*/ 348 h 1017"/>
                <a:gd name="T120" fmla="*/ 890 w 1017"/>
                <a:gd name="T121" fmla="*/ 317 h 1017"/>
                <a:gd name="T122" fmla="*/ 846 w 1017"/>
                <a:gd name="T123" fmla="*/ 196 h 1017"/>
                <a:gd name="T124" fmla="*/ 738 w 1017"/>
                <a:gd name="T125" fmla="*/ 131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017" h="1017">
                  <a:moveTo>
                    <a:pt x="699" y="0"/>
                  </a:moveTo>
                  <a:lnTo>
                    <a:pt x="699" y="0"/>
                  </a:lnTo>
                  <a:lnTo>
                    <a:pt x="684" y="0"/>
                  </a:lnTo>
                  <a:lnTo>
                    <a:pt x="669" y="1"/>
                  </a:lnTo>
                  <a:lnTo>
                    <a:pt x="669" y="1"/>
                  </a:lnTo>
                  <a:lnTo>
                    <a:pt x="658" y="2"/>
                  </a:lnTo>
                  <a:lnTo>
                    <a:pt x="658" y="2"/>
                  </a:lnTo>
                  <a:lnTo>
                    <a:pt x="641" y="5"/>
                  </a:lnTo>
                  <a:lnTo>
                    <a:pt x="641" y="5"/>
                  </a:lnTo>
                  <a:lnTo>
                    <a:pt x="628" y="7"/>
                  </a:lnTo>
                  <a:lnTo>
                    <a:pt x="628" y="7"/>
                  </a:lnTo>
                  <a:lnTo>
                    <a:pt x="613" y="12"/>
                  </a:lnTo>
                  <a:lnTo>
                    <a:pt x="613" y="12"/>
                  </a:lnTo>
                  <a:lnTo>
                    <a:pt x="600" y="16"/>
                  </a:lnTo>
                  <a:lnTo>
                    <a:pt x="600" y="16"/>
                  </a:lnTo>
                  <a:lnTo>
                    <a:pt x="588" y="20"/>
                  </a:lnTo>
                  <a:lnTo>
                    <a:pt x="588" y="20"/>
                  </a:lnTo>
                  <a:lnTo>
                    <a:pt x="573" y="27"/>
                  </a:lnTo>
                  <a:lnTo>
                    <a:pt x="558" y="33"/>
                  </a:lnTo>
                  <a:lnTo>
                    <a:pt x="558" y="33"/>
                  </a:lnTo>
                  <a:lnTo>
                    <a:pt x="551" y="36"/>
                  </a:lnTo>
                  <a:lnTo>
                    <a:pt x="551" y="36"/>
                  </a:lnTo>
                  <a:lnTo>
                    <a:pt x="535" y="45"/>
                  </a:lnTo>
                  <a:lnTo>
                    <a:pt x="535" y="45"/>
                  </a:lnTo>
                  <a:lnTo>
                    <a:pt x="528" y="50"/>
                  </a:lnTo>
                  <a:lnTo>
                    <a:pt x="528" y="50"/>
                  </a:lnTo>
                  <a:lnTo>
                    <a:pt x="513" y="61"/>
                  </a:lnTo>
                  <a:lnTo>
                    <a:pt x="513" y="61"/>
                  </a:lnTo>
                  <a:lnTo>
                    <a:pt x="508" y="63"/>
                  </a:lnTo>
                  <a:lnTo>
                    <a:pt x="508" y="63"/>
                  </a:lnTo>
                  <a:lnTo>
                    <a:pt x="487" y="49"/>
                  </a:lnTo>
                  <a:lnTo>
                    <a:pt x="465" y="36"/>
                  </a:lnTo>
                  <a:lnTo>
                    <a:pt x="442" y="26"/>
                  </a:lnTo>
                  <a:lnTo>
                    <a:pt x="418" y="16"/>
                  </a:lnTo>
                  <a:lnTo>
                    <a:pt x="393" y="10"/>
                  </a:lnTo>
                  <a:lnTo>
                    <a:pt x="369" y="4"/>
                  </a:lnTo>
                  <a:lnTo>
                    <a:pt x="343" y="1"/>
                  </a:lnTo>
                  <a:lnTo>
                    <a:pt x="317" y="0"/>
                  </a:lnTo>
                  <a:lnTo>
                    <a:pt x="317" y="0"/>
                  </a:lnTo>
                  <a:lnTo>
                    <a:pt x="301" y="0"/>
                  </a:lnTo>
                  <a:lnTo>
                    <a:pt x="285" y="1"/>
                  </a:lnTo>
                  <a:lnTo>
                    <a:pt x="269" y="3"/>
                  </a:lnTo>
                  <a:lnTo>
                    <a:pt x="253" y="6"/>
                  </a:lnTo>
                  <a:lnTo>
                    <a:pt x="238" y="10"/>
                  </a:lnTo>
                  <a:lnTo>
                    <a:pt x="223" y="14"/>
                  </a:lnTo>
                  <a:lnTo>
                    <a:pt x="208" y="19"/>
                  </a:lnTo>
                  <a:lnTo>
                    <a:pt x="194" y="25"/>
                  </a:lnTo>
                  <a:lnTo>
                    <a:pt x="180" y="31"/>
                  </a:lnTo>
                  <a:lnTo>
                    <a:pt x="166" y="39"/>
                  </a:lnTo>
                  <a:lnTo>
                    <a:pt x="152" y="46"/>
                  </a:lnTo>
                  <a:lnTo>
                    <a:pt x="139" y="55"/>
                  </a:lnTo>
                  <a:lnTo>
                    <a:pt x="127" y="63"/>
                  </a:lnTo>
                  <a:lnTo>
                    <a:pt x="116" y="73"/>
                  </a:lnTo>
                  <a:lnTo>
                    <a:pt x="104" y="82"/>
                  </a:lnTo>
                  <a:lnTo>
                    <a:pt x="93" y="93"/>
                  </a:lnTo>
                  <a:lnTo>
                    <a:pt x="82" y="104"/>
                  </a:lnTo>
                  <a:lnTo>
                    <a:pt x="72" y="116"/>
                  </a:lnTo>
                  <a:lnTo>
                    <a:pt x="63" y="128"/>
                  </a:lnTo>
                  <a:lnTo>
                    <a:pt x="53" y="140"/>
                  </a:lnTo>
                  <a:lnTo>
                    <a:pt x="46" y="153"/>
                  </a:lnTo>
                  <a:lnTo>
                    <a:pt x="37" y="166"/>
                  </a:lnTo>
                  <a:lnTo>
                    <a:pt x="31" y="180"/>
                  </a:lnTo>
                  <a:lnTo>
                    <a:pt x="24" y="194"/>
                  </a:lnTo>
                  <a:lnTo>
                    <a:pt x="19" y="208"/>
                  </a:lnTo>
                  <a:lnTo>
                    <a:pt x="14" y="223"/>
                  </a:lnTo>
                  <a:lnTo>
                    <a:pt x="9" y="238"/>
                  </a:lnTo>
                  <a:lnTo>
                    <a:pt x="6" y="254"/>
                  </a:lnTo>
                  <a:lnTo>
                    <a:pt x="3" y="269"/>
                  </a:lnTo>
                  <a:lnTo>
                    <a:pt x="1" y="285"/>
                  </a:lnTo>
                  <a:lnTo>
                    <a:pt x="0" y="301"/>
                  </a:lnTo>
                  <a:lnTo>
                    <a:pt x="0" y="317"/>
                  </a:lnTo>
                  <a:lnTo>
                    <a:pt x="0" y="317"/>
                  </a:lnTo>
                  <a:lnTo>
                    <a:pt x="0" y="344"/>
                  </a:lnTo>
                  <a:lnTo>
                    <a:pt x="2" y="371"/>
                  </a:lnTo>
                  <a:lnTo>
                    <a:pt x="4" y="398"/>
                  </a:lnTo>
                  <a:lnTo>
                    <a:pt x="8" y="425"/>
                  </a:lnTo>
                  <a:lnTo>
                    <a:pt x="13" y="451"/>
                  </a:lnTo>
                  <a:lnTo>
                    <a:pt x="18" y="476"/>
                  </a:lnTo>
                  <a:lnTo>
                    <a:pt x="25" y="502"/>
                  </a:lnTo>
                  <a:lnTo>
                    <a:pt x="33" y="527"/>
                  </a:lnTo>
                  <a:lnTo>
                    <a:pt x="41" y="552"/>
                  </a:lnTo>
                  <a:lnTo>
                    <a:pt x="51" y="577"/>
                  </a:lnTo>
                  <a:lnTo>
                    <a:pt x="62" y="602"/>
                  </a:lnTo>
                  <a:lnTo>
                    <a:pt x="74" y="625"/>
                  </a:lnTo>
                  <a:lnTo>
                    <a:pt x="87" y="649"/>
                  </a:lnTo>
                  <a:lnTo>
                    <a:pt x="100" y="673"/>
                  </a:lnTo>
                  <a:lnTo>
                    <a:pt x="116" y="696"/>
                  </a:lnTo>
                  <a:lnTo>
                    <a:pt x="131" y="719"/>
                  </a:lnTo>
                  <a:lnTo>
                    <a:pt x="147" y="740"/>
                  </a:lnTo>
                  <a:lnTo>
                    <a:pt x="164" y="763"/>
                  </a:lnTo>
                  <a:lnTo>
                    <a:pt x="182" y="784"/>
                  </a:lnTo>
                  <a:lnTo>
                    <a:pt x="201" y="805"/>
                  </a:lnTo>
                  <a:lnTo>
                    <a:pt x="222" y="825"/>
                  </a:lnTo>
                  <a:lnTo>
                    <a:pt x="242" y="845"/>
                  </a:lnTo>
                  <a:lnTo>
                    <a:pt x="264" y="865"/>
                  </a:lnTo>
                  <a:lnTo>
                    <a:pt x="286" y="883"/>
                  </a:lnTo>
                  <a:lnTo>
                    <a:pt x="310" y="902"/>
                  </a:lnTo>
                  <a:lnTo>
                    <a:pt x="333" y="919"/>
                  </a:lnTo>
                  <a:lnTo>
                    <a:pt x="358" y="937"/>
                  </a:lnTo>
                  <a:lnTo>
                    <a:pt x="384" y="954"/>
                  </a:lnTo>
                  <a:lnTo>
                    <a:pt x="411" y="970"/>
                  </a:lnTo>
                  <a:lnTo>
                    <a:pt x="437" y="985"/>
                  </a:lnTo>
                  <a:lnTo>
                    <a:pt x="465" y="1000"/>
                  </a:lnTo>
                  <a:lnTo>
                    <a:pt x="494" y="1014"/>
                  </a:lnTo>
                  <a:lnTo>
                    <a:pt x="494" y="1014"/>
                  </a:lnTo>
                  <a:lnTo>
                    <a:pt x="501" y="1017"/>
                  </a:lnTo>
                  <a:lnTo>
                    <a:pt x="508" y="1017"/>
                  </a:lnTo>
                  <a:lnTo>
                    <a:pt x="508" y="1017"/>
                  </a:lnTo>
                  <a:lnTo>
                    <a:pt x="515" y="1017"/>
                  </a:lnTo>
                  <a:lnTo>
                    <a:pt x="522" y="1014"/>
                  </a:lnTo>
                  <a:lnTo>
                    <a:pt x="522" y="1014"/>
                  </a:lnTo>
                  <a:lnTo>
                    <a:pt x="550" y="1000"/>
                  </a:lnTo>
                  <a:lnTo>
                    <a:pt x="578" y="985"/>
                  </a:lnTo>
                  <a:lnTo>
                    <a:pt x="606" y="970"/>
                  </a:lnTo>
                  <a:lnTo>
                    <a:pt x="632" y="954"/>
                  </a:lnTo>
                  <a:lnTo>
                    <a:pt x="657" y="937"/>
                  </a:lnTo>
                  <a:lnTo>
                    <a:pt x="683" y="919"/>
                  </a:lnTo>
                  <a:lnTo>
                    <a:pt x="707" y="902"/>
                  </a:lnTo>
                  <a:lnTo>
                    <a:pt x="730" y="883"/>
                  </a:lnTo>
                  <a:lnTo>
                    <a:pt x="753" y="865"/>
                  </a:lnTo>
                  <a:lnTo>
                    <a:pt x="774" y="845"/>
                  </a:lnTo>
                  <a:lnTo>
                    <a:pt x="795" y="825"/>
                  </a:lnTo>
                  <a:lnTo>
                    <a:pt x="815" y="805"/>
                  </a:lnTo>
                  <a:lnTo>
                    <a:pt x="833" y="784"/>
                  </a:lnTo>
                  <a:lnTo>
                    <a:pt x="852" y="763"/>
                  </a:lnTo>
                  <a:lnTo>
                    <a:pt x="869" y="740"/>
                  </a:lnTo>
                  <a:lnTo>
                    <a:pt x="886" y="719"/>
                  </a:lnTo>
                  <a:lnTo>
                    <a:pt x="901" y="696"/>
                  </a:lnTo>
                  <a:lnTo>
                    <a:pt x="916" y="673"/>
                  </a:lnTo>
                  <a:lnTo>
                    <a:pt x="929" y="649"/>
                  </a:lnTo>
                  <a:lnTo>
                    <a:pt x="942" y="625"/>
                  </a:lnTo>
                  <a:lnTo>
                    <a:pt x="953" y="602"/>
                  </a:lnTo>
                  <a:lnTo>
                    <a:pt x="964" y="577"/>
                  </a:lnTo>
                  <a:lnTo>
                    <a:pt x="974" y="552"/>
                  </a:lnTo>
                  <a:lnTo>
                    <a:pt x="984" y="527"/>
                  </a:lnTo>
                  <a:lnTo>
                    <a:pt x="991" y="502"/>
                  </a:lnTo>
                  <a:lnTo>
                    <a:pt x="997" y="476"/>
                  </a:lnTo>
                  <a:lnTo>
                    <a:pt x="1004" y="451"/>
                  </a:lnTo>
                  <a:lnTo>
                    <a:pt x="1008" y="425"/>
                  </a:lnTo>
                  <a:lnTo>
                    <a:pt x="1013" y="398"/>
                  </a:lnTo>
                  <a:lnTo>
                    <a:pt x="1015" y="371"/>
                  </a:lnTo>
                  <a:lnTo>
                    <a:pt x="1017" y="344"/>
                  </a:lnTo>
                  <a:lnTo>
                    <a:pt x="1017" y="317"/>
                  </a:lnTo>
                  <a:lnTo>
                    <a:pt x="1017" y="317"/>
                  </a:lnTo>
                  <a:lnTo>
                    <a:pt x="1017" y="301"/>
                  </a:lnTo>
                  <a:lnTo>
                    <a:pt x="1016" y="285"/>
                  </a:lnTo>
                  <a:lnTo>
                    <a:pt x="1014" y="269"/>
                  </a:lnTo>
                  <a:lnTo>
                    <a:pt x="1010" y="254"/>
                  </a:lnTo>
                  <a:lnTo>
                    <a:pt x="1007" y="238"/>
                  </a:lnTo>
                  <a:lnTo>
                    <a:pt x="1003" y="223"/>
                  </a:lnTo>
                  <a:lnTo>
                    <a:pt x="997" y="208"/>
                  </a:lnTo>
                  <a:lnTo>
                    <a:pt x="992" y="194"/>
                  </a:lnTo>
                  <a:lnTo>
                    <a:pt x="986" y="180"/>
                  </a:lnTo>
                  <a:lnTo>
                    <a:pt x="978" y="166"/>
                  </a:lnTo>
                  <a:lnTo>
                    <a:pt x="971" y="153"/>
                  </a:lnTo>
                  <a:lnTo>
                    <a:pt x="962" y="140"/>
                  </a:lnTo>
                  <a:lnTo>
                    <a:pt x="953" y="128"/>
                  </a:lnTo>
                  <a:lnTo>
                    <a:pt x="944" y="116"/>
                  </a:lnTo>
                  <a:lnTo>
                    <a:pt x="934" y="104"/>
                  </a:lnTo>
                  <a:lnTo>
                    <a:pt x="923" y="93"/>
                  </a:lnTo>
                  <a:lnTo>
                    <a:pt x="913" y="82"/>
                  </a:lnTo>
                  <a:lnTo>
                    <a:pt x="901" y="73"/>
                  </a:lnTo>
                  <a:lnTo>
                    <a:pt x="889" y="63"/>
                  </a:lnTo>
                  <a:lnTo>
                    <a:pt x="876" y="55"/>
                  </a:lnTo>
                  <a:lnTo>
                    <a:pt x="863" y="46"/>
                  </a:lnTo>
                  <a:lnTo>
                    <a:pt x="850" y="39"/>
                  </a:lnTo>
                  <a:lnTo>
                    <a:pt x="837" y="31"/>
                  </a:lnTo>
                  <a:lnTo>
                    <a:pt x="823" y="25"/>
                  </a:lnTo>
                  <a:lnTo>
                    <a:pt x="809" y="19"/>
                  </a:lnTo>
                  <a:lnTo>
                    <a:pt x="794" y="14"/>
                  </a:lnTo>
                  <a:lnTo>
                    <a:pt x="779" y="10"/>
                  </a:lnTo>
                  <a:lnTo>
                    <a:pt x="763" y="6"/>
                  </a:lnTo>
                  <a:lnTo>
                    <a:pt x="747" y="3"/>
                  </a:lnTo>
                  <a:lnTo>
                    <a:pt x="731" y="1"/>
                  </a:lnTo>
                  <a:lnTo>
                    <a:pt x="715" y="0"/>
                  </a:lnTo>
                  <a:lnTo>
                    <a:pt x="699" y="0"/>
                  </a:lnTo>
                  <a:lnTo>
                    <a:pt x="699" y="0"/>
                  </a:lnTo>
                  <a:close/>
                  <a:moveTo>
                    <a:pt x="508" y="950"/>
                  </a:moveTo>
                  <a:lnTo>
                    <a:pt x="508" y="950"/>
                  </a:lnTo>
                  <a:lnTo>
                    <a:pt x="482" y="937"/>
                  </a:lnTo>
                  <a:lnTo>
                    <a:pt x="457" y="924"/>
                  </a:lnTo>
                  <a:lnTo>
                    <a:pt x="433" y="909"/>
                  </a:lnTo>
                  <a:lnTo>
                    <a:pt x="408" y="894"/>
                  </a:lnTo>
                  <a:lnTo>
                    <a:pt x="386" y="879"/>
                  </a:lnTo>
                  <a:lnTo>
                    <a:pt x="363" y="863"/>
                  </a:lnTo>
                  <a:lnTo>
                    <a:pt x="342" y="846"/>
                  </a:lnTo>
                  <a:lnTo>
                    <a:pt x="320" y="829"/>
                  </a:lnTo>
                  <a:lnTo>
                    <a:pt x="300" y="812"/>
                  </a:lnTo>
                  <a:lnTo>
                    <a:pt x="281" y="794"/>
                  </a:lnTo>
                  <a:lnTo>
                    <a:pt x="263" y="776"/>
                  </a:lnTo>
                  <a:lnTo>
                    <a:pt x="244" y="757"/>
                  </a:lnTo>
                  <a:lnTo>
                    <a:pt x="227" y="738"/>
                  </a:lnTo>
                  <a:lnTo>
                    <a:pt x="211" y="719"/>
                  </a:lnTo>
                  <a:lnTo>
                    <a:pt x="196" y="699"/>
                  </a:lnTo>
                  <a:lnTo>
                    <a:pt x="181" y="679"/>
                  </a:lnTo>
                  <a:lnTo>
                    <a:pt x="167" y="659"/>
                  </a:lnTo>
                  <a:lnTo>
                    <a:pt x="154" y="637"/>
                  </a:lnTo>
                  <a:lnTo>
                    <a:pt x="141" y="617"/>
                  </a:lnTo>
                  <a:lnTo>
                    <a:pt x="131" y="595"/>
                  </a:lnTo>
                  <a:lnTo>
                    <a:pt x="120" y="573"/>
                  </a:lnTo>
                  <a:lnTo>
                    <a:pt x="110" y="551"/>
                  </a:lnTo>
                  <a:lnTo>
                    <a:pt x="102" y="529"/>
                  </a:lnTo>
                  <a:lnTo>
                    <a:pt x="93" y="506"/>
                  </a:lnTo>
                  <a:lnTo>
                    <a:pt x="87" y="484"/>
                  </a:lnTo>
                  <a:lnTo>
                    <a:pt x="80" y="460"/>
                  </a:lnTo>
                  <a:lnTo>
                    <a:pt x="75" y="437"/>
                  </a:lnTo>
                  <a:lnTo>
                    <a:pt x="70" y="413"/>
                  </a:lnTo>
                  <a:lnTo>
                    <a:pt x="67" y="389"/>
                  </a:lnTo>
                  <a:lnTo>
                    <a:pt x="65" y="366"/>
                  </a:lnTo>
                  <a:lnTo>
                    <a:pt x="63" y="342"/>
                  </a:lnTo>
                  <a:lnTo>
                    <a:pt x="63" y="317"/>
                  </a:lnTo>
                  <a:lnTo>
                    <a:pt x="63" y="317"/>
                  </a:lnTo>
                  <a:lnTo>
                    <a:pt x="63" y="305"/>
                  </a:lnTo>
                  <a:lnTo>
                    <a:pt x="64" y="292"/>
                  </a:lnTo>
                  <a:lnTo>
                    <a:pt x="66" y="279"/>
                  </a:lnTo>
                  <a:lnTo>
                    <a:pt x="68" y="267"/>
                  </a:lnTo>
                  <a:lnTo>
                    <a:pt x="75" y="242"/>
                  </a:lnTo>
                  <a:lnTo>
                    <a:pt x="83" y="219"/>
                  </a:lnTo>
                  <a:lnTo>
                    <a:pt x="94" y="196"/>
                  </a:lnTo>
                  <a:lnTo>
                    <a:pt x="106" y="176"/>
                  </a:lnTo>
                  <a:lnTo>
                    <a:pt x="121" y="157"/>
                  </a:lnTo>
                  <a:lnTo>
                    <a:pt x="137" y="138"/>
                  </a:lnTo>
                  <a:lnTo>
                    <a:pt x="155" y="121"/>
                  </a:lnTo>
                  <a:lnTo>
                    <a:pt x="176" y="107"/>
                  </a:lnTo>
                  <a:lnTo>
                    <a:pt x="196" y="94"/>
                  </a:lnTo>
                  <a:lnTo>
                    <a:pt x="219" y="84"/>
                  </a:lnTo>
                  <a:lnTo>
                    <a:pt x="242" y="75"/>
                  </a:lnTo>
                  <a:lnTo>
                    <a:pt x="266" y="69"/>
                  </a:lnTo>
                  <a:lnTo>
                    <a:pt x="279" y="66"/>
                  </a:lnTo>
                  <a:lnTo>
                    <a:pt x="291" y="64"/>
                  </a:lnTo>
                  <a:lnTo>
                    <a:pt x="304" y="63"/>
                  </a:lnTo>
                  <a:lnTo>
                    <a:pt x="317" y="63"/>
                  </a:lnTo>
                  <a:lnTo>
                    <a:pt x="317" y="63"/>
                  </a:lnTo>
                  <a:lnTo>
                    <a:pt x="337" y="64"/>
                  </a:lnTo>
                  <a:lnTo>
                    <a:pt x="356" y="66"/>
                  </a:lnTo>
                  <a:lnTo>
                    <a:pt x="374" y="70"/>
                  </a:lnTo>
                  <a:lnTo>
                    <a:pt x="392" y="75"/>
                  </a:lnTo>
                  <a:lnTo>
                    <a:pt x="411" y="81"/>
                  </a:lnTo>
                  <a:lnTo>
                    <a:pt x="428" y="89"/>
                  </a:lnTo>
                  <a:lnTo>
                    <a:pt x="444" y="98"/>
                  </a:lnTo>
                  <a:lnTo>
                    <a:pt x="460" y="108"/>
                  </a:lnTo>
                  <a:lnTo>
                    <a:pt x="460" y="108"/>
                  </a:lnTo>
                  <a:lnTo>
                    <a:pt x="443" y="130"/>
                  </a:lnTo>
                  <a:lnTo>
                    <a:pt x="427" y="153"/>
                  </a:lnTo>
                  <a:lnTo>
                    <a:pt x="414" y="178"/>
                  </a:lnTo>
                  <a:lnTo>
                    <a:pt x="402" y="204"/>
                  </a:lnTo>
                  <a:lnTo>
                    <a:pt x="398" y="218"/>
                  </a:lnTo>
                  <a:lnTo>
                    <a:pt x="393" y="231"/>
                  </a:lnTo>
                  <a:lnTo>
                    <a:pt x="389" y="245"/>
                  </a:lnTo>
                  <a:lnTo>
                    <a:pt x="386" y="258"/>
                  </a:lnTo>
                  <a:lnTo>
                    <a:pt x="384" y="273"/>
                  </a:lnTo>
                  <a:lnTo>
                    <a:pt x="383" y="288"/>
                  </a:lnTo>
                  <a:lnTo>
                    <a:pt x="382" y="302"/>
                  </a:lnTo>
                  <a:lnTo>
                    <a:pt x="381" y="317"/>
                  </a:lnTo>
                  <a:lnTo>
                    <a:pt x="381" y="317"/>
                  </a:lnTo>
                  <a:lnTo>
                    <a:pt x="382" y="324"/>
                  </a:lnTo>
                  <a:lnTo>
                    <a:pt x="384" y="330"/>
                  </a:lnTo>
                  <a:lnTo>
                    <a:pt x="386" y="336"/>
                  </a:lnTo>
                  <a:lnTo>
                    <a:pt x="390" y="340"/>
                  </a:lnTo>
                  <a:lnTo>
                    <a:pt x="394" y="344"/>
                  </a:lnTo>
                  <a:lnTo>
                    <a:pt x="400" y="348"/>
                  </a:lnTo>
                  <a:lnTo>
                    <a:pt x="406" y="349"/>
                  </a:lnTo>
                  <a:lnTo>
                    <a:pt x="413" y="350"/>
                  </a:lnTo>
                  <a:lnTo>
                    <a:pt x="413" y="350"/>
                  </a:lnTo>
                  <a:lnTo>
                    <a:pt x="419" y="349"/>
                  </a:lnTo>
                  <a:lnTo>
                    <a:pt x="425" y="348"/>
                  </a:lnTo>
                  <a:lnTo>
                    <a:pt x="431" y="344"/>
                  </a:lnTo>
                  <a:lnTo>
                    <a:pt x="435" y="340"/>
                  </a:lnTo>
                  <a:lnTo>
                    <a:pt x="440" y="336"/>
                  </a:lnTo>
                  <a:lnTo>
                    <a:pt x="442" y="330"/>
                  </a:lnTo>
                  <a:lnTo>
                    <a:pt x="444" y="324"/>
                  </a:lnTo>
                  <a:lnTo>
                    <a:pt x="445" y="317"/>
                  </a:lnTo>
                  <a:lnTo>
                    <a:pt x="445" y="317"/>
                  </a:lnTo>
                  <a:lnTo>
                    <a:pt x="445" y="304"/>
                  </a:lnTo>
                  <a:lnTo>
                    <a:pt x="446" y="290"/>
                  </a:lnTo>
                  <a:lnTo>
                    <a:pt x="448" y="276"/>
                  </a:lnTo>
                  <a:lnTo>
                    <a:pt x="450" y="263"/>
                  </a:lnTo>
                  <a:lnTo>
                    <a:pt x="453" y="250"/>
                  </a:lnTo>
                  <a:lnTo>
                    <a:pt x="458" y="237"/>
                  </a:lnTo>
                  <a:lnTo>
                    <a:pt x="462" y="224"/>
                  </a:lnTo>
                  <a:lnTo>
                    <a:pt x="467" y="211"/>
                  </a:lnTo>
                  <a:lnTo>
                    <a:pt x="474" y="199"/>
                  </a:lnTo>
                  <a:lnTo>
                    <a:pt x="480" y="189"/>
                  </a:lnTo>
                  <a:lnTo>
                    <a:pt x="487" y="177"/>
                  </a:lnTo>
                  <a:lnTo>
                    <a:pt x="495" y="166"/>
                  </a:lnTo>
                  <a:lnTo>
                    <a:pt x="503" y="155"/>
                  </a:lnTo>
                  <a:lnTo>
                    <a:pt x="511" y="146"/>
                  </a:lnTo>
                  <a:lnTo>
                    <a:pt x="521" y="136"/>
                  </a:lnTo>
                  <a:lnTo>
                    <a:pt x="531" y="128"/>
                  </a:lnTo>
                  <a:lnTo>
                    <a:pt x="531" y="128"/>
                  </a:lnTo>
                  <a:lnTo>
                    <a:pt x="546" y="115"/>
                  </a:lnTo>
                  <a:lnTo>
                    <a:pt x="546" y="115"/>
                  </a:lnTo>
                  <a:lnTo>
                    <a:pt x="549" y="113"/>
                  </a:lnTo>
                  <a:lnTo>
                    <a:pt x="549" y="113"/>
                  </a:lnTo>
                  <a:lnTo>
                    <a:pt x="565" y="102"/>
                  </a:lnTo>
                  <a:lnTo>
                    <a:pt x="565" y="102"/>
                  </a:lnTo>
                  <a:lnTo>
                    <a:pt x="569" y="100"/>
                  </a:lnTo>
                  <a:lnTo>
                    <a:pt x="569" y="100"/>
                  </a:lnTo>
                  <a:lnTo>
                    <a:pt x="584" y="91"/>
                  </a:lnTo>
                  <a:lnTo>
                    <a:pt x="584" y="91"/>
                  </a:lnTo>
                  <a:lnTo>
                    <a:pt x="591" y="88"/>
                  </a:lnTo>
                  <a:lnTo>
                    <a:pt x="591" y="88"/>
                  </a:lnTo>
                  <a:lnTo>
                    <a:pt x="606" y="81"/>
                  </a:lnTo>
                  <a:lnTo>
                    <a:pt x="606" y="81"/>
                  </a:lnTo>
                  <a:lnTo>
                    <a:pt x="613" y="78"/>
                  </a:lnTo>
                  <a:lnTo>
                    <a:pt x="613" y="78"/>
                  </a:lnTo>
                  <a:lnTo>
                    <a:pt x="628" y="74"/>
                  </a:lnTo>
                  <a:lnTo>
                    <a:pt x="628" y="74"/>
                  </a:lnTo>
                  <a:lnTo>
                    <a:pt x="637" y="72"/>
                  </a:lnTo>
                  <a:lnTo>
                    <a:pt x="637" y="72"/>
                  </a:lnTo>
                  <a:lnTo>
                    <a:pt x="651" y="69"/>
                  </a:lnTo>
                  <a:lnTo>
                    <a:pt x="651" y="69"/>
                  </a:lnTo>
                  <a:lnTo>
                    <a:pt x="664" y="66"/>
                  </a:lnTo>
                  <a:lnTo>
                    <a:pt x="664" y="66"/>
                  </a:lnTo>
                  <a:lnTo>
                    <a:pt x="675" y="64"/>
                  </a:lnTo>
                  <a:lnTo>
                    <a:pt x="675" y="64"/>
                  </a:lnTo>
                  <a:lnTo>
                    <a:pt x="699" y="63"/>
                  </a:lnTo>
                  <a:lnTo>
                    <a:pt x="699" y="63"/>
                  </a:lnTo>
                  <a:lnTo>
                    <a:pt x="712" y="63"/>
                  </a:lnTo>
                  <a:lnTo>
                    <a:pt x="725" y="64"/>
                  </a:lnTo>
                  <a:lnTo>
                    <a:pt x="738" y="66"/>
                  </a:lnTo>
                  <a:lnTo>
                    <a:pt x="750" y="69"/>
                  </a:lnTo>
                  <a:lnTo>
                    <a:pt x="774" y="75"/>
                  </a:lnTo>
                  <a:lnTo>
                    <a:pt x="798" y="84"/>
                  </a:lnTo>
                  <a:lnTo>
                    <a:pt x="820" y="94"/>
                  </a:lnTo>
                  <a:lnTo>
                    <a:pt x="841" y="107"/>
                  </a:lnTo>
                  <a:lnTo>
                    <a:pt x="860" y="121"/>
                  </a:lnTo>
                  <a:lnTo>
                    <a:pt x="878" y="138"/>
                  </a:lnTo>
                  <a:lnTo>
                    <a:pt x="896" y="157"/>
                  </a:lnTo>
                  <a:lnTo>
                    <a:pt x="910" y="176"/>
                  </a:lnTo>
                  <a:lnTo>
                    <a:pt x="922" y="196"/>
                  </a:lnTo>
                  <a:lnTo>
                    <a:pt x="933" y="219"/>
                  </a:lnTo>
                  <a:lnTo>
                    <a:pt x="942" y="242"/>
                  </a:lnTo>
                  <a:lnTo>
                    <a:pt x="948" y="267"/>
                  </a:lnTo>
                  <a:lnTo>
                    <a:pt x="950" y="279"/>
                  </a:lnTo>
                  <a:lnTo>
                    <a:pt x="952" y="292"/>
                  </a:lnTo>
                  <a:lnTo>
                    <a:pt x="953" y="305"/>
                  </a:lnTo>
                  <a:lnTo>
                    <a:pt x="953" y="317"/>
                  </a:lnTo>
                  <a:lnTo>
                    <a:pt x="953" y="317"/>
                  </a:lnTo>
                  <a:lnTo>
                    <a:pt x="952" y="342"/>
                  </a:lnTo>
                  <a:lnTo>
                    <a:pt x="951" y="366"/>
                  </a:lnTo>
                  <a:lnTo>
                    <a:pt x="949" y="389"/>
                  </a:lnTo>
                  <a:lnTo>
                    <a:pt x="946" y="413"/>
                  </a:lnTo>
                  <a:lnTo>
                    <a:pt x="942" y="437"/>
                  </a:lnTo>
                  <a:lnTo>
                    <a:pt x="936" y="460"/>
                  </a:lnTo>
                  <a:lnTo>
                    <a:pt x="930" y="484"/>
                  </a:lnTo>
                  <a:lnTo>
                    <a:pt x="923" y="506"/>
                  </a:lnTo>
                  <a:lnTo>
                    <a:pt x="915" y="529"/>
                  </a:lnTo>
                  <a:lnTo>
                    <a:pt x="906" y="551"/>
                  </a:lnTo>
                  <a:lnTo>
                    <a:pt x="897" y="573"/>
                  </a:lnTo>
                  <a:lnTo>
                    <a:pt x="886" y="595"/>
                  </a:lnTo>
                  <a:lnTo>
                    <a:pt x="875" y="617"/>
                  </a:lnTo>
                  <a:lnTo>
                    <a:pt x="862" y="637"/>
                  </a:lnTo>
                  <a:lnTo>
                    <a:pt x="849" y="659"/>
                  </a:lnTo>
                  <a:lnTo>
                    <a:pt x="835" y="679"/>
                  </a:lnTo>
                  <a:lnTo>
                    <a:pt x="820" y="699"/>
                  </a:lnTo>
                  <a:lnTo>
                    <a:pt x="805" y="719"/>
                  </a:lnTo>
                  <a:lnTo>
                    <a:pt x="788" y="738"/>
                  </a:lnTo>
                  <a:lnTo>
                    <a:pt x="771" y="757"/>
                  </a:lnTo>
                  <a:lnTo>
                    <a:pt x="754" y="776"/>
                  </a:lnTo>
                  <a:lnTo>
                    <a:pt x="735" y="794"/>
                  </a:lnTo>
                  <a:lnTo>
                    <a:pt x="715" y="812"/>
                  </a:lnTo>
                  <a:lnTo>
                    <a:pt x="695" y="829"/>
                  </a:lnTo>
                  <a:lnTo>
                    <a:pt x="675" y="846"/>
                  </a:lnTo>
                  <a:lnTo>
                    <a:pt x="653" y="863"/>
                  </a:lnTo>
                  <a:lnTo>
                    <a:pt x="631" y="879"/>
                  </a:lnTo>
                  <a:lnTo>
                    <a:pt x="607" y="894"/>
                  </a:lnTo>
                  <a:lnTo>
                    <a:pt x="583" y="909"/>
                  </a:lnTo>
                  <a:lnTo>
                    <a:pt x="559" y="924"/>
                  </a:lnTo>
                  <a:lnTo>
                    <a:pt x="534" y="937"/>
                  </a:lnTo>
                  <a:lnTo>
                    <a:pt x="508" y="950"/>
                  </a:lnTo>
                  <a:lnTo>
                    <a:pt x="508" y="950"/>
                  </a:lnTo>
                  <a:close/>
                  <a:moveTo>
                    <a:pt x="699" y="126"/>
                  </a:moveTo>
                  <a:lnTo>
                    <a:pt x="699" y="126"/>
                  </a:lnTo>
                  <a:lnTo>
                    <a:pt x="693" y="128"/>
                  </a:lnTo>
                  <a:lnTo>
                    <a:pt x="686" y="130"/>
                  </a:lnTo>
                  <a:lnTo>
                    <a:pt x="681" y="132"/>
                  </a:lnTo>
                  <a:lnTo>
                    <a:pt x="677" y="136"/>
                  </a:lnTo>
                  <a:lnTo>
                    <a:pt x="672" y="140"/>
                  </a:lnTo>
                  <a:lnTo>
                    <a:pt x="669" y="147"/>
                  </a:lnTo>
                  <a:lnTo>
                    <a:pt x="668" y="152"/>
                  </a:lnTo>
                  <a:lnTo>
                    <a:pt x="667" y="159"/>
                  </a:lnTo>
                  <a:lnTo>
                    <a:pt x="667" y="159"/>
                  </a:lnTo>
                  <a:lnTo>
                    <a:pt x="668" y="165"/>
                  </a:lnTo>
                  <a:lnTo>
                    <a:pt x="669" y="172"/>
                  </a:lnTo>
                  <a:lnTo>
                    <a:pt x="672" y="177"/>
                  </a:lnTo>
                  <a:lnTo>
                    <a:pt x="677" y="181"/>
                  </a:lnTo>
                  <a:lnTo>
                    <a:pt x="681" y="185"/>
                  </a:lnTo>
                  <a:lnTo>
                    <a:pt x="686" y="188"/>
                  </a:lnTo>
                  <a:lnTo>
                    <a:pt x="693" y="190"/>
                  </a:lnTo>
                  <a:lnTo>
                    <a:pt x="699" y="191"/>
                  </a:lnTo>
                  <a:lnTo>
                    <a:pt x="699" y="191"/>
                  </a:lnTo>
                  <a:lnTo>
                    <a:pt x="712" y="191"/>
                  </a:lnTo>
                  <a:lnTo>
                    <a:pt x="725" y="193"/>
                  </a:lnTo>
                  <a:lnTo>
                    <a:pt x="737" y="196"/>
                  </a:lnTo>
                  <a:lnTo>
                    <a:pt x="749" y="201"/>
                  </a:lnTo>
                  <a:lnTo>
                    <a:pt x="759" y="206"/>
                  </a:lnTo>
                  <a:lnTo>
                    <a:pt x="770" y="212"/>
                  </a:lnTo>
                  <a:lnTo>
                    <a:pt x="780" y="220"/>
                  </a:lnTo>
                  <a:lnTo>
                    <a:pt x="789" y="227"/>
                  </a:lnTo>
                  <a:lnTo>
                    <a:pt x="797" y="237"/>
                  </a:lnTo>
                  <a:lnTo>
                    <a:pt x="804" y="247"/>
                  </a:lnTo>
                  <a:lnTo>
                    <a:pt x="811" y="257"/>
                  </a:lnTo>
                  <a:lnTo>
                    <a:pt x="816" y="268"/>
                  </a:lnTo>
                  <a:lnTo>
                    <a:pt x="820" y="280"/>
                  </a:lnTo>
                  <a:lnTo>
                    <a:pt x="824" y="292"/>
                  </a:lnTo>
                  <a:lnTo>
                    <a:pt x="826" y="305"/>
                  </a:lnTo>
                  <a:lnTo>
                    <a:pt x="826" y="317"/>
                  </a:lnTo>
                  <a:lnTo>
                    <a:pt x="826" y="317"/>
                  </a:lnTo>
                  <a:lnTo>
                    <a:pt x="827" y="324"/>
                  </a:lnTo>
                  <a:lnTo>
                    <a:pt x="829" y="330"/>
                  </a:lnTo>
                  <a:lnTo>
                    <a:pt x="831" y="336"/>
                  </a:lnTo>
                  <a:lnTo>
                    <a:pt x="835" y="340"/>
                  </a:lnTo>
                  <a:lnTo>
                    <a:pt x="840" y="344"/>
                  </a:lnTo>
                  <a:lnTo>
                    <a:pt x="845" y="348"/>
                  </a:lnTo>
                  <a:lnTo>
                    <a:pt x="852" y="349"/>
                  </a:lnTo>
                  <a:lnTo>
                    <a:pt x="858" y="350"/>
                  </a:lnTo>
                  <a:lnTo>
                    <a:pt x="858" y="350"/>
                  </a:lnTo>
                  <a:lnTo>
                    <a:pt x="864" y="349"/>
                  </a:lnTo>
                  <a:lnTo>
                    <a:pt x="870" y="348"/>
                  </a:lnTo>
                  <a:lnTo>
                    <a:pt x="876" y="344"/>
                  </a:lnTo>
                  <a:lnTo>
                    <a:pt x="881" y="340"/>
                  </a:lnTo>
                  <a:lnTo>
                    <a:pt x="885" y="336"/>
                  </a:lnTo>
                  <a:lnTo>
                    <a:pt x="887" y="330"/>
                  </a:lnTo>
                  <a:lnTo>
                    <a:pt x="889" y="324"/>
                  </a:lnTo>
                  <a:lnTo>
                    <a:pt x="890" y="317"/>
                  </a:lnTo>
                  <a:lnTo>
                    <a:pt x="890" y="317"/>
                  </a:lnTo>
                  <a:lnTo>
                    <a:pt x="889" y="298"/>
                  </a:lnTo>
                  <a:lnTo>
                    <a:pt x="886" y="279"/>
                  </a:lnTo>
                  <a:lnTo>
                    <a:pt x="882" y="261"/>
                  </a:lnTo>
                  <a:lnTo>
                    <a:pt x="875" y="243"/>
                  </a:lnTo>
                  <a:lnTo>
                    <a:pt x="867" y="227"/>
                  </a:lnTo>
                  <a:lnTo>
                    <a:pt x="857" y="211"/>
                  </a:lnTo>
                  <a:lnTo>
                    <a:pt x="846" y="196"/>
                  </a:lnTo>
                  <a:lnTo>
                    <a:pt x="833" y="183"/>
                  </a:lnTo>
                  <a:lnTo>
                    <a:pt x="820" y="170"/>
                  </a:lnTo>
                  <a:lnTo>
                    <a:pt x="805" y="160"/>
                  </a:lnTo>
                  <a:lnTo>
                    <a:pt x="789" y="150"/>
                  </a:lnTo>
                  <a:lnTo>
                    <a:pt x="773" y="142"/>
                  </a:lnTo>
                  <a:lnTo>
                    <a:pt x="756" y="135"/>
                  </a:lnTo>
                  <a:lnTo>
                    <a:pt x="738" y="131"/>
                  </a:lnTo>
                  <a:lnTo>
                    <a:pt x="719" y="128"/>
                  </a:lnTo>
                  <a:lnTo>
                    <a:pt x="699" y="126"/>
                  </a:lnTo>
                  <a:lnTo>
                    <a:pt x="699" y="12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2" name="组合 51"/>
          <p:cNvGrpSpPr/>
          <p:nvPr/>
        </p:nvGrpSpPr>
        <p:grpSpPr>
          <a:xfrm>
            <a:off x="5768426" y="3255383"/>
            <a:ext cx="732839" cy="732838"/>
            <a:chOff x="5694130" y="3428424"/>
            <a:chExt cx="732838" cy="732838"/>
          </a:xfrm>
        </p:grpSpPr>
        <p:sp>
          <p:nvSpPr>
            <p:cNvPr id="53" name="椭圆 52"/>
            <p:cNvSpPr/>
            <p:nvPr/>
          </p:nvSpPr>
          <p:spPr>
            <a:xfrm>
              <a:off x="5694130" y="3428424"/>
              <a:ext cx="732838" cy="732838"/>
            </a:xfrm>
            <a:prstGeom prst="ellipse">
              <a:avLst/>
            </a:prstGeom>
            <a:solidFill>
              <a:schemeClr val="accent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4" name="Freeform 112"/>
            <p:cNvSpPr>
              <a:spLocks noEditPoints="1"/>
            </p:cNvSpPr>
            <p:nvPr/>
          </p:nvSpPr>
          <p:spPr bwMode="auto">
            <a:xfrm>
              <a:off x="5899418" y="3633712"/>
              <a:ext cx="322263" cy="322263"/>
            </a:xfrm>
            <a:custGeom>
              <a:avLst/>
              <a:gdLst>
                <a:gd name="T0" fmla="*/ 1016 w 1017"/>
                <a:gd name="T1" fmla="*/ 371 h 1017"/>
                <a:gd name="T2" fmla="*/ 1011 w 1017"/>
                <a:gd name="T3" fmla="*/ 363 h 1017"/>
                <a:gd name="T4" fmla="*/ 1004 w 1017"/>
                <a:gd name="T5" fmla="*/ 355 h 1017"/>
                <a:gd name="T6" fmla="*/ 996 w 1017"/>
                <a:gd name="T7" fmla="*/ 351 h 1017"/>
                <a:gd name="T8" fmla="*/ 986 w 1017"/>
                <a:gd name="T9" fmla="*/ 350 h 1017"/>
                <a:gd name="T10" fmla="*/ 539 w 1017"/>
                <a:gd name="T11" fmla="*/ 21 h 1017"/>
                <a:gd name="T12" fmla="*/ 537 w 1017"/>
                <a:gd name="T13" fmla="*/ 17 h 1017"/>
                <a:gd name="T14" fmla="*/ 531 w 1017"/>
                <a:gd name="T15" fmla="*/ 8 h 1017"/>
                <a:gd name="T16" fmla="*/ 523 w 1017"/>
                <a:gd name="T17" fmla="*/ 3 h 1017"/>
                <a:gd name="T18" fmla="*/ 514 w 1017"/>
                <a:gd name="T19" fmla="*/ 0 h 1017"/>
                <a:gd name="T20" fmla="*/ 509 w 1017"/>
                <a:gd name="T21" fmla="*/ 0 h 1017"/>
                <a:gd name="T22" fmla="*/ 499 w 1017"/>
                <a:gd name="T23" fmla="*/ 1 h 1017"/>
                <a:gd name="T24" fmla="*/ 490 w 1017"/>
                <a:gd name="T25" fmla="*/ 5 h 1017"/>
                <a:gd name="T26" fmla="*/ 483 w 1017"/>
                <a:gd name="T27" fmla="*/ 13 h 1017"/>
                <a:gd name="T28" fmla="*/ 479 w 1017"/>
                <a:gd name="T29" fmla="*/ 21 h 1017"/>
                <a:gd name="T30" fmla="*/ 31 w 1017"/>
                <a:gd name="T31" fmla="*/ 350 h 1017"/>
                <a:gd name="T32" fmla="*/ 27 w 1017"/>
                <a:gd name="T33" fmla="*/ 350 h 1017"/>
                <a:gd name="T34" fmla="*/ 17 w 1017"/>
                <a:gd name="T35" fmla="*/ 353 h 1017"/>
                <a:gd name="T36" fmla="*/ 10 w 1017"/>
                <a:gd name="T37" fmla="*/ 358 h 1017"/>
                <a:gd name="T38" fmla="*/ 3 w 1017"/>
                <a:gd name="T39" fmla="*/ 367 h 1017"/>
                <a:gd name="T40" fmla="*/ 1 w 1017"/>
                <a:gd name="T41" fmla="*/ 371 h 1017"/>
                <a:gd name="T42" fmla="*/ 0 w 1017"/>
                <a:gd name="T43" fmla="*/ 381 h 1017"/>
                <a:gd name="T44" fmla="*/ 1 w 1017"/>
                <a:gd name="T45" fmla="*/ 390 h 1017"/>
                <a:gd name="T46" fmla="*/ 5 w 1017"/>
                <a:gd name="T47" fmla="*/ 399 h 1017"/>
                <a:gd name="T48" fmla="*/ 12 w 1017"/>
                <a:gd name="T49" fmla="*/ 407 h 1017"/>
                <a:gd name="T50" fmla="*/ 160 w 1017"/>
                <a:gd name="T51" fmla="*/ 975 h 1017"/>
                <a:gd name="T52" fmla="*/ 159 w 1017"/>
                <a:gd name="T53" fmla="*/ 981 h 1017"/>
                <a:gd name="T54" fmla="*/ 159 w 1017"/>
                <a:gd name="T55" fmla="*/ 990 h 1017"/>
                <a:gd name="T56" fmla="*/ 162 w 1017"/>
                <a:gd name="T57" fmla="*/ 1000 h 1017"/>
                <a:gd name="T58" fmla="*/ 167 w 1017"/>
                <a:gd name="T59" fmla="*/ 1007 h 1017"/>
                <a:gd name="T60" fmla="*/ 172 w 1017"/>
                <a:gd name="T61" fmla="*/ 1012 h 1017"/>
                <a:gd name="T62" fmla="*/ 180 w 1017"/>
                <a:gd name="T63" fmla="*/ 1016 h 1017"/>
                <a:gd name="T64" fmla="*/ 190 w 1017"/>
                <a:gd name="T65" fmla="*/ 1017 h 1017"/>
                <a:gd name="T66" fmla="*/ 200 w 1017"/>
                <a:gd name="T67" fmla="*/ 1016 h 1017"/>
                <a:gd name="T68" fmla="*/ 209 w 1017"/>
                <a:gd name="T69" fmla="*/ 1012 h 1017"/>
                <a:gd name="T70" fmla="*/ 808 w 1017"/>
                <a:gd name="T71" fmla="*/ 1012 h 1017"/>
                <a:gd name="T72" fmla="*/ 812 w 1017"/>
                <a:gd name="T73" fmla="*/ 1014 h 1017"/>
                <a:gd name="T74" fmla="*/ 822 w 1017"/>
                <a:gd name="T75" fmla="*/ 1017 h 1017"/>
                <a:gd name="T76" fmla="*/ 826 w 1017"/>
                <a:gd name="T77" fmla="*/ 1017 h 1017"/>
                <a:gd name="T78" fmla="*/ 837 w 1017"/>
                <a:gd name="T79" fmla="*/ 1016 h 1017"/>
                <a:gd name="T80" fmla="*/ 846 w 1017"/>
                <a:gd name="T81" fmla="*/ 1012 h 1017"/>
                <a:gd name="T82" fmla="*/ 850 w 1017"/>
                <a:gd name="T83" fmla="*/ 1007 h 1017"/>
                <a:gd name="T84" fmla="*/ 855 w 1017"/>
                <a:gd name="T85" fmla="*/ 1000 h 1017"/>
                <a:gd name="T86" fmla="*/ 858 w 1017"/>
                <a:gd name="T87" fmla="*/ 990 h 1017"/>
                <a:gd name="T88" fmla="*/ 858 w 1017"/>
                <a:gd name="T89" fmla="*/ 981 h 1017"/>
                <a:gd name="T90" fmla="*/ 737 w 1017"/>
                <a:gd name="T91" fmla="*/ 616 h 1017"/>
                <a:gd name="T92" fmla="*/ 1005 w 1017"/>
                <a:gd name="T93" fmla="*/ 407 h 1017"/>
                <a:gd name="T94" fmla="*/ 1012 w 1017"/>
                <a:gd name="T95" fmla="*/ 399 h 1017"/>
                <a:gd name="T96" fmla="*/ 1016 w 1017"/>
                <a:gd name="T97" fmla="*/ 390 h 1017"/>
                <a:gd name="T98" fmla="*/ 1017 w 1017"/>
                <a:gd name="T99" fmla="*/ 381 h 1017"/>
                <a:gd name="T100" fmla="*/ 1016 w 1017"/>
                <a:gd name="T101" fmla="*/ 371 h 1017"/>
                <a:gd name="T102" fmla="*/ 124 w 1017"/>
                <a:gd name="T103" fmla="*/ 413 h 1017"/>
                <a:gd name="T104" fmla="*/ 302 w 1017"/>
                <a:gd name="T105" fmla="*/ 551 h 1017"/>
                <a:gd name="T106" fmla="*/ 766 w 1017"/>
                <a:gd name="T107" fmla="*/ 904 h 1017"/>
                <a:gd name="T108" fmla="*/ 527 w 1017"/>
                <a:gd name="T109" fmla="*/ 737 h 1017"/>
                <a:gd name="T110" fmla="*/ 518 w 1017"/>
                <a:gd name="T111" fmla="*/ 733 h 1017"/>
                <a:gd name="T112" fmla="*/ 509 w 1017"/>
                <a:gd name="T113" fmla="*/ 732 h 1017"/>
                <a:gd name="T114" fmla="*/ 504 w 1017"/>
                <a:gd name="T115" fmla="*/ 732 h 1017"/>
                <a:gd name="T116" fmla="*/ 495 w 1017"/>
                <a:gd name="T117" fmla="*/ 735 h 1017"/>
                <a:gd name="T118" fmla="*/ 251 w 1017"/>
                <a:gd name="T119" fmla="*/ 904 h 1017"/>
                <a:gd name="T120" fmla="*/ 766 w 1017"/>
                <a:gd name="T121" fmla="*/ 904 h 1017"/>
                <a:gd name="T122" fmla="*/ 670 w 1017"/>
                <a:gd name="T123" fmla="*/ 413 h 1017"/>
                <a:gd name="T124" fmla="*/ 716 w 1017"/>
                <a:gd name="T125" fmla="*/ 551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017" h="1017">
                  <a:moveTo>
                    <a:pt x="1016" y="371"/>
                  </a:moveTo>
                  <a:lnTo>
                    <a:pt x="1016" y="371"/>
                  </a:lnTo>
                  <a:lnTo>
                    <a:pt x="1014" y="367"/>
                  </a:lnTo>
                  <a:lnTo>
                    <a:pt x="1011" y="363"/>
                  </a:lnTo>
                  <a:lnTo>
                    <a:pt x="1008" y="358"/>
                  </a:lnTo>
                  <a:lnTo>
                    <a:pt x="1004" y="355"/>
                  </a:lnTo>
                  <a:lnTo>
                    <a:pt x="1000" y="353"/>
                  </a:lnTo>
                  <a:lnTo>
                    <a:pt x="996" y="351"/>
                  </a:lnTo>
                  <a:lnTo>
                    <a:pt x="990" y="350"/>
                  </a:lnTo>
                  <a:lnTo>
                    <a:pt x="986" y="350"/>
                  </a:lnTo>
                  <a:lnTo>
                    <a:pt x="648" y="350"/>
                  </a:lnTo>
                  <a:lnTo>
                    <a:pt x="539" y="21"/>
                  </a:lnTo>
                  <a:lnTo>
                    <a:pt x="539" y="21"/>
                  </a:lnTo>
                  <a:lnTo>
                    <a:pt x="537" y="17"/>
                  </a:lnTo>
                  <a:lnTo>
                    <a:pt x="534" y="13"/>
                  </a:lnTo>
                  <a:lnTo>
                    <a:pt x="531" y="8"/>
                  </a:lnTo>
                  <a:lnTo>
                    <a:pt x="527" y="5"/>
                  </a:lnTo>
                  <a:lnTo>
                    <a:pt x="523" y="3"/>
                  </a:lnTo>
                  <a:lnTo>
                    <a:pt x="518" y="1"/>
                  </a:lnTo>
                  <a:lnTo>
                    <a:pt x="514" y="0"/>
                  </a:lnTo>
                  <a:lnTo>
                    <a:pt x="509" y="0"/>
                  </a:lnTo>
                  <a:lnTo>
                    <a:pt x="509" y="0"/>
                  </a:lnTo>
                  <a:lnTo>
                    <a:pt x="503" y="0"/>
                  </a:lnTo>
                  <a:lnTo>
                    <a:pt x="499" y="1"/>
                  </a:lnTo>
                  <a:lnTo>
                    <a:pt x="495" y="3"/>
                  </a:lnTo>
                  <a:lnTo>
                    <a:pt x="490" y="5"/>
                  </a:lnTo>
                  <a:lnTo>
                    <a:pt x="486" y="8"/>
                  </a:lnTo>
                  <a:lnTo>
                    <a:pt x="483" y="13"/>
                  </a:lnTo>
                  <a:lnTo>
                    <a:pt x="481" y="17"/>
                  </a:lnTo>
                  <a:lnTo>
                    <a:pt x="479" y="21"/>
                  </a:lnTo>
                  <a:lnTo>
                    <a:pt x="369" y="350"/>
                  </a:lnTo>
                  <a:lnTo>
                    <a:pt x="31" y="350"/>
                  </a:lnTo>
                  <a:lnTo>
                    <a:pt x="31" y="350"/>
                  </a:lnTo>
                  <a:lnTo>
                    <a:pt x="27" y="350"/>
                  </a:lnTo>
                  <a:lnTo>
                    <a:pt x="21" y="351"/>
                  </a:lnTo>
                  <a:lnTo>
                    <a:pt x="17" y="353"/>
                  </a:lnTo>
                  <a:lnTo>
                    <a:pt x="13" y="355"/>
                  </a:lnTo>
                  <a:lnTo>
                    <a:pt x="10" y="358"/>
                  </a:lnTo>
                  <a:lnTo>
                    <a:pt x="6" y="363"/>
                  </a:lnTo>
                  <a:lnTo>
                    <a:pt x="3" y="367"/>
                  </a:lnTo>
                  <a:lnTo>
                    <a:pt x="1" y="371"/>
                  </a:lnTo>
                  <a:lnTo>
                    <a:pt x="1" y="371"/>
                  </a:lnTo>
                  <a:lnTo>
                    <a:pt x="0" y="375"/>
                  </a:lnTo>
                  <a:lnTo>
                    <a:pt x="0" y="381"/>
                  </a:lnTo>
                  <a:lnTo>
                    <a:pt x="0" y="386"/>
                  </a:lnTo>
                  <a:lnTo>
                    <a:pt x="1" y="390"/>
                  </a:lnTo>
                  <a:lnTo>
                    <a:pt x="3" y="395"/>
                  </a:lnTo>
                  <a:lnTo>
                    <a:pt x="5" y="399"/>
                  </a:lnTo>
                  <a:lnTo>
                    <a:pt x="9" y="403"/>
                  </a:lnTo>
                  <a:lnTo>
                    <a:pt x="12" y="407"/>
                  </a:lnTo>
                  <a:lnTo>
                    <a:pt x="280" y="616"/>
                  </a:lnTo>
                  <a:lnTo>
                    <a:pt x="160" y="975"/>
                  </a:lnTo>
                  <a:lnTo>
                    <a:pt x="160" y="975"/>
                  </a:lnTo>
                  <a:lnTo>
                    <a:pt x="159" y="981"/>
                  </a:lnTo>
                  <a:lnTo>
                    <a:pt x="159" y="986"/>
                  </a:lnTo>
                  <a:lnTo>
                    <a:pt x="159" y="990"/>
                  </a:lnTo>
                  <a:lnTo>
                    <a:pt x="160" y="996"/>
                  </a:lnTo>
                  <a:lnTo>
                    <a:pt x="162" y="1000"/>
                  </a:lnTo>
                  <a:lnTo>
                    <a:pt x="164" y="1004"/>
                  </a:lnTo>
                  <a:lnTo>
                    <a:pt x="167" y="1007"/>
                  </a:lnTo>
                  <a:lnTo>
                    <a:pt x="172" y="1012"/>
                  </a:lnTo>
                  <a:lnTo>
                    <a:pt x="172" y="1012"/>
                  </a:lnTo>
                  <a:lnTo>
                    <a:pt x="176" y="1014"/>
                  </a:lnTo>
                  <a:lnTo>
                    <a:pt x="180" y="1016"/>
                  </a:lnTo>
                  <a:lnTo>
                    <a:pt x="186" y="1017"/>
                  </a:lnTo>
                  <a:lnTo>
                    <a:pt x="190" y="1017"/>
                  </a:lnTo>
                  <a:lnTo>
                    <a:pt x="195" y="1017"/>
                  </a:lnTo>
                  <a:lnTo>
                    <a:pt x="200" y="1016"/>
                  </a:lnTo>
                  <a:lnTo>
                    <a:pt x="204" y="1014"/>
                  </a:lnTo>
                  <a:lnTo>
                    <a:pt x="209" y="1012"/>
                  </a:lnTo>
                  <a:lnTo>
                    <a:pt x="509" y="801"/>
                  </a:lnTo>
                  <a:lnTo>
                    <a:pt x="808" y="1012"/>
                  </a:lnTo>
                  <a:lnTo>
                    <a:pt x="808" y="1012"/>
                  </a:lnTo>
                  <a:lnTo>
                    <a:pt x="812" y="1014"/>
                  </a:lnTo>
                  <a:lnTo>
                    <a:pt x="818" y="1016"/>
                  </a:lnTo>
                  <a:lnTo>
                    <a:pt x="822" y="1017"/>
                  </a:lnTo>
                  <a:lnTo>
                    <a:pt x="826" y="1017"/>
                  </a:lnTo>
                  <a:lnTo>
                    <a:pt x="826" y="1017"/>
                  </a:lnTo>
                  <a:lnTo>
                    <a:pt x="832" y="1017"/>
                  </a:lnTo>
                  <a:lnTo>
                    <a:pt x="837" y="1016"/>
                  </a:lnTo>
                  <a:lnTo>
                    <a:pt x="841" y="1014"/>
                  </a:lnTo>
                  <a:lnTo>
                    <a:pt x="846" y="1012"/>
                  </a:lnTo>
                  <a:lnTo>
                    <a:pt x="846" y="1012"/>
                  </a:lnTo>
                  <a:lnTo>
                    <a:pt x="850" y="1007"/>
                  </a:lnTo>
                  <a:lnTo>
                    <a:pt x="853" y="1004"/>
                  </a:lnTo>
                  <a:lnTo>
                    <a:pt x="855" y="1000"/>
                  </a:lnTo>
                  <a:lnTo>
                    <a:pt x="857" y="996"/>
                  </a:lnTo>
                  <a:lnTo>
                    <a:pt x="858" y="990"/>
                  </a:lnTo>
                  <a:lnTo>
                    <a:pt x="858" y="986"/>
                  </a:lnTo>
                  <a:lnTo>
                    <a:pt x="858" y="981"/>
                  </a:lnTo>
                  <a:lnTo>
                    <a:pt x="857" y="975"/>
                  </a:lnTo>
                  <a:lnTo>
                    <a:pt x="737" y="616"/>
                  </a:lnTo>
                  <a:lnTo>
                    <a:pt x="1005" y="407"/>
                  </a:lnTo>
                  <a:lnTo>
                    <a:pt x="1005" y="407"/>
                  </a:lnTo>
                  <a:lnTo>
                    <a:pt x="1009" y="403"/>
                  </a:lnTo>
                  <a:lnTo>
                    <a:pt x="1012" y="399"/>
                  </a:lnTo>
                  <a:lnTo>
                    <a:pt x="1014" y="395"/>
                  </a:lnTo>
                  <a:lnTo>
                    <a:pt x="1016" y="390"/>
                  </a:lnTo>
                  <a:lnTo>
                    <a:pt x="1017" y="386"/>
                  </a:lnTo>
                  <a:lnTo>
                    <a:pt x="1017" y="381"/>
                  </a:lnTo>
                  <a:lnTo>
                    <a:pt x="1017" y="375"/>
                  </a:lnTo>
                  <a:lnTo>
                    <a:pt x="1016" y="371"/>
                  </a:lnTo>
                  <a:lnTo>
                    <a:pt x="1016" y="371"/>
                  </a:lnTo>
                  <a:close/>
                  <a:moveTo>
                    <a:pt x="124" y="413"/>
                  </a:moveTo>
                  <a:lnTo>
                    <a:pt x="348" y="413"/>
                  </a:lnTo>
                  <a:lnTo>
                    <a:pt x="302" y="551"/>
                  </a:lnTo>
                  <a:lnTo>
                    <a:pt x="124" y="413"/>
                  </a:lnTo>
                  <a:close/>
                  <a:moveTo>
                    <a:pt x="766" y="904"/>
                  </a:moveTo>
                  <a:lnTo>
                    <a:pt x="527" y="737"/>
                  </a:lnTo>
                  <a:lnTo>
                    <a:pt x="527" y="737"/>
                  </a:lnTo>
                  <a:lnTo>
                    <a:pt x="523" y="735"/>
                  </a:lnTo>
                  <a:lnTo>
                    <a:pt x="518" y="733"/>
                  </a:lnTo>
                  <a:lnTo>
                    <a:pt x="513" y="732"/>
                  </a:lnTo>
                  <a:lnTo>
                    <a:pt x="509" y="732"/>
                  </a:lnTo>
                  <a:lnTo>
                    <a:pt x="509" y="732"/>
                  </a:lnTo>
                  <a:lnTo>
                    <a:pt x="504" y="732"/>
                  </a:lnTo>
                  <a:lnTo>
                    <a:pt x="499" y="733"/>
                  </a:lnTo>
                  <a:lnTo>
                    <a:pt x="495" y="735"/>
                  </a:lnTo>
                  <a:lnTo>
                    <a:pt x="490" y="737"/>
                  </a:lnTo>
                  <a:lnTo>
                    <a:pt x="251" y="904"/>
                  </a:lnTo>
                  <a:lnTo>
                    <a:pt x="509" y="132"/>
                  </a:lnTo>
                  <a:lnTo>
                    <a:pt x="766" y="904"/>
                  </a:lnTo>
                  <a:close/>
                  <a:moveTo>
                    <a:pt x="716" y="551"/>
                  </a:moveTo>
                  <a:lnTo>
                    <a:pt x="670" y="413"/>
                  </a:lnTo>
                  <a:lnTo>
                    <a:pt x="893" y="413"/>
                  </a:lnTo>
                  <a:lnTo>
                    <a:pt x="716" y="55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55" name="矩形 45"/>
          <p:cNvSpPr/>
          <p:nvPr/>
        </p:nvSpPr>
        <p:spPr>
          <a:xfrm>
            <a:off x="1650147" y="2880452"/>
            <a:ext cx="1385975" cy="1042976"/>
          </a:xfrm>
          <a:custGeom>
            <a:avLst/>
            <a:gdLst>
              <a:gd name="connsiteX0" fmla="*/ 0 w 1511952"/>
              <a:gd name="connsiteY0" fmla="*/ 0 h 295978"/>
              <a:gd name="connsiteX1" fmla="*/ 1511952 w 1511952"/>
              <a:gd name="connsiteY1" fmla="*/ 0 h 295978"/>
              <a:gd name="connsiteX2" fmla="*/ 1511952 w 1511952"/>
              <a:gd name="connsiteY2" fmla="*/ 295978 h 295978"/>
              <a:gd name="connsiteX3" fmla="*/ 0 w 1511952"/>
              <a:gd name="connsiteY3" fmla="*/ 295978 h 295978"/>
              <a:gd name="connsiteX4" fmla="*/ 0 w 1511952"/>
              <a:gd name="connsiteY4" fmla="*/ 0 h 295978"/>
              <a:gd name="connsiteX0-1" fmla="*/ 0 w 1511952"/>
              <a:gd name="connsiteY0-2" fmla="*/ 105833 h 401811"/>
              <a:gd name="connsiteX1-3" fmla="*/ 1511952 w 1511952"/>
              <a:gd name="connsiteY1-4" fmla="*/ 105833 h 401811"/>
              <a:gd name="connsiteX2-5" fmla="*/ 1511952 w 1511952"/>
              <a:gd name="connsiteY2-6" fmla="*/ 401811 h 401811"/>
              <a:gd name="connsiteX3-7" fmla="*/ 0 w 1511952"/>
              <a:gd name="connsiteY3-8" fmla="*/ 401811 h 401811"/>
              <a:gd name="connsiteX4-9" fmla="*/ 0 w 1511952"/>
              <a:gd name="connsiteY4-10" fmla="*/ 105833 h 401811"/>
              <a:gd name="connsiteX0-11" fmla="*/ 0 w 1511952"/>
              <a:gd name="connsiteY0-12" fmla="*/ 171524 h 467502"/>
              <a:gd name="connsiteX1-13" fmla="*/ 1511952 w 1511952"/>
              <a:gd name="connsiteY1-14" fmla="*/ 171524 h 467502"/>
              <a:gd name="connsiteX2-15" fmla="*/ 1511952 w 1511952"/>
              <a:gd name="connsiteY2-16" fmla="*/ 467502 h 467502"/>
              <a:gd name="connsiteX3-17" fmla="*/ 0 w 1511952"/>
              <a:gd name="connsiteY3-18" fmla="*/ 467502 h 467502"/>
              <a:gd name="connsiteX4-19" fmla="*/ 0 w 1511952"/>
              <a:gd name="connsiteY4-20" fmla="*/ 171524 h 467502"/>
              <a:gd name="connsiteX0-21" fmla="*/ 0 w 1623871"/>
              <a:gd name="connsiteY0-22" fmla="*/ 216069 h 431085"/>
              <a:gd name="connsiteX1-23" fmla="*/ 1623871 w 1623871"/>
              <a:gd name="connsiteY1-24" fmla="*/ 135107 h 431085"/>
              <a:gd name="connsiteX2-25" fmla="*/ 1623871 w 1623871"/>
              <a:gd name="connsiteY2-26" fmla="*/ 431085 h 431085"/>
              <a:gd name="connsiteX3-27" fmla="*/ 111919 w 1623871"/>
              <a:gd name="connsiteY3-28" fmla="*/ 431085 h 431085"/>
              <a:gd name="connsiteX4-29" fmla="*/ 0 w 1623871"/>
              <a:gd name="connsiteY4-30" fmla="*/ 216069 h 431085"/>
              <a:gd name="connsiteX0-31" fmla="*/ 0 w 1811990"/>
              <a:gd name="connsiteY0-32" fmla="*/ 178613 h 393629"/>
              <a:gd name="connsiteX1-33" fmla="*/ 1811990 w 1811990"/>
              <a:gd name="connsiteY1-34" fmla="*/ 164326 h 393629"/>
              <a:gd name="connsiteX2-35" fmla="*/ 1623871 w 1811990"/>
              <a:gd name="connsiteY2-36" fmla="*/ 393629 h 393629"/>
              <a:gd name="connsiteX3-37" fmla="*/ 111919 w 1811990"/>
              <a:gd name="connsiteY3-38" fmla="*/ 393629 h 393629"/>
              <a:gd name="connsiteX4-39" fmla="*/ 0 w 1811990"/>
              <a:gd name="connsiteY4-40" fmla="*/ 178613 h 393629"/>
              <a:gd name="connsiteX0-41" fmla="*/ 0 w 1811990"/>
              <a:gd name="connsiteY0-42" fmla="*/ 313434 h 528450"/>
              <a:gd name="connsiteX1-43" fmla="*/ 1811990 w 1811990"/>
              <a:gd name="connsiteY1-44" fmla="*/ 299147 h 528450"/>
              <a:gd name="connsiteX2-45" fmla="*/ 1623871 w 1811990"/>
              <a:gd name="connsiteY2-46" fmla="*/ 528450 h 528450"/>
              <a:gd name="connsiteX3-47" fmla="*/ 111919 w 1811990"/>
              <a:gd name="connsiteY3-48" fmla="*/ 528450 h 528450"/>
              <a:gd name="connsiteX4-49" fmla="*/ 0 w 1811990"/>
              <a:gd name="connsiteY4-50" fmla="*/ 313434 h 528450"/>
              <a:gd name="connsiteX0-51" fmla="*/ 0 w 1811990"/>
              <a:gd name="connsiteY0-52" fmla="*/ 416193 h 631209"/>
              <a:gd name="connsiteX1-53" fmla="*/ 1811990 w 1811990"/>
              <a:gd name="connsiteY1-54" fmla="*/ 401906 h 631209"/>
              <a:gd name="connsiteX2-55" fmla="*/ 1623871 w 1811990"/>
              <a:gd name="connsiteY2-56" fmla="*/ 631209 h 631209"/>
              <a:gd name="connsiteX3-57" fmla="*/ 111919 w 1811990"/>
              <a:gd name="connsiteY3-58" fmla="*/ 631209 h 631209"/>
              <a:gd name="connsiteX4-59" fmla="*/ 0 w 1811990"/>
              <a:gd name="connsiteY4-60" fmla="*/ 416193 h 631209"/>
              <a:gd name="connsiteX0-61" fmla="*/ 160959 w 1972949"/>
              <a:gd name="connsiteY0-62" fmla="*/ 35768 h 250784"/>
              <a:gd name="connsiteX1-63" fmla="*/ 1972949 w 1972949"/>
              <a:gd name="connsiteY1-64" fmla="*/ 21481 h 250784"/>
              <a:gd name="connsiteX2-65" fmla="*/ 1784830 w 1972949"/>
              <a:gd name="connsiteY2-66" fmla="*/ 250784 h 250784"/>
              <a:gd name="connsiteX3-67" fmla="*/ 272878 w 1972949"/>
              <a:gd name="connsiteY3-68" fmla="*/ 250784 h 250784"/>
              <a:gd name="connsiteX4-69" fmla="*/ 160959 w 1972949"/>
              <a:gd name="connsiteY4-70" fmla="*/ 35768 h 250784"/>
              <a:gd name="connsiteX0-71" fmla="*/ 160959 w 1974753"/>
              <a:gd name="connsiteY0-72" fmla="*/ 53432 h 268448"/>
              <a:gd name="connsiteX1-73" fmla="*/ 1972949 w 1974753"/>
              <a:gd name="connsiteY1-74" fmla="*/ 39145 h 268448"/>
              <a:gd name="connsiteX2-75" fmla="*/ 1784830 w 1974753"/>
              <a:gd name="connsiteY2-76" fmla="*/ 268448 h 268448"/>
              <a:gd name="connsiteX3-77" fmla="*/ 272878 w 1974753"/>
              <a:gd name="connsiteY3-78" fmla="*/ 268448 h 268448"/>
              <a:gd name="connsiteX4-79" fmla="*/ 160959 w 1974753"/>
              <a:gd name="connsiteY4-80" fmla="*/ 53432 h 268448"/>
              <a:gd name="connsiteX0-81" fmla="*/ 160959 w 1974751"/>
              <a:gd name="connsiteY0-82" fmla="*/ 53432 h 311846"/>
              <a:gd name="connsiteX1-83" fmla="*/ 1972949 w 1974751"/>
              <a:gd name="connsiteY1-84" fmla="*/ 39145 h 311846"/>
              <a:gd name="connsiteX2-85" fmla="*/ 1784830 w 1974751"/>
              <a:gd name="connsiteY2-86" fmla="*/ 268448 h 311846"/>
              <a:gd name="connsiteX3-87" fmla="*/ 272878 w 1974751"/>
              <a:gd name="connsiteY3-88" fmla="*/ 268448 h 311846"/>
              <a:gd name="connsiteX4-89" fmla="*/ 160959 w 1974751"/>
              <a:gd name="connsiteY4-90" fmla="*/ 53432 h 311846"/>
              <a:gd name="connsiteX0-91" fmla="*/ 160959 w 1974753"/>
              <a:gd name="connsiteY0-92" fmla="*/ 53432 h 296225"/>
              <a:gd name="connsiteX1-93" fmla="*/ 1972949 w 1974753"/>
              <a:gd name="connsiteY1-94" fmla="*/ 39145 h 296225"/>
              <a:gd name="connsiteX2-95" fmla="*/ 1784830 w 1974753"/>
              <a:gd name="connsiteY2-96" fmla="*/ 268448 h 296225"/>
              <a:gd name="connsiteX3-97" fmla="*/ 272878 w 1974753"/>
              <a:gd name="connsiteY3-98" fmla="*/ 268448 h 296225"/>
              <a:gd name="connsiteX4-99" fmla="*/ 160959 w 1974753"/>
              <a:gd name="connsiteY4-100" fmla="*/ 53432 h 296225"/>
              <a:gd name="connsiteX0-101" fmla="*/ 122914 w 1936615"/>
              <a:gd name="connsiteY0-102" fmla="*/ 119803 h 362596"/>
              <a:gd name="connsiteX1-103" fmla="*/ 1934904 w 1936615"/>
              <a:gd name="connsiteY1-104" fmla="*/ 105516 h 362596"/>
              <a:gd name="connsiteX2-105" fmla="*/ 1746785 w 1936615"/>
              <a:gd name="connsiteY2-106" fmla="*/ 334819 h 362596"/>
              <a:gd name="connsiteX3-107" fmla="*/ 234833 w 1936615"/>
              <a:gd name="connsiteY3-108" fmla="*/ 334819 h 362596"/>
              <a:gd name="connsiteX4-109" fmla="*/ 122914 w 1936615"/>
              <a:gd name="connsiteY4-110" fmla="*/ 119803 h 362596"/>
              <a:gd name="connsiteX0-111" fmla="*/ 122914 w 2121812"/>
              <a:gd name="connsiteY0-112" fmla="*/ 177507 h 420300"/>
              <a:gd name="connsiteX1-113" fmla="*/ 1934904 w 2121812"/>
              <a:gd name="connsiteY1-114" fmla="*/ 163220 h 420300"/>
              <a:gd name="connsiteX2-115" fmla="*/ 1746785 w 2121812"/>
              <a:gd name="connsiteY2-116" fmla="*/ 392523 h 420300"/>
              <a:gd name="connsiteX3-117" fmla="*/ 234833 w 2121812"/>
              <a:gd name="connsiteY3-118" fmla="*/ 392523 h 420300"/>
              <a:gd name="connsiteX4-119" fmla="*/ 122914 w 2121812"/>
              <a:gd name="connsiteY4-120" fmla="*/ 177507 h 420300"/>
              <a:gd name="connsiteX0-121" fmla="*/ 121667 w 2160596"/>
              <a:gd name="connsiteY0-122" fmla="*/ 142002 h 750303"/>
              <a:gd name="connsiteX1-123" fmla="*/ 1933657 w 2160596"/>
              <a:gd name="connsiteY1-124" fmla="*/ 127715 h 750303"/>
              <a:gd name="connsiteX2-125" fmla="*/ 1745538 w 2160596"/>
              <a:gd name="connsiteY2-126" fmla="*/ 357018 h 750303"/>
              <a:gd name="connsiteX3-127" fmla="*/ 340073 w 2160596"/>
              <a:gd name="connsiteY3-128" fmla="*/ 747543 h 750303"/>
              <a:gd name="connsiteX4-129" fmla="*/ 121667 w 2160596"/>
              <a:gd name="connsiteY4-130" fmla="*/ 142002 h 750303"/>
              <a:gd name="connsiteX0-131" fmla="*/ 126823 w 2128132"/>
              <a:gd name="connsiteY0-132" fmla="*/ 80912 h 739617"/>
              <a:gd name="connsiteX1-133" fmla="*/ 1938813 w 2128132"/>
              <a:gd name="connsiteY1-134" fmla="*/ 66625 h 739617"/>
              <a:gd name="connsiteX2-135" fmla="*/ 1892677 w 2128132"/>
              <a:gd name="connsiteY2-136" fmla="*/ 638828 h 739617"/>
              <a:gd name="connsiteX3-137" fmla="*/ 345229 w 2128132"/>
              <a:gd name="connsiteY3-138" fmla="*/ 686453 h 739617"/>
              <a:gd name="connsiteX4-139" fmla="*/ 126823 w 2128132"/>
              <a:gd name="connsiteY4-140" fmla="*/ 80912 h 739617"/>
              <a:gd name="connsiteX0-141" fmla="*/ 150487 w 2151798"/>
              <a:gd name="connsiteY0-142" fmla="*/ 138337 h 797042"/>
              <a:gd name="connsiteX1-143" fmla="*/ 1962477 w 2151798"/>
              <a:gd name="connsiteY1-144" fmla="*/ 124050 h 797042"/>
              <a:gd name="connsiteX2-145" fmla="*/ 1916341 w 2151798"/>
              <a:gd name="connsiteY2-146" fmla="*/ 696253 h 797042"/>
              <a:gd name="connsiteX3-147" fmla="*/ 368893 w 2151798"/>
              <a:gd name="connsiteY3-148" fmla="*/ 743878 h 797042"/>
              <a:gd name="connsiteX4-149" fmla="*/ 150487 w 2151798"/>
              <a:gd name="connsiteY4-150" fmla="*/ 138337 h 797042"/>
              <a:gd name="connsiteX0-151" fmla="*/ 163275 w 2107709"/>
              <a:gd name="connsiteY0-152" fmla="*/ 120535 h 845635"/>
              <a:gd name="connsiteX1-153" fmla="*/ 1922021 w 2107709"/>
              <a:gd name="connsiteY1-154" fmla="*/ 168160 h 845635"/>
              <a:gd name="connsiteX2-155" fmla="*/ 1875885 w 2107709"/>
              <a:gd name="connsiteY2-156" fmla="*/ 740363 h 845635"/>
              <a:gd name="connsiteX3-157" fmla="*/ 328437 w 2107709"/>
              <a:gd name="connsiteY3-158" fmla="*/ 787988 h 845635"/>
              <a:gd name="connsiteX4-159" fmla="*/ 163275 w 2107709"/>
              <a:gd name="connsiteY4-160" fmla="*/ 120535 h 845635"/>
              <a:gd name="connsiteX0-161" fmla="*/ 163275 w 2186152"/>
              <a:gd name="connsiteY0-162" fmla="*/ 187705 h 912805"/>
              <a:gd name="connsiteX1-163" fmla="*/ 1922021 w 2186152"/>
              <a:gd name="connsiteY1-164" fmla="*/ 235330 h 912805"/>
              <a:gd name="connsiteX2-165" fmla="*/ 1875885 w 2186152"/>
              <a:gd name="connsiteY2-166" fmla="*/ 807533 h 912805"/>
              <a:gd name="connsiteX3-167" fmla="*/ 328437 w 2186152"/>
              <a:gd name="connsiteY3-168" fmla="*/ 855158 h 912805"/>
              <a:gd name="connsiteX4-169" fmla="*/ 163275 w 2186152"/>
              <a:gd name="connsiteY4-170" fmla="*/ 187705 h 912805"/>
              <a:gd name="connsiteX0-171" fmla="*/ 163275 w 2137129"/>
              <a:gd name="connsiteY0-172" fmla="*/ 189457 h 914557"/>
              <a:gd name="connsiteX1-173" fmla="*/ 1922021 w 2137129"/>
              <a:gd name="connsiteY1-174" fmla="*/ 237082 h 914557"/>
              <a:gd name="connsiteX2-175" fmla="*/ 1875885 w 2137129"/>
              <a:gd name="connsiteY2-176" fmla="*/ 809285 h 914557"/>
              <a:gd name="connsiteX3-177" fmla="*/ 328437 w 2137129"/>
              <a:gd name="connsiteY3-178" fmla="*/ 856910 h 914557"/>
              <a:gd name="connsiteX4-179" fmla="*/ 163275 w 2137129"/>
              <a:gd name="connsiteY4-180" fmla="*/ 189457 h 914557"/>
              <a:gd name="connsiteX0-181" fmla="*/ 186821 w 2685834"/>
              <a:gd name="connsiteY0-182" fmla="*/ 142129 h 867451"/>
              <a:gd name="connsiteX1-183" fmla="*/ 2584491 w 2685834"/>
              <a:gd name="connsiteY1-184" fmla="*/ 184991 h 867451"/>
              <a:gd name="connsiteX2-185" fmla="*/ 1899431 w 2685834"/>
              <a:gd name="connsiteY2-186" fmla="*/ 761957 h 867451"/>
              <a:gd name="connsiteX3-187" fmla="*/ 351983 w 2685834"/>
              <a:gd name="connsiteY3-188" fmla="*/ 809582 h 867451"/>
              <a:gd name="connsiteX4-189" fmla="*/ 186821 w 2685834"/>
              <a:gd name="connsiteY4-190" fmla="*/ 142129 h 867451"/>
              <a:gd name="connsiteX0-191" fmla="*/ 186821 w 2756339"/>
              <a:gd name="connsiteY0-192" fmla="*/ 201141 h 926463"/>
              <a:gd name="connsiteX1-193" fmla="*/ 2584491 w 2756339"/>
              <a:gd name="connsiteY1-194" fmla="*/ 244003 h 926463"/>
              <a:gd name="connsiteX2-195" fmla="*/ 1899431 w 2756339"/>
              <a:gd name="connsiteY2-196" fmla="*/ 820969 h 926463"/>
              <a:gd name="connsiteX3-197" fmla="*/ 351983 w 2756339"/>
              <a:gd name="connsiteY3-198" fmla="*/ 868594 h 926463"/>
              <a:gd name="connsiteX4-199" fmla="*/ 186821 w 2756339"/>
              <a:gd name="connsiteY4-200" fmla="*/ 201141 h 926463"/>
              <a:gd name="connsiteX0-201" fmla="*/ 198603 w 2768122"/>
              <a:gd name="connsiteY0-202" fmla="*/ 284982 h 1010304"/>
              <a:gd name="connsiteX1-203" fmla="*/ 2596273 w 2768122"/>
              <a:gd name="connsiteY1-204" fmla="*/ 327844 h 1010304"/>
              <a:gd name="connsiteX2-205" fmla="*/ 1911213 w 2768122"/>
              <a:gd name="connsiteY2-206" fmla="*/ 904810 h 1010304"/>
              <a:gd name="connsiteX3-207" fmla="*/ 363765 w 2768122"/>
              <a:gd name="connsiteY3-208" fmla="*/ 952435 h 1010304"/>
              <a:gd name="connsiteX4-209" fmla="*/ 198603 w 2768122"/>
              <a:gd name="connsiteY4-210" fmla="*/ 284982 h 1010304"/>
              <a:gd name="connsiteX0-211" fmla="*/ 229193 w 2627166"/>
              <a:gd name="connsiteY0-212" fmla="*/ 172727 h 840252"/>
              <a:gd name="connsiteX1-213" fmla="*/ 2626863 w 2627166"/>
              <a:gd name="connsiteY1-214" fmla="*/ 215589 h 840252"/>
              <a:gd name="connsiteX2-215" fmla="*/ 394355 w 2627166"/>
              <a:gd name="connsiteY2-216" fmla="*/ 840180 h 840252"/>
              <a:gd name="connsiteX3-217" fmla="*/ 229193 w 2627166"/>
              <a:gd name="connsiteY3-218" fmla="*/ 172727 h 840252"/>
              <a:gd name="connsiteX0-219" fmla="*/ 0 w 2397670"/>
              <a:gd name="connsiteY0-220" fmla="*/ 172727 h 215589"/>
              <a:gd name="connsiteX1-221" fmla="*/ 2397670 w 2397670"/>
              <a:gd name="connsiteY1-222" fmla="*/ 215589 h 215589"/>
              <a:gd name="connsiteX2-223" fmla="*/ 0 w 2397670"/>
              <a:gd name="connsiteY2-224" fmla="*/ 172727 h 215589"/>
              <a:gd name="connsiteX0-225" fmla="*/ 0 w 2388797"/>
              <a:gd name="connsiteY0-226" fmla="*/ 176263 h 176263"/>
              <a:gd name="connsiteX1-227" fmla="*/ 2388797 w 2388797"/>
              <a:gd name="connsiteY1-228" fmla="*/ 114350 h 176263"/>
              <a:gd name="connsiteX2-229" fmla="*/ 0 w 2388797"/>
              <a:gd name="connsiteY2-230" fmla="*/ 176263 h 176263"/>
              <a:gd name="connsiteX0-231" fmla="*/ 0 w 2388797"/>
              <a:gd name="connsiteY0-232" fmla="*/ 168967 h 168967"/>
              <a:gd name="connsiteX1-233" fmla="*/ 2388797 w 2388797"/>
              <a:gd name="connsiteY1-234" fmla="*/ 130867 h 168967"/>
              <a:gd name="connsiteX2-235" fmla="*/ 0 w 2388797"/>
              <a:gd name="connsiteY2-236" fmla="*/ 168967 h 168967"/>
              <a:gd name="connsiteX0-237" fmla="*/ 98544 w 2487341"/>
              <a:gd name="connsiteY0-238" fmla="*/ 287217 h 557332"/>
              <a:gd name="connsiteX1-239" fmla="*/ 2487341 w 2487341"/>
              <a:gd name="connsiteY1-240" fmla="*/ 249117 h 557332"/>
              <a:gd name="connsiteX2-241" fmla="*/ 98544 w 2487341"/>
              <a:gd name="connsiteY2-242" fmla="*/ 287217 h 557332"/>
              <a:gd name="connsiteX0-243" fmla="*/ 65757 w 2513543"/>
              <a:gd name="connsiteY0-244" fmla="*/ 436393 h 838087"/>
              <a:gd name="connsiteX1-245" fmla="*/ 2454554 w 2513543"/>
              <a:gd name="connsiteY1-246" fmla="*/ 398293 h 838087"/>
              <a:gd name="connsiteX2-247" fmla="*/ 65757 w 2513543"/>
              <a:gd name="connsiteY2-248" fmla="*/ 436393 h 838087"/>
              <a:gd name="connsiteX0-249" fmla="*/ 72144 w 2469823"/>
              <a:gd name="connsiteY0-250" fmla="*/ 383166 h 736189"/>
              <a:gd name="connsiteX1-251" fmla="*/ 2460941 w 2469823"/>
              <a:gd name="connsiteY1-252" fmla="*/ 345066 h 736189"/>
              <a:gd name="connsiteX2-253" fmla="*/ 72144 w 2469823"/>
              <a:gd name="connsiteY2-254" fmla="*/ 383166 h 736189"/>
              <a:gd name="connsiteX0-255" fmla="*/ 85 w 2399588"/>
              <a:gd name="connsiteY0-256" fmla="*/ 322200 h 610927"/>
              <a:gd name="connsiteX1-257" fmla="*/ 2388882 w 2399588"/>
              <a:gd name="connsiteY1-258" fmla="*/ 284100 h 610927"/>
              <a:gd name="connsiteX2-259" fmla="*/ 85 w 2399588"/>
              <a:gd name="connsiteY2-260" fmla="*/ 322200 h 610927"/>
              <a:gd name="connsiteX0-261" fmla="*/ 247 w 2399925"/>
              <a:gd name="connsiteY0-262" fmla="*/ 272591 h 507119"/>
              <a:gd name="connsiteX1-263" fmla="*/ 2389044 w 2399925"/>
              <a:gd name="connsiteY1-264" fmla="*/ 234491 h 507119"/>
              <a:gd name="connsiteX2-265" fmla="*/ 247 w 2399925"/>
              <a:gd name="connsiteY2-266" fmla="*/ 272591 h 507119"/>
              <a:gd name="connsiteX0-267" fmla="*/ 234 w 2389703"/>
              <a:gd name="connsiteY0-268" fmla="*/ 276359 h 514260"/>
              <a:gd name="connsiteX1-269" fmla="*/ 2389031 w 2389703"/>
              <a:gd name="connsiteY1-270" fmla="*/ 238259 h 514260"/>
              <a:gd name="connsiteX2-271" fmla="*/ 234 w 2389703"/>
              <a:gd name="connsiteY2-272" fmla="*/ 276359 h 51426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2389703" h="514260">
                <a:moveTo>
                  <a:pt x="234" y="276359"/>
                </a:moveTo>
                <a:cubicBezTo>
                  <a:pt x="-27012" y="-61101"/>
                  <a:pt x="2342275" y="-107816"/>
                  <a:pt x="2389031" y="238259"/>
                </a:cubicBezTo>
                <a:cubicBezTo>
                  <a:pt x="2435787" y="584334"/>
                  <a:pt x="27480" y="613819"/>
                  <a:pt x="234" y="276359"/>
                </a:cubicBezTo>
                <a:close/>
              </a:path>
            </a:pathLst>
          </a:custGeom>
        </p:spPr>
        <p:txBody>
          <a:bodyPr wrap="none">
            <a:prstTxWarp prst="textArchUp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600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以客户为重</a:t>
            </a:r>
            <a:endParaRPr lang="en-US" altLang="zh-CN" sz="1600" spc="200" dirty="0">
              <a:solidFill>
                <a:schemeClr val="accent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6" name="矩形 55"/>
          <p:cNvSpPr/>
          <p:nvPr/>
        </p:nvSpPr>
        <p:spPr>
          <a:xfrm>
            <a:off x="1313993" y="4095502"/>
            <a:ext cx="171123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此处添加详细文本描述，建议与标题相关并符合整体语言风格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7" name="矩形 56"/>
          <p:cNvSpPr/>
          <p:nvPr/>
        </p:nvSpPr>
        <p:spPr>
          <a:xfrm>
            <a:off x="5022934" y="4257135"/>
            <a:ext cx="197142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此处添加详细文本描述，建议与标题相关并符合整体语言风格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8" name="矩形 57"/>
          <p:cNvSpPr/>
          <p:nvPr/>
        </p:nvSpPr>
        <p:spPr>
          <a:xfrm>
            <a:off x="9008377" y="4248324"/>
            <a:ext cx="187620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此处添加详细文本描述，建议与标题相关并符合整体语言风格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9" name="矩形 58"/>
          <p:cNvSpPr/>
          <p:nvPr/>
        </p:nvSpPr>
        <p:spPr>
          <a:xfrm>
            <a:off x="7174319" y="2286811"/>
            <a:ext cx="171123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此处添加详细文本描述，建议与标题相关并符合整体语言风格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0" name="矩形 59"/>
          <p:cNvSpPr/>
          <p:nvPr/>
        </p:nvSpPr>
        <p:spPr>
          <a:xfrm>
            <a:off x="3320229" y="2286811"/>
            <a:ext cx="179733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此处添加详细文本描述，建议与标题相关并符合整体语言风格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1" name="矩形 45"/>
          <p:cNvSpPr/>
          <p:nvPr/>
        </p:nvSpPr>
        <p:spPr>
          <a:xfrm rot="10800000">
            <a:off x="3477504" y="3640952"/>
            <a:ext cx="1385973" cy="1042976"/>
          </a:xfrm>
          <a:custGeom>
            <a:avLst/>
            <a:gdLst>
              <a:gd name="connsiteX0" fmla="*/ 0 w 1511952"/>
              <a:gd name="connsiteY0" fmla="*/ 0 h 295978"/>
              <a:gd name="connsiteX1" fmla="*/ 1511952 w 1511952"/>
              <a:gd name="connsiteY1" fmla="*/ 0 h 295978"/>
              <a:gd name="connsiteX2" fmla="*/ 1511952 w 1511952"/>
              <a:gd name="connsiteY2" fmla="*/ 295978 h 295978"/>
              <a:gd name="connsiteX3" fmla="*/ 0 w 1511952"/>
              <a:gd name="connsiteY3" fmla="*/ 295978 h 295978"/>
              <a:gd name="connsiteX4" fmla="*/ 0 w 1511952"/>
              <a:gd name="connsiteY4" fmla="*/ 0 h 295978"/>
              <a:gd name="connsiteX0-1" fmla="*/ 0 w 1511952"/>
              <a:gd name="connsiteY0-2" fmla="*/ 105833 h 401811"/>
              <a:gd name="connsiteX1-3" fmla="*/ 1511952 w 1511952"/>
              <a:gd name="connsiteY1-4" fmla="*/ 105833 h 401811"/>
              <a:gd name="connsiteX2-5" fmla="*/ 1511952 w 1511952"/>
              <a:gd name="connsiteY2-6" fmla="*/ 401811 h 401811"/>
              <a:gd name="connsiteX3-7" fmla="*/ 0 w 1511952"/>
              <a:gd name="connsiteY3-8" fmla="*/ 401811 h 401811"/>
              <a:gd name="connsiteX4-9" fmla="*/ 0 w 1511952"/>
              <a:gd name="connsiteY4-10" fmla="*/ 105833 h 401811"/>
              <a:gd name="connsiteX0-11" fmla="*/ 0 w 1511952"/>
              <a:gd name="connsiteY0-12" fmla="*/ 171524 h 467502"/>
              <a:gd name="connsiteX1-13" fmla="*/ 1511952 w 1511952"/>
              <a:gd name="connsiteY1-14" fmla="*/ 171524 h 467502"/>
              <a:gd name="connsiteX2-15" fmla="*/ 1511952 w 1511952"/>
              <a:gd name="connsiteY2-16" fmla="*/ 467502 h 467502"/>
              <a:gd name="connsiteX3-17" fmla="*/ 0 w 1511952"/>
              <a:gd name="connsiteY3-18" fmla="*/ 467502 h 467502"/>
              <a:gd name="connsiteX4-19" fmla="*/ 0 w 1511952"/>
              <a:gd name="connsiteY4-20" fmla="*/ 171524 h 467502"/>
              <a:gd name="connsiteX0-21" fmla="*/ 0 w 1623871"/>
              <a:gd name="connsiteY0-22" fmla="*/ 216069 h 431085"/>
              <a:gd name="connsiteX1-23" fmla="*/ 1623871 w 1623871"/>
              <a:gd name="connsiteY1-24" fmla="*/ 135107 h 431085"/>
              <a:gd name="connsiteX2-25" fmla="*/ 1623871 w 1623871"/>
              <a:gd name="connsiteY2-26" fmla="*/ 431085 h 431085"/>
              <a:gd name="connsiteX3-27" fmla="*/ 111919 w 1623871"/>
              <a:gd name="connsiteY3-28" fmla="*/ 431085 h 431085"/>
              <a:gd name="connsiteX4-29" fmla="*/ 0 w 1623871"/>
              <a:gd name="connsiteY4-30" fmla="*/ 216069 h 431085"/>
              <a:gd name="connsiteX0-31" fmla="*/ 0 w 1811990"/>
              <a:gd name="connsiteY0-32" fmla="*/ 178613 h 393629"/>
              <a:gd name="connsiteX1-33" fmla="*/ 1811990 w 1811990"/>
              <a:gd name="connsiteY1-34" fmla="*/ 164326 h 393629"/>
              <a:gd name="connsiteX2-35" fmla="*/ 1623871 w 1811990"/>
              <a:gd name="connsiteY2-36" fmla="*/ 393629 h 393629"/>
              <a:gd name="connsiteX3-37" fmla="*/ 111919 w 1811990"/>
              <a:gd name="connsiteY3-38" fmla="*/ 393629 h 393629"/>
              <a:gd name="connsiteX4-39" fmla="*/ 0 w 1811990"/>
              <a:gd name="connsiteY4-40" fmla="*/ 178613 h 393629"/>
              <a:gd name="connsiteX0-41" fmla="*/ 0 w 1811990"/>
              <a:gd name="connsiteY0-42" fmla="*/ 313434 h 528450"/>
              <a:gd name="connsiteX1-43" fmla="*/ 1811990 w 1811990"/>
              <a:gd name="connsiteY1-44" fmla="*/ 299147 h 528450"/>
              <a:gd name="connsiteX2-45" fmla="*/ 1623871 w 1811990"/>
              <a:gd name="connsiteY2-46" fmla="*/ 528450 h 528450"/>
              <a:gd name="connsiteX3-47" fmla="*/ 111919 w 1811990"/>
              <a:gd name="connsiteY3-48" fmla="*/ 528450 h 528450"/>
              <a:gd name="connsiteX4-49" fmla="*/ 0 w 1811990"/>
              <a:gd name="connsiteY4-50" fmla="*/ 313434 h 528450"/>
              <a:gd name="connsiteX0-51" fmla="*/ 0 w 1811990"/>
              <a:gd name="connsiteY0-52" fmla="*/ 416193 h 631209"/>
              <a:gd name="connsiteX1-53" fmla="*/ 1811990 w 1811990"/>
              <a:gd name="connsiteY1-54" fmla="*/ 401906 h 631209"/>
              <a:gd name="connsiteX2-55" fmla="*/ 1623871 w 1811990"/>
              <a:gd name="connsiteY2-56" fmla="*/ 631209 h 631209"/>
              <a:gd name="connsiteX3-57" fmla="*/ 111919 w 1811990"/>
              <a:gd name="connsiteY3-58" fmla="*/ 631209 h 631209"/>
              <a:gd name="connsiteX4-59" fmla="*/ 0 w 1811990"/>
              <a:gd name="connsiteY4-60" fmla="*/ 416193 h 631209"/>
              <a:gd name="connsiteX0-61" fmla="*/ 160959 w 1972949"/>
              <a:gd name="connsiteY0-62" fmla="*/ 35768 h 250784"/>
              <a:gd name="connsiteX1-63" fmla="*/ 1972949 w 1972949"/>
              <a:gd name="connsiteY1-64" fmla="*/ 21481 h 250784"/>
              <a:gd name="connsiteX2-65" fmla="*/ 1784830 w 1972949"/>
              <a:gd name="connsiteY2-66" fmla="*/ 250784 h 250784"/>
              <a:gd name="connsiteX3-67" fmla="*/ 272878 w 1972949"/>
              <a:gd name="connsiteY3-68" fmla="*/ 250784 h 250784"/>
              <a:gd name="connsiteX4-69" fmla="*/ 160959 w 1972949"/>
              <a:gd name="connsiteY4-70" fmla="*/ 35768 h 250784"/>
              <a:gd name="connsiteX0-71" fmla="*/ 160959 w 1974753"/>
              <a:gd name="connsiteY0-72" fmla="*/ 53432 h 268448"/>
              <a:gd name="connsiteX1-73" fmla="*/ 1972949 w 1974753"/>
              <a:gd name="connsiteY1-74" fmla="*/ 39145 h 268448"/>
              <a:gd name="connsiteX2-75" fmla="*/ 1784830 w 1974753"/>
              <a:gd name="connsiteY2-76" fmla="*/ 268448 h 268448"/>
              <a:gd name="connsiteX3-77" fmla="*/ 272878 w 1974753"/>
              <a:gd name="connsiteY3-78" fmla="*/ 268448 h 268448"/>
              <a:gd name="connsiteX4-79" fmla="*/ 160959 w 1974753"/>
              <a:gd name="connsiteY4-80" fmla="*/ 53432 h 268448"/>
              <a:gd name="connsiteX0-81" fmla="*/ 160959 w 1974751"/>
              <a:gd name="connsiteY0-82" fmla="*/ 53432 h 311846"/>
              <a:gd name="connsiteX1-83" fmla="*/ 1972949 w 1974751"/>
              <a:gd name="connsiteY1-84" fmla="*/ 39145 h 311846"/>
              <a:gd name="connsiteX2-85" fmla="*/ 1784830 w 1974751"/>
              <a:gd name="connsiteY2-86" fmla="*/ 268448 h 311846"/>
              <a:gd name="connsiteX3-87" fmla="*/ 272878 w 1974751"/>
              <a:gd name="connsiteY3-88" fmla="*/ 268448 h 311846"/>
              <a:gd name="connsiteX4-89" fmla="*/ 160959 w 1974751"/>
              <a:gd name="connsiteY4-90" fmla="*/ 53432 h 311846"/>
              <a:gd name="connsiteX0-91" fmla="*/ 160959 w 1974753"/>
              <a:gd name="connsiteY0-92" fmla="*/ 53432 h 296225"/>
              <a:gd name="connsiteX1-93" fmla="*/ 1972949 w 1974753"/>
              <a:gd name="connsiteY1-94" fmla="*/ 39145 h 296225"/>
              <a:gd name="connsiteX2-95" fmla="*/ 1784830 w 1974753"/>
              <a:gd name="connsiteY2-96" fmla="*/ 268448 h 296225"/>
              <a:gd name="connsiteX3-97" fmla="*/ 272878 w 1974753"/>
              <a:gd name="connsiteY3-98" fmla="*/ 268448 h 296225"/>
              <a:gd name="connsiteX4-99" fmla="*/ 160959 w 1974753"/>
              <a:gd name="connsiteY4-100" fmla="*/ 53432 h 296225"/>
              <a:gd name="connsiteX0-101" fmla="*/ 122914 w 1936615"/>
              <a:gd name="connsiteY0-102" fmla="*/ 119803 h 362596"/>
              <a:gd name="connsiteX1-103" fmla="*/ 1934904 w 1936615"/>
              <a:gd name="connsiteY1-104" fmla="*/ 105516 h 362596"/>
              <a:gd name="connsiteX2-105" fmla="*/ 1746785 w 1936615"/>
              <a:gd name="connsiteY2-106" fmla="*/ 334819 h 362596"/>
              <a:gd name="connsiteX3-107" fmla="*/ 234833 w 1936615"/>
              <a:gd name="connsiteY3-108" fmla="*/ 334819 h 362596"/>
              <a:gd name="connsiteX4-109" fmla="*/ 122914 w 1936615"/>
              <a:gd name="connsiteY4-110" fmla="*/ 119803 h 362596"/>
              <a:gd name="connsiteX0-111" fmla="*/ 122914 w 2121812"/>
              <a:gd name="connsiteY0-112" fmla="*/ 177507 h 420300"/>
              <a:gd name="connsiteX1-113" fmla="*/ 1934904 w 2121812"/>
              <a:gd name="connsiteY1-114" fmla="*/ 163220 h 420300"/>
              <a:gd name="connsiteX2-115" fmla="*/ 1746785 w 2121812"/>
              <a:gd name="connsiteY2-116" fmla="*/ 392523 h 420300"/>
              <a:gd name="connsiteX3-117" fmla="*/ 234833 w 2121812"/>
              <a:gd name="connsiteY3-118" fmla="*/ 392523 h 420300"/>
              <a:gd name="connsiteX4-119" fmla="*/ 122914 w 2121812"/>
              <a:gd name="connsiteY4-120" fmla="*/ 177507 h 420300"/>
              <a:gd name="connsiteX0-121" fmla="*/ 121667 w 2160596"/>
              <a:gd name="connsiteY0-122" fmla="*/ 142002 h 750303"/>
              <a:gd name="connsiteX1-123" fmla="*/ 1933657 w 2160596"/>
              <a:gd name="connsiteY1-124" fmla="*/ 127715 h 750303"/>
              <a:gd name="connsiteX2-125" fmla="*/ 1745538 w 2160596"/>
              <a:gd name="connsiteY2-126" fmla="*/ 357018 h 750303"/>
              <a:gd name="connsiteX3-127" fmla="*/ 340073 w 2160596"/>
              <a:gd name="connsiteY3-128" fmla="*/ 747543 h 750303"/>
              <a:gd name="connsiteX4-129" fmla="*/ 121667 w 2160596"/>
              <a:gd name="connsiteY4-130" fmla="*/ 142002 h 750303"/>
              <a:gd name="connsiteX0-131" fmla="*/ 126823 w 2128132"/>
              <a:gd name="connsiteY0-132" fmla="*/ 80912 h 739617"/>
              <a:gd name="connsiteX1-133" fmla="*/ 1938813 w 2128132"/>
              <a:gd name="connsiteY1-134" fmla="*/ 66625 h 739617"/>
              <a:gd name="connsiteX2-135" fmla="*/ 1892677 w 2128132"/>
              <a:gd name="connsiteY2-136" fmla="*/ 638828 h 739617"/>
              <a:gd name="connsiteX3-137" fmla="*/ 345229 w 2128132"/>
              <a:gd name="connsiteY3-138" fmla="*/ 686453 h 739617"/>
              <a:gd name="connsiteX4-139" fmla="*/ 126823 w 2128132"/>
              <a:gd name="connsiteY4-140" fmla="*/ 80912 h 739617"/>
              <a:gd name="connsiteX0-141" fmla="*/ 150487 w 2151798"/>
              <a:gd name="connsiteY0-142" fmla="*/ 138337 h 797042"/>
              <a:gd name="connsiteX1-143" fmla="*/ 1962477 w 2151798"/>
              <a:gd name="connsiteY1-144" fmla="*/ 124050 h 797042"/>
              <a:gd name="connsiteX2-145" fmla="*/ 1916341 w 2151798"/>
              <a:gd name="connsiteY2-146" fmla="*/ 696253 h 797042"/>
              <a:gd name="connsiteX3-147" fmla="*/ 368893 w 2151798"/>
              <a:gd name="connsiteY3-148" fmla="*/ 743878 h 797042"/>
              <a:gd name="connsiteX4-149" fmla="*/ 150487 w 2151798"/>
              <a:gd name="connsiteY4-150" fmla="*/ 138337 h 797042"/>
              <a:gd name="connsiteX0-151" fmla="*/ 163275 w 2107709"/>
              <a:gd name="connsiteY0-152" fmla="*/ 120535 h 845635"/>
              <a:gd name="connsiteX1-153" fmla="*/ 1922021 w 2107709"/>
              <a:gd name="connsiteY1-154" fmla="*/ 168160 h 845635"/>
              <a:gd name="connsiteX2-155" fmla="*/ 1875885 w 2107709"/>
              <a:gd name="connsiteY2-156" fmla="*/ 740363 h 845635"/>
              <a:gd name="connsiteX3-157" fmla="*/ 328437 w 2107709"/>
              <a:gd name="connsiteY3-158" fmla="*/ 787988 h 845635"/>
              <a:gd name="connsiteX4-159" fmla="*/ 163275 w 2107709"/>
              <a:gd name="connsiteY4-160" fmla="*/ 120535 h 845635"/>
              <a:gd name="connsiteX0-161" fmla="*/ 163275 w 2186152"/>
              <a:gd name="connsiteY0-162" fmla="*/ 187705 h 912805"/>
              <a:gd name="connsiteX1-163" fmla="*/ 1922021 w 2186152"/>
              <a:gd name="connsiteY1-164" fmla="*/ 235330 h 912805"/>
              <a:gd name="connsiteX2-165" fmla="*/ 1875885 w 2186152"/>
              <a:gd name="connsiteY2-166" fmla="*/ 807533 h 912805"/>
              <a:gd name="connsiteX3-167" fmla="*/ 328437 w 2186152"/>
              <a:gd name="connsiteY3-168" fmla="*/ 855158 h 912805"/>
              <a:gd name="connsiteX4-169" fmla="*/ 163275 w 2186152"/>
              <a:gd name="connsiteY4-170" fmla="*/ 187705 h 912805"/>
              <a:gd name="connsiteX0-171" fmla="*/ 163275 w 2137129"/>
              <a:gd name="connsiteY0-172" fmla="*/ 189457 h 914557"/>
              <a:gd name="connsiteX1-173" fmla="*/ 1922021 w 2137129"/>
              <a:gd name="connsiteY1-174" fmla="*/ 237082 h 914557"/>
              <a:gd name="connsiteX2-175" fmla="*/ 1875885 w 2137129"/>
              <a:gd name="connsiteY2-176" fmla="*/ 809285 h 914557"/>
              <a:gd name="connsiteX3-177" fmla="*/ 328437 w 2137129"/>
              <a:gd name="connsiteY3-178" fmla="*/ 856910 h 914557"/>
              <a:gd name="connsiteX4-179" fmla="*/ 163275 w 2137129"/>
              <a:gd name="connsiteY4-180" fmla="*/ 189457 h 914557"/>
              <a:gd name="connsiteX0-181" fmla="*/ 186821 w 2685834"/>
              <a:gd name="connsiteY0-182" fmla="*/ 142129 h 867451"/>
              <a:gd name="connsiteX1-183" fmla="*/ 2584491 w 2685834"/>
              <a:gd name="connsiteY1-184" fmla="*/ 184991 h 867451"/>
              <a:gd name="connsiteX2-185" fmla="*/ 1899431 w 2685834"/>
              <a:gd name="connsiteY2-186" fmla="*/ 761957 h 867451"/>
              <a:gd name="connsiteX3-187" fmla="*/ 351983 w 2685834"/>
              <a:gd name="connsiteY3-188" fmla="*/ 809582 h 867451"/>
              <a:gd name="connsiteX4-189" fmla="*/ 186821 w 2685834"/>
              <a:gd name="connsiteY4-190" fmla="*/ 142129 h 867451"/>
              <a:gd name="connsiteX0-191" fmla="*/ 186821 w 2756339"/>
              <a:gd name="connsiteY0-192" fmla="*/ 201141 h 926463"/>
              <a:gd name="connsiteX1-193" fmla="*/ 2584491 w 2756339"/>
              <a:gd name="connsiteY1-194" fmla="*/ 244003 h 926463"/>
              <a:gd name="connsiteX2-195" fmla="*/ 1899431 w 2756339"/>
              <a:gd name="connsiteY2-196" fmla="*/ 820969 h 926463"/>
              <a:gd name="connsiteX3-197" fmla="*/ 351983 w 2756339"/>
              <a:gd name="connsiteY3-198" fmla="*/ 868594 h 926463"/>
              <a:gd name="connsiteX4-199" fmla="*/ 186821 w 2756339"/>
              <a:gd name="connsiteY4-200" fmla="*/ 201141 h 926463"/>
              <a:gd name="connsiteX0-201" fmla="*/ 198603 w 2768122"/>
              <a:gd name="connsiteY0-202" fmla="*/ 284982 h 1010304"/>
              <a:gd name="connsiteX1-203" fmla="*/ 2596273 w 2768122"/>
              <a:gd name="connsiteY1-204" fmla="*/ 327844 h 1010304"/>
              <a:gd name="connsiteX2-205" fmla="*/ 1911213 w 2768122"/>
              <a:gd name="connsiteY2-206" fmla="*/ 904810 h 1010304"/>
              <a:gd name="connsiteX3-207" fmla="*/ 363765 w 2768122"/>
              <a:gd name="connsiteY3-208" fmla="*/ 952435 h 1010304"/>
              <a:gd name="connsiteX4-209" fmla="*/ 198603 w 2768122"/>
              <a:gd name="connsiteY4-210" fmla="*/ 284982 h 1010304"/>
              <a:gd name="connsiteX0-211" fmla="*/ 229193 w 2627166"/>
              <a:gd name="connsiteY0-212" fmla="*/ 172727 h 840252"/>
              <a:gd name="connsiteX1-213" fmla="*/ 2626863 w 2627166"/>
              <a:gd name="connsiteY1-214" fmla="*/ 215589 h 840252"/>
              <a:gd name="connsiteX2-215" fmla="*/ 394355 w 2627166"/>
              <a:gd name="connsiteY2-216" fmla="*/ 840180 h 840252"/>
              <a:gd name="connsiteX3-217" fmla="*/ 229193 w 2627166"/>
              <a:gd name="connsiteY3-218" fmla="*/ 172727 h 840252"/>
              <a:gd name="connsiteX0-219" fmla="*/ 0 w 2397670"/>
              <a:gd name="connsiteY0-220" fmla="*/ 172727 h 215589"/>
              <a:gd name="connsiteX1-221" fmla="*/ 2397670 w 2397670"/>
              <a:gd name="connsiteY1-222" fmla="*/ 215589 h 215589"/>
              <a:gd name="connsiteX2-223" fmla="*/ 0 w 2397670"/>
              <a:gd name="connsiteY2-224" fmla="*/ 172727 h 215589"/>
              <a:gd name="connsiteX0-225" fmla="*/ 0 w 2388797"/>
              <a:gd name="connsiteY0-226" fmla="*/ 176263 h 176263"/>
              <a:gd name="connsiteX1-227" fmla="*/ 2388797 w 2388797"/>
              <a:gd name="connsiteY1-228" fmla="*/ 114350 h 176263"/>
              <a:gd name="connsiteX2-229" fmla="*/ 0 w 2388797"/>
              <a:gd name="connsiteY2-230" fmla="*/ 176263 h 176263"/>
              <a:gd name="connsiteX0-231" fmla="*/ 0 w 2388797"/>
              <a:gd name="connsiteY0-232" fmla="*/ 168967 h 168967"/>
              <a:gd name="connsiteX1-233" fmla="*/ 2388797 w 2388797"/>
              <a:gd name="connsiteY1-234" fmla="*/ 130867 h 168967"/>
              <a:gd name="connsiteX2-235" fmla="*/ 0 w 2388797"/>
              <a:gd name="connsiteY2-236" fmla="*/ 168967 h 168967"/>
              <a:gd name="connsiteX0-237" fmla="*/ 98544 w 2487341"/>
              <a:gd name="connsiteY0-238" fmla="*/ 287217 h 557332"/>
              <a:gd name="connsiteX1-239" fmla="*/ 2487341 w 2487341"/>
              <a:gd name="connsiteY1-240" fmla="*/ 249117 h 557332"/>
              <a:gd name="connsiteX2-241" fmla="*/ 98544 w 2487341"/>
              <a:gd name="connsiteY2-242" fmla="*/ 287217 h 557332"/>
              <a:gd name="connsiteX0-243" fmla="*/ 65757 w 2513543"/>
              <a:gd name="connsiteY0-244" fmla="*/ 436393 h 838087"/>
              <a:gd name="connsiteX1-245" fmla="*/ 2454554 w 2513543"/>
              <a:gd name="connsiteY1-246" fmla="*/ 398293 h 838087"/>
              <a:gd name="connsiteX2-247" fmla="*/ 65757 w 2513543"/>
              <a:gd name="connsiteY2-248" fmla="*/ 436393 h 838087"/>
              <a:gd name="connsiteX0-249" fmla="*/ 72144 w 2469823"/>
              <a:gd name="connsiteY0-250" fmla="*/ 383166 h 736189"/>
              <a:gd name="connsiteX1-251" fmla="*/ 2460941 w 2469823"/>
              <a:gd name="connsiteY1-252" fmla="*/ 345066 h 736189"/>
              <a:gd name="connsiteX2-253" fmla="*/ 72144 w 2469823"/>
              <a:gd name="connsiteY2-254" fmla="*/ 383166 h 736189"/>
              <a:gd name="connsiteX0-255" fmla="*/ 85 w 2399588"/>
              <a:gd name="connsiteY0-256" fmla="*/ 322200 h 610927"/>
              <a:gd name="connsiteX1-257" fmla="*/ 2388882 w 2399588"/>
              <a:gd name="connsiteY1-258" fmla="*/ 284100 h 610927"/>
              <a:gd name="connsiteX2-259" fmla="*/ 85 w 2399588"/>
              <a:gd name="connsiteY2-260" fmla="*/ 322200 h 610927"/>
              <a:gd name="connsiteX0-261" fmla="*/ 247 w 2399925"/>
              <a:gd name="connsiteY0-262" fmla="*/ 272591 h 507119"/>
              <a:gd name="connsiteX1-263" fmla="*/ 2389044 w 2399925"/>
              <a:gd name="connsiteY1-264" fmla="*/ 234491 h 507119"/>
              <a:gd name="connsiteX2-265" fmla="*/ 247 w 2399925"/>
              <a:gd name="connsiteY2-266" fmla="*/ 272591 h 507119"/>
              <a:gd name="connsiteX0-267" fmla="*/ 234 w 2389703"/>
              <a:gd name="connsiteY0-268" fmla="*/ 276359 h 514260"/>
              <a:gd name="connsiteX1-269" fmla="*/ 2389031 w 2389703"/>
              <a:gd name="connsiteY1-270" fmla="*/ 238259 h 514260"/>
              <a:gd name="connsiteX2-271" fmla="*/ 234 w 2389703"/>
              <a:gd name="connsiteY2-272" fmla="*/ 276359 h 51426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2389703" h="514260">
                <a:moveTo>
                  <a:pt x="234" y="276359"/>
                </a:moveTo>
                <a:cubicBezTo>
                  <a:pt x="-27012" y="-61101"/>
                  <a:pt x="2342275" y="-107816"/>
                  <a:pt x="2389031" y="238259"/>
                </a:cubicBezTo>
                <a:cubicBezTo>
                  <a:pt x="2435787" y="584334"/>
                  <a:pt x="27480" y="613819"/>
                  <a:pt x="234" y="276359"/>
                </a:cubicBezTo>
                <a:close/>
              </a:path>
            </a:pathLst>
          </a:custGeom>
        </p:spPr>
        <p:txBody>
          <a:bodyPr wrap="none">
            <a:prstTxWarp prst="textArchUp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600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善用聆听技巧</a:t>
            </a:r>
            <a:endParaRPr lang="en-US" altLang="zh-CN" sz="1600" spc="200" dirty="0">
              <a:solidFill>
                <a:schemeClr val="accent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2" name="矩形 45"/>
          <p:cNvSpPr/>
          <p:nvPr/>
        </p:nvSpPr>
        <p:spPr>
          <a:xfrm>
            <a:off x="5365913" y="2855667"/>
            <a:ext cx="1385975" cy="1042976"/>
          </a:xfrm>
          <a:custGeom>
            <a:avLst/>
            <a:gdLst>
              <a:gd name="connsiteX0" fmla="*/ 0 w 1511952"/>
              <a:gd name="connsiteY0" fmla="*/ 0 h 295978"/>
              <a:gd name="connsiteX1" fmla="*/ 1511952 w 1511952"/>
              <a:gd name="connsiteY1" fmla="*/ 0 h 295978"/>
              <a:gd name="connsiteX2" fmla="*/ 1511952 w 1511952"/>
              <a:gd name="connsiteY2" fmla="*/ 295978 h 295978"/>
              <a:gd name="connsiteX3" fmla="*/ 0 w 1511952"/>
              <a:gd name="connsiteY3" fmla="*/ 295978 h 295978"/>
              <a:gd name="connsiteX4" fmla="*/ 0 w 1511952"/>
              <a:gd name="connsiteY4" fmla="*/ 0 h 295978"/>
              <a:gd name="connsiteX0-1" fmla="*/ 0 w 1511952"/>
              <a:gd name="connsiteY0-2" fmla="*/ 105833 h 401811"/>
              <a:gd name="connsiteX1-3" fmla="*/ 1511952 w 1511952"/>
              <a:gd name="connsiteY1-4" fmla="*/ 105833 h 401811"/>
              <a:gd name="connsiteX2-5" fmla="*/ 1511952 w 1511952"/>
              <a:gd name="connsiteY2-6" fmla="*/ 401811 h 401811"/>
              <a:gd name="connsiteX3-7" fmla="*/ 0 w 1511952"/>
              <a:gd name="connsiteY3-8" fmla="*/ 401811 h 401811"/>
              <a:gd name="connsiteX4-9" fmla="*/ 0 w 1511952"/>
              <a:gd name="connsiteY4-10" fmla="*/ 105833 h 401811"/>
              <a:gd name="connsiteX0-11" fmla="*/ 0 w 1511952"/>
              <a:gd name="connsiteY0-12" fmla="*/ 171524 h 467502"/>
              <a:gd name="connsiteX1-13" fmla="*/ 1511952 w 1511952"/>
              <a:gd name="connsiteY1-14" fmla="*/ 171524 h 467502"/>
              <a:gd name="connsiteX2-15" fmla="*/ 1511952 w 1511952"/>
              <a:gd name="connsiteY2-16" fmla="*/ 467502 h 467502"/>
              <a:gd name="connsiteX3-17" fmla="*/ 0 w 1511952"/>
              <a:gd name="connsiteY3-18" fmla="*/ 467502 h 467502"/>
              <a:gd name="connsiteX4-19" fmla="*/ 0 w 1511952"/>
              <a:gd name="connsiteY4-20" fmla="*/ 171524 h 467502"/>
              <a:gd name="connsiteX0-21" fmla="*/ 0 w 1623871"/>
              <a:gd name="connsiteY0-22" fmla="*/ 216069 h 431085"/>
              <a:gd name="connsiteX1-23" fmla="*/ 1623871 w 1623871"/>
              <a:gd name="connsiteY1-24" fmla="*/ 135107 h 431085"/>
              <a:gd name="connsiteX2-25" fmla="*/ 1623871 w 1623871"/>
              <a:gd name="connsiteY2-26" fmla="*/ 431085 h 431085"/>
              <a:gd name="connsiteX3-27" fmla="*/ 111919 w 1623871"/>
              <a:gd name="connsiteY3-28" fmla="*/ 431085 h 431085"/>
              <a:gd name="connsiteX4-29" fmla="*/ 0 w 1623871"/>
              <a:gd name="connsiteY4-30" fmla="*/ 216069 h 431085"/>
              <a:gd name="connsiteX0-31" fmla="*/ 0 w 1811990"/>
              <a:gd name="connsiteY0-32" fmla="*/ 178613 h 393629"/>
              <a:gd name="connsiteX1-33" fmla="*/ 1811990 w 1811990"/>
              <a:gd name="connsiteY1-34" fmla="*/ 164326 h 393629"/>
              <a:gd name="connsiteX2-35" fmla="*/ 1623871 w 1811990"/>
              <a:gd name="connsiteY2-36" fmla="*/ 393629 h 393629"/>
              <a:gd name="connsiteX3-37" fmla="*/ 111919 w 1811990"/>
              <a:gd name="connsiteY3-38" fmla="*/ 393629 h 393629"/>
              <a:gd name="connsiteX4-39" fmla="*/ 0 w 1811990"/>
              <a:gd name="connsiteY4-40" fmla="*/ 178613 h 393629"/>
              <a:gd name="connsiteX0-41" fmla="*/ 0 w 1811990"/>
              <a:gd name="connsiteY0-42" fmla="*/ 313434 h 528450"/>
              <a:gd name="connsiteX1-43" fmla="*/ 1811990 w 1811990"/>
              <a:gd name="connsiteY1-44" fmla="*/ 299147 h 528450"/>
              <a:gd name="connsiteX2-45" fmla="*/ 1623871 w 1811990"/>
              <a:gd name="connsiteY2-46" fmla="*/ 528450 h 528450"/>
              <a:gd name="connsiteX3-47" fmla="*/ 111919 w 1811990"/>
              <a:gd name="connsiteY3-48" fmla="*/ 528450 h 528450"/>
              <a:gd name="connsiteX4-49" fmla="*/ 0 w 1811990"/>
              <a:gd name="connsiteY4-50" fmla="*/ 313434 h 528450"/>
              <a:gd name="connsiteX0-51" fmla="*/ 0 w 1811990"/>
              <a:gd name="connsiteY0-52" fmla="*/ 416193 h 631209"/>
              <a:gd name="connsiteX1-53" fmla="*/ 1811990 w 1811990"/>
              <a:gd name="connsiteY1-54" fmla="*/ 401906 h 631209"/>
              <a:gd name="connsiteX2-55" fmla="*/ 1623871 w 1811990"/>
              <a:gd name="connsiteY2-56" fmla="*/ 631209 h 631209"/>
              <a:gd name="connsiteX3-57" fmla="*/ 111919 w 1811990"/>
              <a:gd name="connsiteY3-58" fmla="*/ 631209 h 631209"/>
              <a:gd name="connsiteX4-59" fmla="*/ 0 w 1811990"/>
              <a:gd name="connsiteY4-60" fmla="*/ 416193 h 631209"/>
              <a:gd name="connsiteX0-61" fmla="*/ 160959 w 1972949"/>
              <a:gd name="connsiteY0-62" fmla="*/ 35768 h 250784"/>
              <a:gd name="connsiteX1-63" fmla="*/ 1972949 w 1972949"/>
              <a:gd name="connsiteY1-64" fmla="*/ 21481 h 250784"/>
              <a:gd name="connsiteX2-65" fmla="*/ 1784830 w 1972949"/>
              <a:gd name="connsiteY2-66" fmla="*/ 250784 h 250784"/>
              <a:gd name="connsiteX3-67" fmla="*/ 272878 w 1972949"/>
              <a:gd name="connsiteY3-68" fmla="*/ 250784 h 250784"/>
              <a:gd name="connsiteX4-69" fmla="*/ 160959 w 1972949"/>
              <a:gd name="connsiteY4-70" fmla="*/ 35768 h 250784"/>
              <a:gd name="connsiteX0-71" fmla="*/ 160959 w 1974753"/>
              <a:gd name="connsiteY0-72" fmla="*/ 53432 h 268448"/>
              <a:gd name="connsiteX1-73" fmla="*/ 1972949 w 1974753"/>
              <a:gd name="connsiteY1-74" fmla="*/ 39145 h 268448"/>
              <a:gd name="connsiteX2-75" fmla="*/ 1784830 w 1974753"/>
              <a:gd name="connsiteY2-76" fmla="*/ 268448 h 268448"/>
              <a:gd name="connsiteX3-77" fmla="*/ 272878 w 1974753"/>
              <a:gd name="connsiteY3-78" fmla="*/ 268448 h 268448"/>
              <a:gd name="connsiteX4-79" fmla="*/ 160959 w 1974753"/>
              <a:gd name="connsiteY4-80" fmla="*/ 53432 h 268448"/>
              <a:gd name="connsiteX0-81" fmla="*/ 160959 w 1974751"/>
              <a:gd name="connsiteY0-82" fmla="*/ 53432 h 311846"/>
              <a:gd name="connsiteX1-83" fmla="*/ 1972949 w 1974751"/>
              <a:gd name="connsiteY1-84" fmla="*/ 39145 h 311846"/>
              <a:gd name="connsiteX2-85" fmla="*/ 1784830 w 1974751"/>
              <a:gd name="connsiteY2-86" fmla="*/ 268448 h 311846"/>
              <a:gd name="connsiteX3-87" fmla="*/ 272878 w 1974751"/>
              <a:gd name="connsiteY3-88" fmla="*/ 268448 h 311846"/>
              <a:gd name="connsiteX4-89" fmla="*/ 160959 w 1974751"/>
              <a:gd name="connsiteY4-90" fmla="*/ 53432 h 311846"/>
              <a:gd name="connsiteX0-91" fmla="*/ 160959 w 1974753"/>
              <a:gd name="connsiteY0-92" fmla="*/ 53432 h 296225"/>
              <a:gd name="connsiteX1-93" fmla="*/ 1972949 w 1974753"/>
              <a:gd name="connsiteY1-94" fmla="*/ 39145 h 296225"/>
              <a:gd name="connsiteX2-95" fmla="*/ 1784830 w 1974753"/>
              <a:gd name="connsiteY2-96" fmla="*/ 268448 h 296225"/>
              <a:gd name="connsiteX3-97" fmla="*/ 272878 w 1974753"/>
              <a:gd name="connsiteY3-98" fmla="*/ 268448 h 296225"/>
              <a:gd name="connsiteX4-99" fmla="*/ 160959 w 1974753"/>
              <a:gd name="connsiteY4-100" fmla="*/ 53432 h 296225"/>
              <a:gd name="connsiteX0-101" fmla="*/ 122914 w 1936615"/>
              <a:gd name="connsiteY0-102" fmla="*/ 119803 h 362596"/>
              <a:gd name="connsiteX1-103" fmla="*/ 1934904 w 1936615"/>
              <a:gd name="connsiteY1-104" fmla="*/ 105516 h 362596"/>
              <a:gd name="connsiteX2-105" fmla="*/ 1746785 w 1936615"/>
              <a:gd name="connsiteY2-106" fmla="*/ 334819 h 362596"/>
              <a:gd name="connsiteX3-107" fmla="*/ 234833 w 1936615"/>
              <a:gd name="connsiteY3-108" fmla="*/ 334819 h 362596"/>
              <a:gd name="connsiteX4-109" fmla="*/ 122914 w 1936615"/>
              <a:gd name="connsiteY4-110" fmla="*/ 119803 h 362596"/>
              <a:gd name="connsiteX0-111" fmla="*/ 122914 w 2121812"/>
              <a:gd name="connsiteY0-112" fmla="*/ 177507 h 420300"/>
              <a:gd name="connsiteX1-113" fmla="*/ 1934904 w 2121812"/>
              <a:gd name="connsiteY1-114" fmla="*/ 163220 h 420300"/>
              <a:gd name="connsiteX2-115" fmla="*/ 1746785 w 2121812"/>
              <a:gd name="connsiteY2-116" fmla="*/ 392523 h 420300"/>
              <a:gd name="connsiteX3-117" fmla="*/ 234833 w 2121812"/>
              <a:gd name="connsiteY3-118" fmla="*/ 392523 h 420300"/>
              <a:gd name="connsiteX4-119" fmla="*/ 122914 w 2121812"/>
              <a:gd name="connsiteY4-120" fmla="*/ 177507 h 420300"/>
              <a:gd name="connsiteX0-121" fmla="*/ 121667 w 2160596"/>
              <a:gd name="connsiteY0-122" fmla="*/ 142002 h 750303"/>
              <a:gd name="connsiteX1-123" fmla="*/ 1933657 w 2160596"/>
              <a:gd name="connsiteY1-124" fmla="*/ 127715 h 750303"/>
              <a:gd name="connsiteX2-125" fmla="*/ 1745538 w 2160596"/>
              <a:gd name="connsiteY2-126" fmla="*/ 357018 h 750303"/>
              <a:gd name="connsiteX3-127" fmla="*/ 340073 w 2160596"/>
              <a:gd name="connsiteY3-128" fmla="*/ 747543 h 750303"/>
              <a:gd name="connsiteX4-129" fmla="*/ 121667 w 2160596"/>
              <a:gd name="connsiteY4-130" fmla="*/ 142002 h 750303"/>
              <a:gd name="connsiteX0-131" fmla="*/ 126823 w 2128132"/>
              <a:gd name="connsiteY0-132" fmla="*/ 80912 h 739617"/>
              <a:gd name="connsiteX1-133" fmla="*/ 1938813 w 2128132"/>
              <a:gd name="connsiteY1-134" fmla="*/ 66625 h 739617"/>
              <a:gd name="connsiteX2-135" fmla="*/ 1892677 w 2128132"/>
              <a:gd name="connsiteY2-136" fmla="*/ 638828 h 739617"/>
              <a:gd name="connsiteX3-137" fmla="*/ 345229 w 2128132"/>
              <a:gd name="connsiteY3-138" fmla="*/ 686453 h 739617"/>
              <a:gd name="connsiteX4-139" fmla="*/ 126823 w 2128132"/>
              <a:gd name="connsiteY4-140" fmla="*/ 80912 h 739617"/>
              <a:gd name="connsiteX0-141" fmla="*/ 150487 w 2151798"/>
              <a:gd name="connsiteY0-142" fmla="*/ 138337 h 797042"/>
              <a:gd name="connsiteX1-143" fmla="*/ 1962477 w 2151798"/>
              <a:gd name="connsiteY1-144" fmla="*/ 124050 h 797042"/>
              <a:gd name="connsiteX2-145" fmla="*/ 1916341 w 2151798"/>
              <a:gd name="connsiteY2-146" fmla="*/ 696253 h 797042"/>
              <a:gd name="connsiteX3-147" fmla="*/ 368893 w 2151798"/>
              <a:gd name="connsiteY3-148" fmla="*/ 743878 h 797042"/>
              <a:gd name="connsiteX4-149" fmla="*/ 150487 w 2151798"/>
              <a:gd name="connsiteY4-150" fmla="*/ 138337 h 797042"/>
              <a:gd name="connsiteX0-151" fmla="*/ 163275 w 2107709"/>
              <a:gd name="connsiteY0-152" fmla="*/ 120535 h 845635"/>
              <a:gd name="connsiteX1-153" fmla="*/ 1922021 w 2107709"/>
              <a:gd name="connsiteY1-154" fmla="*/ 168160 h 845635"/>
              <a:gd name="connsiteX2-155" fmla="*/ 1875885 w 2107709"/>
              <a:gd name="connsiteY2-156" fmla="*/ 740363 h 845635"/>
              <a:gd name="connsiteX3-157" fmla="*/ 328437 w 2107709"/>
              <a:gd name="connsiteY3-158" fmla="*/ 787988 h 845635"/>
              <a:gd name="connsiteX4-159" fmla="*/ 163275 w 2107709"/>
              <a:gd name="connsiteY4-160" fmla="*/ 120535 h 845635"/>
              <a:gd name="connsiteX0-161" fmla="*/ 163275 w 2186152"/>
              <a:gd name="connsiteY0-162" fmla="*/ 187705 h 912805"/>
              <a:gd name="connsiteX1-163" fmla="*/ 1922021 w 2186152"/>
              <a:gd name="connsiteY1-164" fmla="*/ 235330 h 912805"/>
              <a:gd name="connsiteX2-165" fmla="*/ 1875885 w 2186152"/>
              <a:gd name="connsiteY2-166" fmla="*/ 807533 h 912805"/>
              <a:gd name="connsiteX3-167" fmla="*/ 328437 w 2186152"/>
              <a:gd name="connsiteY3-168" fmla="*/ 855158 h 912805"/>
              <a:gd name="connsiteX4-169" fmla="*/ 163275 w 2186152"/>
              <a:gd name="connsiteY4-170" fmla="*/ 187705 h 912805"/>
              <a:gd name="connsiteX0-171" fmla="*/ 163275 w 2137129"/>
              <a:gd name="connsiteY0-172" fmla="*/ 189457 h 914557"/>
              <a:gd name="connsiteX1-173" fmla="*/ 1922021 w 2137129"/>
              <a:gd name="connsiteY1-174" fmla="*/ 237082 h 914557"/>
              <a:gd name="connsiteX2-175" fmla="*/ 1875885 w 2137129"/>
              <a:gd name="connsiteY2-176" fmla="*/ 809285 h 914557"/>
              <a:gd name="connsiteX3-177" fmla="*/ 328437 w 2137129"/>
              <a:gd name="connsiteY3-178" fmla="*/ 856910 h 914557"/>
              <a:gd name="connsiteX4-179" fmla="*/ 163275 w 2137129"/>
              <a:gd name="connsiteY4-180" fmla="*/ 189457 h 914557"/>
              <a:gd name="connsiteX0-181" fmla="*/ 186821 w 2685834"/>
              <a:gd name="connsiteY0-182" fmla="*/ 142129 h 867451"/>
              <a:gd name="connsiteX1-183" fmla="*/ 2584491 w 2685834"/>
              <a:gd name="connsiteY1-184" fmla="*/ 184991 h 867451"/>
              <a:gd name="connsiteX2-185" fmla="*/ 1899431 w 2685834"/>
              <a:gd name="connsiteY2-186" fmla="*/ 761957 h 867451"/>
              <a:gd name="connsiteX3-187" fmla="*/ 351983 w 2685834"/>
              <a:gd name="connsiteY3-188" fmla="*/ 809582 h 867451"/>
              <a:gd name="connsiteX4-189" fmla="*/ 186821 w 2685834"/>
              <a:gd name="connsiteY4-190" fmla="*/ 142129 h 867451"/>
              <a:gd name="connsiteX0-191" fmla="*/ 186821 w 2756339"/>
              <a:gd name="connsiteY0-192" fmla="*/ 201141 h 926463"/>
              <a:gd name="connsiteX1-193" fmla="*/ 2584491 w 2756339"/>
              <a:gd name="connsiteY1-194" fmla="*/ 244003 h 926463"/>
              <a:gd name="connsiteX2-195" fmla="*/ 1899431 w 2756339"/>
              <a:gd name="connsiteY2-196" fmla="*/ 820969 h 926463"/>
              <a:gd name="connsiteX3-197" fmla="*/ 351983 w 2756339"/>
              <a:gd name="connsiteY3-198" fmla="*/ 868594 h 926463"/>
              <a:gd name="connsiteX4-199" fmla="*/ 186821 w 2756339"/>
              <a:gd name="connsiteY4-200" fmla="*/ 201141 h 926463"/>
              <a:gd name="connsiteX0-201" fmla="*/ 198603 w 2768122"/>
              <a:gd name="connsiteY0-202" fmla="*/ 284982 h 1010304"/>
              <a:gd name="connsiteX1-203" fmla="*/ 2596273 w 2768122"/>
              <a:gd name="connsiteY1-204" fmla="*/ 327844 h 1010304"/>
              <a:gd name="connsiteX2-205" fmla="*/ 1911213 w 2768122"/>
              <a:gd name="connsiteY2-206" fmla="*/ 904810 h 1010304"/>
              <a:gd name="connsiteX3-207" fmla="*/ 363765 w 2768122"/>
              <a:gd name="connsiteY3-208" fmla="*/ 952435 h 1010304"/>
              <a:gd name="connsiteX4-209" fmla="*/ 198603 w 2768122"/>
              <a:gd name="connsiteY4-210" fmla="*/ 284982 h 1010304"/>
              <a:gd name="connsiteX0-211" fmla="*/ 229193 w 2627166"/>
              <a:gd name="connsiteY0-212" fmla="*/ 172727 h 840252"/>
              <a:gd name="connsiteX1-213" fmla="*/ 2626863 w 2627166"/>
              <a:gd name="connsiteY1-214" fmla="*/ 215589 h 840252"/>
              <a:gd name="connsiteX2-215" fmla="*/ 394355 w 2627166"/>
              <a:gd name="connsiteY2-216" fmla="*/ 840180 h 840252"/>
              <a:gd name="connsiteX3-217" fmla="*/ 229193 w 2627166"/>
              <a:gd name="connsiteY3-218" fmla="*/ 172727 h 840252"/>
              <a:gd name="connsiteX0-219" fmla="*/ 0 w 2397670"/>
              <a:gd name="connsiteY0-220" fmla="*/ 172727 h 215589"/>
              <a:gd name="connsiteX1-221" fmla="*/ 2397670 w 2397670"/>
              <a:gd name="connsiteY1-222" fmla="*/ 215589 h 215589"/>
              <a:gd name="connsiteX2-223" fmla="*/ 0 w 2397670"/>
              <a:gd name="connsiteY2-224" fmla="*/ 172727 h 215589"/>
              <a:gd name="connsiteX0-225" fmla="*/ 0 w 2388797"/>
              <a:gd name="connsiteY0-226" fmla="*/ 176263 h 176263"/>
              <a:gd name="connsiteX1-227" fmla="*/ 2388797 w 2388797"/>
              <a:gd name="connsiteY1-228" fmla="*/ 114350 h 176263"/>
              <a:gd name="connsiteX2-229" fmla="*/ 0 w 2388797"/>
              <a:gd name="connsiteY2-230" fmla="*/ 176263 h 176263"/>
              <a:gd name="connsiteX0-231" fmla="*/ 0 w 2388797"/>
              <a:gd name="connsiteY0-232" fmla="*/ 168967 h 168967"/>
              <a:gd name="connsiteX1-233" fmla="*/ 2388797 w 2388797"/>
              <a:gd name="connsiteY1-234" fmla="*/ 130867 h 168967"/>
              <a:gd name="connsiteX2-235" fmla="*/ 0 w 2388797"/>
              <a:gd name="connsiteY2-236" fmla="*/ 168967 h 168967"/>
              <a:gd name="connsiteX0-237" fmla="*/ 98544 w 2487341"/>
              <a:gd name="connsiteY0-238" fmla="*/ 287217 h 557332"/>
              <a:gd name="connsiteX1-239" fmla="*/ 2487341 w 2487341"/>
              <a:gd name="connsiteY1-240" fmla="*/ 249117 h 557332"/>
              <a:gd name="connsiteX2-241" fmla="*/ 98544 w 2487341"/>
              <a:gd name="connsiteY2-242" fmla="*/ 287217 h 557332"/>
              <a:gd name="connsiteX0-243" fmla="*/ 65757 w 2513543"/>
              <a:gd name="connsiteY0-244" fmla="*/ 436393 h 838087"/>
              <a:gd name="connsiteX1-245" fmla="*/ 2454554 w 2513543"/>
              <a:gd name="connsiteY1-246" fmla="*/ 398293 h 838087"/>
              <a:gd name="connsiteX2-247" fmla="*/ 65757 w 2513543"/>
              <a:gd name="connsiteY2-248" fmla="*/ 436393 h 838087"/>
              <a:gd name="connsiteX0-249" fmla="*/ 72144 w 2469823"/>
              <a:gd name="connsiteY0-250" fmla="*/ 383166 h 736189"/>
              <a:gd name="connsiteX1-251" fmla="*/ 2460941 w 2469823"/>
              <a:gd name="connsiteY1-252" fmla="*/ 345066 h 736189"/>
              <a:gd name="connsiteX2-253" fmla="*/ 72144 w 2469823"/>
              <a:gd name="connsiteY2-254" fmla="*/ 383166 h 736189"/>
              <a:gd name="connsiteX0-255" fmla="*/ 85 w 2399588"/>
              <a:gd name="connsiteY0-256" fmla="*/ 322200 h 610927"/>
              <a:gd name="connsiteX1-257" fmla="*/ 2388882 w 2399588"/>
              <a:gd name="connsiteY1-258" fmla="*/ 284100 h 610927"/>
              <a:gd name="connsiteX2-259" fmla="*/ 85 w 2399588"/>
              <a:gd name="connsiteY2-260" fmla="*/ 322200 h 610927"/>
              <a:gd name="connsiteX0-261" fmla="*/ 247 w 2399925"/>
              <a:gd name="connsiteY0-262" fmla="*/ 272591 h 507119"/>
              <a:gd name="connsiteX1-263" fmla="*/ 2389044 w 2399925"/>
              <a:gd name="connsiteY1-264" fmla="*/ 234491 h 507119"/>
              <a:gd name="connsiteX2-265" fmla="*/ 247 w 2399925"/>
              <a:gd name="connsiteY2-266" fmla="*/ 272591 h 507119"/>
              <a:gd name="connsiteX0-267" fmla="*/ 234 w 2389703"/>
              <a:gd name="connsiteY0-268" fmla="*/ 276359 h 514260"/>
              <a:gd name="connsiteX1-269" fmla="*/ 2389031 w 2389703"/>
              <a:gd name="connsiteY1-270" fmla="*/ 238259 h 514260"/>
              <a:gd name="connsiteX2-271" fmla="*/ 234 w 2389703"/>
              <a:gd name="connsiteY2-272" fmla="*/ 276359 h 51426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2389703" h="514260">
                <a:moveTo>
                  <a:pt x="234" y="276359"/>
                </a:moveTo>
                <a:cubicBezTo>
                  <a:pt x="-27012" y="-61101"/>
                  <a:pt x="2342275" y="-107816"/>
                  <a:pt x="2389031" y="238259"/>
                </a:cubicBezTo>
                <a:cubicBezTo>
                  <a:pt x="2435787" y="584334"/>
                  <a:pt x="27480" y="613819"/>
                  <a:pt x="234" y="276359"/>
                </a:cubicBezTo>
                <a:close/>
              </a:path>
            </a:pathLst>
          </a:custGeom>
        </p:spPr>
        <p:txBody>
          <a:bodyPr wrap="none">
            <a:prstTxWarp prst="textArchUp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600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克服异议 </a:t>
            </a:r>
            <a:r>
              <a:rPr lang="en-US" altLang="zh-CN" sz="1600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 </a:t>
            </a:r>
            <a:r>
              <a:rPr lang="zh-CN" altLang="en-US" sz="1600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难题 </a:t>
            </a:r>
            <a:r>
              <a:rPr lang="en-US" altLang="zh-CN" sz="1600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 </a:t>
            </a:r>
            <a:r>
              <a:rPr lang="zh-CN" altLang="en-US" sz="1600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投诉 </a:t>
            </a:r>
            <a:endParaRPr lang="en-US" altLang="zh-CN" sz="1600" spc="200" dirty="0">
              <a:solidFill>
                <a:schemeClr val="accent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3" name="矩形 45"/>
          <p:cNvSpPr/>
          <p:nvPr/>
        </p:nvSpPr>
        <p:spPr>
          <a:xfrm rot="10800000">
            <a:off x="7309320" y="3640952"/>
            <a:ext cx="1385973" cy="1042976"/>
          </a:xfrm>
          <a:custGeom>
            <a:avLst/>
            <a:gdLst>
              <a:gd name="connsiteX0" fmla="*/ 0 w 1511952"/>
              <a:gd name="connsiteY0" fmla="*/ 0 h 295978"/>
              <a:gd name="connsiteX1" fmla="*/ 1511952 w 1511952"/>
              <a:gd name="connsiteY1" fmla="*/ 0 h 295978"/>
              <a:gd name="connsiteX2" fmla="*/ 1511952 w 1511952"/>
              <a:gd name="connsiteY2" fmla="*/ 295978 h 295978"/>
              <a:gd name="connsiteX3" fmla="*/ 0 w 1511952"/>
              <a:gd name="connsiteY3" fmla="*/ 295978 h 295978"/>
              <a:gd name="connsiteX4" fmla="*/ 0 w 1511952"/>
              <a:gd name="connsiteY4" fmla="*/ 0 h 295978"/>
              <a:gd name="connsiteX0-1" fmla="*/ 0 w 1511952"/>
              <a:gd name="connsiteY0-2" fmla="*/ 105833 h 401811"/>
              <a:gd name="connsiteX1-3" fmla="*/ 1511952 w 1511952"/>
              <a:gd name="connsiteY1-4" fmla="*/ 105833 h 401811"/>
              <a:gd name="connsiteX2-5" fmla="*/ 1511952 w 1511952"/>
              <a:gd name="connsiteY2-6" fmla="*/ 401811 h 401811"/>
              <a:gd name="connsiteX3-7" fmla="*/ 0 w 1511952"/>
              <a:gd name="connsiteY3-8" fmla="*/ 401811 h 401811"/>
              <a:gd name="connsiteX4-9" fmla="*/ 0 w 1511952"/>
              <a:gd name="connsiteY4-10" fmla="*/ 105833 h 401811"/>
              <a:gd name="connsiteX0-11" fmla="*/ 0 w 1511952"/>
              <a:gd name="connsiteY0-12" fmla="*/ 171524 h 467502"/>
              <a:gd name="connsiteX1-13" fmla="*/ 1511952 w 1511952"/>
              <a:gd name="connsiteY1-14" fmla="*/ 171524 h 467502"/>
              <a:gd name="connsiteX2-15" fmla="*/ 1511952 w 1511952"/>
              <a:gd name="connsiteY2-16" fmla="*/ 467502 h 467502"/>
              <a:gd name="connsiteX3-17" fmla="*/ 0 w 1511952"/>
              <a:gd name="connsiteY3-18" fmla="*/ 467502 h 467502"/>
              <a:gd name="connsiteX4-19" fmla="*/ 0 w 1511952"/>
              <a:gd name="connsiteY4-20" fmla="*/ 171524 h 467502"/>
              <a:gd name="connsiteX0-21" fmla="*/ 0 w 1623871"/>
              <a:gd name="connsiteY0-22" fmla="*/ 216069 h 431085"/>
              <a:gd name="connsiteX1-23" fmla="*/ 1623871 w 1623871"/>
              <a:gd name="connsiteY1-24" fmla="*/ 135107 h 431085"/>
              <a:gd name="connsiteX2-25" fmla="*/ 1623871 w 1623871"/>
              <a:gd name="connsiteY2-26" fmla="*/ 431085 h 431085"/>
              <a:gd name="connsiteX3-27" fmla="*/ 111919 w 1623871"/>
              <a:gd name="connsiteY3-28" fmla="*/ 431085 h 431085"/>
              <a:gd name="connsiteX4-29" fmla="*/ 0 w 1623871"/>
              <a:gd name="connsiteY4-30" fmla="*/ 216069 h 431085"/>
              <a:gd name="connsiteX0-31" fmla="*/ 0 w 1811990"/>
              <a:gd name="connsiteY0-32" fmla="*/ 178613 h 393629"/>
              <a:gd name="connsiteX1-33" fmla="*/ 1811990 w 1811990"/>
              <a:gd name="connsiteY1-34" fmla="*/ 164326 h 393629"/>
              <a:gd name="connsiteX2-35" fmla="*/ 1623871 w 1811990"/>
              <a:gd name="connsiteY2-36" fmla="*/ 393629 h 393629"/>
              <a:gd name="connsiteX3-37" fmla="*/ 111919 w 1811990"/>
              <a:gd name="connsiteY3-38" fmla="*/ 393629 h 393629"/>
              <a:gd name="connsiteX4-39" fmla="*/ 0 w 1811990"/>
              <a:gd name="connsiteY4-40" fmla="*/ 178613 h 393629"/>
              <a:gd name="connsiteX0-41" fmla="*/ 0 w 1811990"/>
              <a:gd name="connsiteY0-42" fmla="*/ 313434 h 528450"/>
              <a:gd name="connsiteX1-43" fmla="*/ 1811990 w 1811990"/>
              <a:gd name="connsiteY1-44" fmla="*/ 299147 h 528450"/>
              <a:gd name="connsiteX2-45" fmla="*/ 1623871 w 1811990"/>
              <a:gd name="connsiteY2-46" fmla="*/ 528450 h 528450"/>
              <a:gd name="connsiteX3-47" fmla="*/ 111919 w 1811990"/>
              <a:gd name="connsiteY3-48" fmla="*/ 528450 h 528450"/>
              <a:gd name="connsiteX4-49" fmla="*/ 0 w 1811990"/>
              <a:gd name="connsiteY4-50" fmla="*/ 313434 h 528450"/>
              <a:gd name="connsiteX0-51" fmla="*/ 0 w 1811990"/>
              <a:gd name="connsiteY0-52" fmla="*/ 416193 h 631209"/>
              <a:gd name="connsiteX1-53" fmla="*/ 1811990 w 1811990"/>
              <a:gd name="connsiteY1-54" fmla="*/ 401906 h 631209"/>
              <a:gd name="connsiteX2-55" fmla="*/ 1623871 w 1811990"/>
              <a:gd name="connsiteY2-56" fmla="*/ 631209 h 631209"/>
              <a:gd name="connsiteX3-57" fmla="*/ 111919 w 1811990"/>
              <a:gd name="connsiteY3-58" fmla="*/ 631209 h 631209"/>
              <a:gd name="connsiteX4-59" fmla="*/ 0 w 1811990"/>
              <a:gd name="connsiteY4-60" fmla="*/ 416193 h 631209"/>
              <a:gd name="connsiteX0-61" fmla="*/ 160959 w 1972949"/>
              <a:gd name="connsiteY0-62" fmla="*/ 35768 h 250784"/>
              <a:gd name="connsiteX1-63" fmla="*/ 1972949 w 1972949"/>
              <a:gd name="connsiteY1-64" fmla="*/ 21481 h 250784"/>
              <a:gd name="connsiteX2-65" fmla="*/ 1784830 w 1972949"/>
              <a:gd name="connsiteY2-66" fmla="*/ 250784 h 250784"/>
              <a:gd name="connsiteX3-67" fmla="*/ 272878 w 1972949"/>
              <a:gd name="connsiteY3-68" fmla="*/ 250784 h 250784"/>
              <a:gd name="connsiteX4-69" fmla="*/ 160959 w 1972949"/>
              <a:gd name="connsiteY4-70" fmla="*/ 35768 h 250784"/>
              <a:gd name="connsiteX0-71" fmla="*/ 160959 w 1974753"/>
              <a:gd name="connsiteY0-72" fmla="*/ 53432 h 268448"/>
              <a:gd name="connsiteX1-73" fmla="*/ 1972949 w 1974753"/>
              <a:gd name="connsiteY1-74" fmla="*/ 39145 h 268448"/>
              <a:gd name="connsiteX2-75" fmla="*/ 1784830 w 1974753"/>
              <a:gd name="connsiteY2-76" fmla="*/ 268448 h 268448"/>
              <a:gd name="connsiteX3-77" fmla="*/ 272878 w 1974753"/>
              <a:gd name="connsiteY3-78" fmla="*/ 268448 h 268448"/>
              <a:gd name="connsiteX4-79" fmla="*/ 160959 w 1974753"/>
              <a:gd name="connsiteY4-80" fmla="*/ 53432 h 268448"/>
              <a:gd name="connsiteX0-81" fmla="*/ 160959 w 1974751"/>
              <a:gd name="connsiteY0-82" fmla="*/ 53432 h 311846"/>
              <a:gd name="connsiteX1-83" fmla="*/ 1972949 w 1974751"/>
              <a:gd name="connsiteY1-84" fmla="*/ 39145 h 311846"/>
              <a:gd name="connsiteX2-85" fmla="*/ 1784830 w 1974751"/>
              <a:gd name="connsiteY2-86" fmla="*/ 268448 h 311846"/>
              <a:gd name="connsiteX3-87" fmla="*/ 272878 w 1974751"/>
              <a:gd name="connsiteY3-88" fmla="*/ 268448 h 311846"/>
              <a:gd name="connsiteX4-89" fmla="*/ 160959 w 1974751"/>
              <a:gd name="connsiteY4-90" fmla="*/ 53432 h 311846"/>
              <a:gd name="connsiteX0-91" fmla="*/ 160959 w 1974753"/>
              <a:gd name="connsiteY0-92" fmla="*/ 53432 h 296225"/>
              <a:gd name="connsiteX1-93" fmla="*/ 1972949 w 1974753"/>
              <a:gd name="connsiteY1-94" fmla="*/ 39145 h 296225"/>
              <a:gd name="connsiteX2-95" fmla="*/ 1784830 w 1974753"/>
              <a:gd name="connsiteY2-96" fmla="*/ 268448 h 296225"/>
              <a:gd name="connsiteX3-97" fmla="*/ 272878 w 1974753"/>
              <a:gd name="connsiteY3-98" fmla="*/ 268448 h 296225"/>
              <a:gd name="connsiteX4-99" fmla="*/ 160959 w 1974753"/>
              <a:gd name="connsiteY4-100" fmla="*/ 53432 h 296225"/>
              <a:gd name="connsiteX0-101" fmla="*/ 122914 w 1936615"/>
              <a:gd name="connsiteY0-102" fmla="*/ 119803 h 362596"/>
              <a:gd name="connsiteX1-103" fmla="*/ 1934904 w 1936615"/>
              <a:gd name="connsiteY1-104" fmla="*/ 105516 h 362596"/>
              <a:gd name="connsiteX2-105" fmla="*/ 1746785 w 1936615"/>
              <a:gd name="connsiteY2-106" fmla="*/ 334819 h 362596"/>
              <a:gd name="connsiteX3-107" fmla="*/ 234833 w 1936615"/>
              <a:gd name="connsiteY3-108" fmla="*/ 334819 h 362596"/>
              <a:gd name="connsiteX4-109" fmla="*/ 122914 w 1936615"/>
              <a:gd name="connsiteY4-110" fmla="*/ 119803 h 362596"/>
              <a:gd name="connsiteX0-111" fmla="*/ 122914 w 2121812"/>
              <a:gd name="connsiteY0-112" fmla="*/ 177507 h 420300"/>
              <a:gd name="connsiteX1-113" fmla="*/ 1934904 w 2121812"/>
              <a:gd name="connsiteY1-114" fmla="*/ 163220 h 420300"/>
              <a:gd name="connsiteX2-115" fmla="*/ 1746785 w 2121812"/>
              <a:gd name="connsiteY2-116" fmla="*/ 392523 h 420300"/>
              <a:gd name="connsiteX3-117" fmla="*/ 234833 w 2121812"/>
              <a:gd name="connsiteY3-118" fmla="*/ 392523 h 420300"/>
              <a:gd name="connsiteX4-119" fmla="*/ 122914 w 2121812"/>
              <a:gd name="connsiteY4-120" fmla="*/ 177507 h 420300"/>
              <a:gd name="connsiteX0-121" fmla="*/ 121667 w 2160596"/>
              <a:gd name="connsiteY0-122" fmla="*/ 142002 h 750303"/>
              <a:gd name="connsiteX1-123" fmla="*/ 1933657 w 2160596"/>
              <a:gd name="connsiteY1-124" fmla="*/ 127715 h 750303"/>
              <a:gd name="connsiteX2-125" fmla="*/ 1745538 w 2160596"/>
              <a:gd name="connsiteY2-126" fmla="*/ 357018 h 750303"/>
              <a:gd name="connsiteX3-127" fmla="*/ 340073 w 2160596"/>
              <a:gd name="connsiteY3-128" fmla="*/ 747543 h 750303"/>
              <a:gd name="connsiteX4-129" fmla="*/ 121667 w 2160596"/>
              <a:gd name="connsiteY4-130" fmla="*/ 142002 h 750303"/>
              <a:gd name="connsiteX0-131" fmla="*/ 126823 w 2128132"/>
              <a:gd name="connsiteY0-132" fmla="*/ 80912 h 739617"/>
              <a:gd name="connsiteX1-133" fmla="*/ 1938813 w 2128132"/>
              <a:gd name="connsiteY1-134" fmla="*/ 66625 h 739617"/>
              <a:gd name="connsiteX2-135" fmla="*/ 1892677 w 2128132"/>
              <a:gd name="connsiteY2-136" fmla="*/ 638828 h 739617"/>
              <a:gd name="connsiteX3-137" fmla="*/ 345229 w 2128132"/>
              <a:gd name="connsiteY3-138" fmla="*/ 686453 h 739617"/>
              <a:gd name="connsiteX4-139" fmla="*/ 126823 w 2128132"/>
              <a:gd name="connsiteY4-140" fmla="*/ 80912 h 739617"/>
              <a:gd name="connsiteX0-141" fmla="*/ 150487 w 2151798"/>
              <a:gd name="connsiteY0-142" fmla="*/ 138337 h 797042"/>
              <a:gd name="connsiteX1-143" fmla="*/ 1962477 w 2151798"/>
              <a:gd name="connsiteY1-144" fmla="*/ 124050 h 797042"/>
              <a:gd name="connsiteX2-145" fmla="*/ 1916341 w 2151798"/>
              <a:gd name="connsiteY2-146" fmla="*/ 696253 h 797042"/>
              <a:gd name="connsiteX3-147" fmla="*/ 368893 w 2151798"/>
              <a:gd name="connsiteY3-148" fmla="*/ 743878 h 797042"/>
              <a:gd name="connsiteX4-149" fmla="*/ 150487 w 2151798"/>
              <a:gd name="connsiteY4-150" fmla="*/ 138337 h 797042"/>
              <a:gd name="connsiteX0-151" fmla="*/ 163275 w 2107709"/>
              <a:gd name="connsiteY0-152" fmla="*/ 120535 h 845635"/>
              <a:gd name="connsiteX1-153" fmla="*/ 1922021 w 2107709"/>
              <a:gd name="connsiteY1-154" fmla="*/ 168160 h 845635"/>
              <a:gd name="connsiteX2-155" fmla="*/ 1875885 w 2107709"/>
              <a:gd name="connsiteY2-156" fmla="*/ 740363 h 845635"/>
              <a:gd name="connsiteX3-157" fmla="*/ 328437 w 2107709"/>
              <a:gd name="connsiteY3-158" fmla="*/ 787988 h 845635"/>
              <a:gd name="connsiteX4-159" fmla="*/ 163275 w 2107709"/>
              <a:gd name="connsiteY4-160" fmla="*/ 120535 h 845635"/>
              <a:gd name="connsiteX0-161" fmla="*/ 163275 w 2186152"/>
              <a:gd name="connsiteY0-162" fmla="*/ 187705 h 912805"/>
              <a:gd name="connsiteX1-163" fmla="*/ 1922021 w 2186152"/>
              <a:gd name="connsiteY1-164" fmla="*/ 235330 h 912805"/>
              <a:gd name="connsiteX2-165" fmla="*/ 1875885 w 2186152"/>
              <a:gd name="connsiteY2-166" fmla="*/ 807533 h 912805"/>
              <a:gd name="connsiteX3-167" fmla="*/ 328437 w 2186152"/>
              <a:gd name="connsiteY3-168" fmla="*/ 855158 h 912805"/>
              <a:gd name="connsiteX4-169" fmla="*/ 163275 w 2186152"/>
              <a:gd name="connsiteY4-170" fmla="*/ 187705 h 912805"/>
              <a:gd name="connsiteX0-171" fmla="*/ 163275 w 2137129"/>
              <a:gd name="connsiteY0-172" fmla="*/ 189457 h 914557"/>
              <a:gd name="connsiteX1-173" fmla="*/ 1922021 w 2137129"/>
              <a:gd name="connsiteY1-174" fmla="*/ 237082 h 914557"/>
              <a:gd name="connsiteX2-175" fmla="*/ 1875885 w 2137129"/>
              <a:gd name="connsiteY2-176" fmla="*/ 809285 h 914557"/>
              <a:gd name="connsiteX3-177" fmla="*/ 328437 w 2137129"/>
              <a:gd name="connsiteY3-178" fmla="*/ 856910 h 914557"/>
              <a:gd name="connsiteX4-179" fmla="*/ 163275 w 2137129"/>
              <a:gd name="connsiteY4-180" fmla="*/ 189457 h 914557"/>
              <a:gd name="connsiteX0-181" fmla="*/ 186821 w 2685834"/>
              <a:gd name="connsiteY0-182" fmla="*/ 142129 h 867451"/>
              <a:gd name="connsiteX1-183" fmla="*/ 2584491 w 2685834"/>
              <a:gd name="connsiteY1-184" fmla="*/ 184991 h 867451"/>
              <a:gd name="connsiteX2-185" fmla="*/ 1899431 w 2685834"/>
              <a:gd name="connsiteY2-186" fmla="*/ 761957 h 867451"/>
              <a:gd name="connsiteX3-187" fmla="*/ 351983 w 2685834"/>
              <a:gd name="connsiteY3-188" fmla="*/ 809582 h 867451"/>
              <a:gd name="connsiteX4-189" fmla="*/ 186821 w 2685834"/>
              <a:gd name="connsiteY4-190" fmla="*/ 142129 h 867451"/>
              <a:gd name="connsiteX0-191" fmla="*/ 186821 w 2756339"/>
              <a:gd name="connsiteY0-192" fmla="*/ 201141 h 926463"/>
              <a:gd name="connsiteX1-193" fmla="*/ 2584491 w 2756339"/>
              <a:gd name="connsiteY1-194" fmla="*/ 244003 h 926463"/>
              <a:gd name="connsiteX2-195" fmla="*/ 1899431 w 2756339"/>
              <a:gd name="connsiteY2-196" fmla="*/ 820969 h 926463"/>
              <a:gd name="connsiteX3-197" fmla="*/ 351983 w 2756339"/>
              <a:gd name="connsiteY3-198" fmla="*/ 868594 h 926463"/>
              <a:gd name="connsiteX4-199" fmla="*/ 186821 w 2756339"/>
              <a:gd name="connsiteY4-200" fmla="*/ 201141 h 926463"/>
              <a:gd name="connsiteX0-201" fmla="*/ 198603 w 2768122"/>
              <a:gd name="connsiteY0-202" fmla="*/ 284982 h 1010304"/>
              <a:gd name="connsiteX1-203" fmla="*/ 2596273 w 2768122"/>
              <a:gd name="connsiteY1-204" fmla="*/ 327844 h 1010304"/>
              <a:gd name="connsiteX2-205" fmla="*/ 1911213 w 2768122"/>
              <a:gd name="connsiteY2-206" fmla="*/ 904810 h 1010304"/>
              <a:gd name="connsiteX3-207" fmla="*/ 363765 w 2768122"/>
              <a:gd name="connsiteY3-208" fmla="*/ 952435 h 1010304"/>
              <a:gd name="connsiteX4-209" fmla="*/ 198603 w 2768122"/>
              <a:gd name="connsiteY4-210" fmla="*/ 284982 h 1010304"/>
              <a:gd name="connsiteX0-211" fmla="*/ 229193 w 2627166"/>
              <a:gd name="connsiteY0-212" fmla="*/ 172727 h 840252"/>
              <a:gd name="connsiteX1-213" fmla="*/ 2626863 w 2627166"/>
              <a:gd name="connsiteY1-214" fmla="*/ 215589 h 840252"/>
              <a:gd name="connsiteX2-215" fmla="*/ 394355 w 2627166"/>
              <a:gd name="connsiteY2-216" fmla="*/ 840180 h 840252"/>
              <a:gd name="connsiteX3-217" fmla="*/ 229193 w 2627166"/>
              <a:gd name="connsiteY3-218" fmla="*/ 172727 h 840252"/>
              <a:gd name="connsiteX0-219" fmla="*/ 0 w 2397670"/>
              <a:gd name="connsiteY0-220" fmla="*/ 172727 h 215589"/>
              <a:gd name="connsiteX1-221" fmla="*/ 2397670 w 2397670"/>
              <a:gd name="connsiteY1-222" fmla="*/ 215589 h 215589"/>
              <a:gd name="connsiteX2-223" fmla="*/ 0 w 2397670"/>
              <a:gd name="connsiteY2-224" fmla="*/ 172727 h 215589"/>
              <a:gd name="connsiteX0-225" fmla="*/ 0 w 2388797"/>
              <a:gd name="connsiteY0-226" fmla="*/ 176263 h 176263"/>
              <a:gd name="connsiteX1-227" fmla="*/ 2388797 w 2388797"/>
              <a:gd name="connsiteY1-228" fmla="*/ 114350 h 176263"/>
              <a:gd name="connsiteX2-229" fmla="*/ 0 w 2388797"/>
              <a:gd name="connsiteY2-230" fmla="*/ 176263 h 176263"/>
              <a:gd name="connsiteX0-231" fmla="*/ 0 w 2388797"/>
              <a:gd name="connsiteY0-232" fmla="*/ 168967 h 168967"/>
              <a:gd name="connsiteX1-233" fmla="*/ 2388797 w 2388797"/>
              <a:gd name="connsiteY1-234" fmla="*/ 130867 h 168967"/>
              <a:gd name="connsiteX2-235" fmla="*/ 0 w 2388797"/>
              <a:gd name="connsiteY2-236" fmla="*/ 168967 h 168967"/>
              <a:gd name="connsiteX0-237" fmla="*/ 98544 w 2487341"/>
              <a:gd name="connsiteY0-238" fmla="*/ 287217 h 557332"/>
              <a:gd name="connsiteX1-239" fmla="*/ 2487341 w 2487341"/>
              <a:gd name="connsiteY1-240" fmla="*/ 249117 h 557332"/>
              <a:gd name="connsiteX2-241" fmla="*/ 98544 w 2487341"/>
              <a:gd name="connsiteY2-242" fmla="*/ 287217 h 557332"/>
              <a:gd name="connsiteX0-243" fmla="*/ 65757 w 2513543"/>
              <a:gd name="connsiteY0-244" fmla="*/ 436393 h 838087"/>
              <a:gd name="connsiteX1-245" fmla="*/ 2454554 w 2513543"/>
              <a:gd name="connsiteY1-246" fmla="*/ 398293 h 838087"/>
              <a:gd name="connsiteX2-247" fmla="*/ 65757 w 2513543"/>
              <a:gd name="connsiteY2-248" fmla="*/ 436393 h 838087"/>
              <a:gd name="connsiteX0-249" fmla="*/ 72144 w 2469823"/>
              <a:gd name="connsiteY0-250" fmla="*/ 383166 h 736189"/>
              <a:gd name="connsiteX1-251" fmla="*/ 2460941 w 2469823"/>
              <a:gd name="connsiteY1-252" fmla="*/ 345066 h 736189"/>
              <a:gd name="connsiteX2-253" fmla="*/ 72144 w 2469823"/>
              <a:gd name="connsiteY2-254" fmla="*/ 383166 h 736189"/>
              <a:gd name="connsiteX0-255" fmla="*/ 85 w 2399588"/>
              <a:gd name="connsiteY0-256" fmla="*/ 322200 h 610927"/>
              <a:gd name="connsiteX1-257" fmla="*/ 2388882 w 2399588"/>
              <a:gd name="connsiteY1-258" fmla="*/ 284100 h 610927"/>
              <a:gd name="connsiteX2-259" fmla="*/ 85 w 2399588"/>
              <a:gd name="connsiteY2-260" fmla="*/ 322200 h 610927"/>
              <a:gd name="connsiteX0-261" fmla="*/ 247 w 2399925"/>
              <a:gd name="connsiteY0-262" fmla="*/ 272591 h 507119"/>
              <a:gd name="connsiteX1-263" fmla="*/ 2389044 w 2399925"/>
              <a:gd name="connsiteY1-264" fmla="*/ 234491 h 507119"/>
              <a:gd name="connsiteX2-265" fmla="*/ 247 w 2399925"/>
              <a:gd name="connsiteY2-266" fmla="*/ 272591 h 507119"/>
              <a:gd name="connsiteX0-267" fmla="*/ 234 w 2389703"/>
              <a:gd name="connsiteY0-268" fmla="*/ 276359 h 514260"/>
              <a:gd name="connsiteX1-269" fmla="*/ 2389031 w 2389703"/>
              <a:gd name="connsiteY1-270" fmla="*/ 238259 h 514260"/>
              <a:gd name="connsiteX2-271" fmla="*/ 234 w 2389703"/>
              <a:gd name="connsiteY2-272" fmla="*/ 276359 h 51426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2389703" h="514260">
                <a:moveTo>
                  <a:pt x="234" y="276359"/>
                </a:moveTo>
                <a:cubicBezTo>
                  <a:pt x="-27012" y="-61101"/>
                  <a:pt x="2342275" y="-107816"/>
                  <a:pt x="2389031" y="238259"/>
                </a:cubicBezTo>
                <a:cubicBezTo>
                  <a:pt x="2435787" y="584334"/>
                  <a:pt x="27480" y="613819"/>
                  <a:pt x="234" y="276359"/>
                </a:cubicBezTo>
                <a:close/>
              </a:path>
            </a:pathLst>
          </a:custGeom>
        </p:spPr>
        <p:txBody>
          <a:bodyPr wrap="none">
            <a:prstTxWarp prst="textArchUp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600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保持和提高自尊心</a:t>
            </a:r>
            <a:endParaRPr lang="en-US" altLang="zh-CN" sz="1600" spc="200" dirty="0">
              <a:solidFill>
                <a:schemeClr val="accent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4" name="矩形 45"/>
          <p:cNvSpPr/>
          <p:nvPr/>
        </p:nvSpPr>
        <p:spPr>
          <a:xfrm>
            <a:off x="9155881" y="2880452"/>
            <a:ext cx="1385975" cy="1042976"/>
          </a:xfrm>
          <a:custGeom>
            <a:avLst/>
            <a:gdLst>
              <a:gd name="connsiteX0" fmla="*/ 0 w 1511952"/>
              <a:gd name="connsiteY0" fmla="*/ 0 h 295978"/>
              <a:gd name="connsiteX1" fmla="*/ 1511952 w 1511952"/>
              <a:gd name="connsiteY1" fmla="*/ 0 h 295978"/>
              <a:gd name="connsiteX2" fmla="*/ 1511952 w 1511952"/>
              <a:gd name="connsiteY2" fmla="*/ 295978 h 295978"/>
              <a:gd name="connsiteX3" fmla="*/ 0 w 1511952"/>
              <a:gd name="connsiteY3" fmla="*/ 295978 h 295978"/>
              <a:gd name="connsiteX4" fmla="*/ 0 w 1511952"/>
              <a:gd name="connsiteY4" fmla="*/ 0 h 295978"/>
              <a:gd name="connsiteX0-1" fmla="*/ 0 w 1511952"/>
              <a:gd name="connsiteY0-2" fmla="*/ 105833 h 401811"/>
              <a:gd name="connsiteX1-3" fmla="*/ 1511952 w 1511952"/>
              <a:gd name="connsiteY1-4" fmla="*/ 105833 h 401811"/>
              <a:gd name="connsiteX2-5" fmla="*/ 1511952 w 1511952"/>
              <a:gd name="connsiteY2-6" fmla="*/ 401811 h 401811"/>
              <a:gd name="connsiteX3-7" fmla="*/ 0 w 1511952"/>
              <a:gd name="connsiteY3-8" fmla="*/ 401811 h 401811"/>
              <a:gd name="connsiteX4-9" fmla="*/ 0 w 1511952"/>
              <a:gd name="connsiteY4-10" fmla="*/ 105833 h 401811"/>
              <a:gd name="connsiteX0-11" fmla="*/ 0 w 1511952"/>
              <a:gd name="connsiteY0-12" fmla="*/ 171524 h 467502"/>
              <a:gd name="connsiteX1-13" fmla="*/ 1511952 w 1511952"/>
              <a:gd name="connsiteY1-14" fmla="*/ 171524 h 467502"/>
              <a:gd name="connsiteX2-15" fmla="*/ 1511952 w 1511952"/>
              <a:gd name="connsiteY2-16" fmla="*/ 467502 h 467502"/>
              <a:gd name="connsiteX3-17" fmla="*/ 0 w 1511952"/>
              <a:gd name="connsiteY3-18" fmla="*/ 467502 h 467502"/>
              <a:gd name="connsiteX4-19" fmla="*/ 0 w 1511952"/>
              <a:gd name="connsiteY4-20" fmla="*/ 171524 h 467502"/>
              <a:gd name="connsiteX0-21" fmla="*/ 0 w 1623871"/>
              <a:gd name="connsiteY0-22" fmla="*/ 216069 h 431085"/>
              <a:gd name="connsiteX1-23" fmla="*/ 1623871 w 1623871"/>
              <a:gd name="connsiteY1-24" fmla="*/ 135107 h 431085"/>
              <a:gd name="connsiteX2-25" fmla="*/ 1623871 w 1623871"/>
              <a:gd name="connsiteY2-26" fmla="*/ 431085 h 431085"/>
              <a:gd name="connsiteX3-27" fmla="*/ 111919 w 1623871"/>
              <a:gd name="connsiteY3-28" fmla="*/ 431085 h 431085"/>
              <a:gd name="connsiteX4-29" fmla="*/ 0 w 1623871"/>
              <a:gd name="connsiteY4-30" fmla="*/ 216069 h 431085"/>
              <a:gd name="connsiteX0-31" fmla="*/ 0 w 1811990"/>
              <a:gd name="connsiteY0-32" fmla="*/ 178613 h 393629"/>
              <a:gd name="connsiteX1-33" fmla="*/ 1811990 w 1811990"/>
              <a:gd name="connsiteY1-34" fmla="*/ 164326 h 393629"/>
              <a:gd name="connsiteX2-35" fmla="*/ 1623871 w 1811990"/>
              <a:gd name="connsiteY2-36" fmla="*/ 393629 h 393629"/>
              <a:gd name="connsiteX3-37" fmla="*/ 111919 w 1811990"/>
              <a:gd name="connsiteY3-38" fmla="*/ 393629 h 393629"/>
              <a:gd name="connsiteX4-39" fmla="*/ 0 w 1811990"/>
              <a:gd name="connsiteY4-40" fmla="*/ 178613 h 393629"/>
              <a:gd name="connsiteX0-41" fmla="*/ 0 w 1811990"/>
              <a:gd name="connsiteY0-42" fmla="*/ 313434 h 528450"/>
              <a:gd name="connsiteX1-43" fmla="*/ 1811990 w 1811990"/>
              <a:gd name="connsiteY1-44" fmla="*/ 299147 h 528450"/>
              <a:gd name="connsiteX2-45" fmla="*/ 1623871 w 1811990"/>
              <a:gd name="connsiteY2-46" fmla="*/ 528450 h 528450"/>
              <a:gd name="connsiteX3-47" fmla="*/ 111919 w 1811990"/>
              <a:gd name="connsiteY3-48" fmla="*/ 528450 h 528450"/>
              <a:gd name="connsiteX4-49" fmla="*/ 0 w 1811990"/>
              <a:gd name="connsiteY4-50" fmla="*/ 313434 h 528450"/>
              <a:gd name="connsiteX0-51" fmla="*/ 0 w 1811990"/>
              <a:gd name="connsiteY0-52" fmla="*/ 416193 h 631209"/>
              <a:gd name="connsiteX1-53" fmla="*/ 1811990 w 1811990"/>
              <a:gd name="connsiteY1-54" fmla="*/ 401906 h 631209"/>
              <a:gd name="connsiteX2-55" fmla="*/ 1623871 w 1811990"/>
              <a:gd name="connsiteY2-56" fmla="*/ 631209 h 631209"/>
              <a:gd name="connsiteX3-57" fmla="*/ 111919 w 1811990"/>
              <a:gd name="connsiteY3-58" fmla="*/ 631209 h 631209"/>
              <a:gd name="connsiteX4-59" fmla="*/ 0 w 1811990"/>
              <a:gd name="connsiteY4-60" fmla="*/ 416193 h 631209"/>
              <a:gd name="connsiteX0-61" fmla="*/ 160959 w 1972949"/>
              <a:gd name="connsiteY0-62" fmla="*/ 35768 h 250784"/>
              <a:gd name="connsiteX1-63" fmla="*/ 1972949 w 1972949"/>
              <a:gd name="connsiteY1-64" fmla="*/ 21481 h 250784"/>
              <a:gd name="connsiteX2-65" fmla="*/ 1784830 w 1972949"/>
              <a:gd name="connsiteY2-66" fmla="*/ 250784 h 250784"/>
              <a:gd name="connsiteX3-67" fmla="*/ 272878 w 1972949"/>
              <a:gd name="connsiteY3-68" fmla="*/ 250784 h 250784"/>
              <a:gd name="connsiteX4-69" fmla="*/ 160959 w 1972949"/>
              <a:gd name="connsiteY4-70" fmla="*/ 35768 h 250784"/>
              <a:gd name="connsiteX0-71" fmla="*/ 160959 w 1974753"/>
              <a:gd name="connsiteY0-72" fmla="*/ 53432 h 268448"/>
              <a:gd name="connsiteX1-73" fmla="*/ 1972949 w 1974753"/>
              <a:gd name="connsiteY1-74" fmla="*/ 39145 h 268448"/>
              <a:gd name="connsiteX2-75" fmla="*/ 1784830 w 1974753"/>
              <a:gd name="connsiteY2-76" fmla="*/ 268448 h 268448"/>
              <a:gd name="connsiteX3-77" fmla="*/ 272878 w 1974753"/>
              <a:gd name="connsiteY3-78" fmla="*/ 268448 h 268448"/>
              <a:gd name="connsiteX4-79" fmla="*/ 160959 w 1974753"/>
              <a:gd name="connsiteY4-80" fmla="*/ 53432 h 268448"/>
              <a:gd name="connsiteX0-81" fmla="*/ 160959 w 1974751"/>
              <a:gd name="connsiteY0-82" fmla="*/ 53432 h 311846"/>
              <a:gd name="connsiteX1-83" fmla="*/ 1972949 w 1974751"/>
              <a:gd name="connsiteY1-84" fmla="*/ 39145 h 311846"/>
              <a:gd name="connsiteX2-85" fmla="*/ 1784830 w 1974751"/>
              <a:gd name="connsiteY2-86" fmla="*/ 268448 h 311846"/>
              <a:gd name="connsiteX3-87" fmla="*/ 272878 w 1974751"/>
              <a:gd name="connsiteY3-88" fmla="*/ 268448 h 311846"/>
              <a:gd name="connsiteX4-89" fmla="*/ 160959 w 1974751"/>
              <a:gd name="connsiteY4-90" fmla="*/ 53432 h 311846"/>
              <a:gd name="connsiteX0-91" fmla="*/ 160959 w 1974753"/>
              <a:gd name="connsiteY0-92" fmla="*/ 53432 h 296225"/>
              <a:gd name="connsiteX1-93" fmla="*/ 1972949 w 1974753"/>
              <a:gd name="connsiteY1-94" fmla="*/ 39145 h 296225"/>
              <a:gd name="connsiteX2-95" fmla="*/ 1784830 w 1974753"/>
              <a:gd name="connsiteY2-96" fmla="*/ 268448 h 296225"/>
              <a:gd name="connsiteX3-97" fmla="*/ 272878 w 1974753"/>
              <a:gd name="connsiteY3-98" fmla="*/ 268448 h 296225"/>
              <a:gd name="connsiteX4-99" fmla="*/ 160959 w 1974753"/>
              <a:gd name="connsiteY4-100" fmla="*/ 53432 h 296225"/>
              <a:gd name="connsiteX0-101" fmla="*/ 122914 w 1936615"/>
              <a:gd name="connsiteY0-102" fmla="*/ 119803 h 362596"/>
              <a:gd name="connsiteX1-103" fmla="*/ 1934904 w 1936615"/>
              <a:gd name="connsiteY1-104" fmla="*/ 105516 h 362596"/>
              <a:gd name="connsiteX2-105" fmla="*/ 1746785 w 1936615"/>
              <a:gd name="connsiteY2-106" fmla="*/ 334819 h 362596"/>
              <a:gd name="connsiteX3-107" fmla="*/ 234833 w 1936615"/>
              <a:gd name="connsiteY3-108" fmla="*/ 334819 h 362596"/>
              <a:gd name="connsiteX4-109" fmla="*/ 122914 w 1936615"/>
              <a:gd name="connsiteY4-110" fmla="*/ 119803 h 362596"/>
              <a:gd name="connsiteX0-111" fmla="*/ 122914 w 2121812"/>
              <a:gd name="connsiteY0-112" fmla="*/ 177507 h 420300"/>
              <a:gd name="connsiteX1-113" fmla="*/ 1934904 w 2121812"/>
              <a:gd name="connsiteY1-114" fmla="*/ 163220 h 420300"/>
              <a:gd name="connsiteX2-115" fmla="*/ 1746785 w 2121812"/>
              <a:gd name="connsiteY2-116" fmla="*/ 392523 h 420300"/>
              <a:gd name="connsiteX3-117" fmla="*/ 234833 w 2121812"/>
              <a:gd name="connsiteY3-118" fmla="*/ 392523 h 420300"/>
              <a:gd name="connsiteX4-119" fmla="*/ 122914 w 2121812"/>
              <a:gd name="connsiteY4-120" fmla="*/ 177507 h 420300"/>
              <a:gd name="connsiteX0-121" fmla="*/ 121667 w 2160596"/>
              <a:gd name="connsiteY0-122" fmla="*/ 142002 h 750303"/>
              <a:gd name="connsiteX1-123" fmla="*/ 1933657 w 2160596"/>
              <a:gd name="connsiteY1-124" fmla="*/ 127715 h 750303"/>
              <a:gd name="connsiteX2-125" fmla="*/ 1745538 w 2160596"/>
              <a:gd name="connsiteY2-126" fmla="*/ 357018 h 750303"/>
              <a:gd name="connsiteX3-127" fmla="*/ 340073 w 2160596"/>
              <a:gd name="connsiteY3-128" fmla="*/ 747543 h 750303"/>
              <a:gd name="connsiteX4-129" fmla="*/ 121667 w 2160596"/>
              <a:gd name="connsiteY4-130" fmla="*/ 142002 h 750303"/>
              <a:gd name="connsiteX0-131" fmla="*/ 126823 w 2128132"/>
              <a:gd name="connsiteY0-132" fmla="*/ 80912 h 739617"/>
              <a:gd name="connsiteX1-133" fmla="*/ 1938813 w 2128132"/>
              <a:gd name="connsiteY1-134" fmla="*/ 66625 h 739617"/>
              <a:gd name="connsiteX2-135" fmla="*/ 1892677 w 2128132"/>
              <a:gd name="connsiteY2-136" fmla="*/ 638828 h 739617"/>
              <a:gd name="connsiteX3-137" fmla="*/ 345229 w 2128132"/>
              <a:gd name="connsiteY3-138" fmla="*/ 686453 h 739617"/>
              <a:gd name="connsiteX4-139" fmla="*/ 126823 w 2128132"/>
              <a:gd name="connsiteY4-140" fmla="*/ 80912 h 739617"/>
              <a:gd name="connsiteX0-141" fmla="*/ 150487 w 2151798"/>
              <a:gd name="connsiteY0-142" fmla="*/ 138337 h 797042"/>
              <a:gd name="connsiteX1-143" fmla="*/ 1962477 w 2151798"/>
              <a:gd name="connsiteY1-144" fmla="*/ 124050 h 797042"/>
              <a:gd name="connsiteX2-145" fmla="*/ 1916341 w 2151798"/>
              <a:gd name="connsiteY2-146" fmla="*/ 696253 h 797042"/>
              <a:gd name="connsiteX3-147" fmla="*/ 368893 w 2151798"/>
              <a:gd name="connsiteY3-148" fmla="*/ 743878 h 797042"/>
              <a:gd name="connsiteX4-149" fmla="*/ 150487 w 2151798"/>
              <a:gd name="connsiteY4-150" fmla="*/ 138337 h 797042"/>
              <a:gd name="connsiteX0-151" fmla="*/ 163275 w 2107709"/>
              <a:gd name="connsiteY0-152" fmla="*/ 120535 h 845635"/>
              <a:gd name="connsiteX1-153" fmla="*/ 1922021 w 2107709"/>
              <a:gd name="connsiteY1-154" fmla="*/ 168160 h 845635"/>
              <a:gd name="connsiteX2-155" fmla="*/ 1875885 w 2107709"/>
              <a:gd name="connsiteY2-156" fmla="*/ 740363 h 845635"/>
              <a:gd name="connsiteX3-157" fmla="*/ 328437 w 2107709"/>
              <a:gd name="connsiteY3-158" fmla="*/ 787988 h 845635"/>
              <a:gd name="connsiteX4-159" fmla="*/ 163275 w 2107709"/>
              <a:gd name="connsiteY4-160" fmla="*/ 120535 h 845635"/>
              <a:gd name="connsiteX0-161" fmla="*/ 163275 w 2186152"/>
              <a:gd name="connsiteY0-162" fmla="*/ 187705 h 912805"/>
              <a:gd name="connsiteX1-163" fmla="*/ 1922021 w 2186152"/>
              <a:gd name="connsiteY1-164" fmla="*/ 235330 h 912805"/>
              <a:gd name="connsiteX2-165" fmla="*/ 1875885 w 2186152"/>
              <a:gd name="connsiteY2-166" fmla="*/ 807533 h 912805"/>
              <a:gd name="connsiteX3-167" fmla="*/ 328437 w 2186152"/>
              <a:gd name="connsiteY3-168" fmla="*/ 855158 h 912805"/>
              <a:gd name="connsiteX4-169" fmla="*/ 163275 w 2186152"/>
              <a:gd name="connsiteY4-170" fmla="*/ 187705 h 912805"/>
              <a:gd name="connsiteX0-171" fmla="*/ 163275 w 2137129"/>
              <a:gd name="connsiteY0-172" fmla="*/ 189457 h 914557"/>
              <a:gd name="connsiteX1-173" fmla="*/ 1922021 w 2137129"/>
              <a:gd name="connsiteY1-174" fmla="*/ 237082 h 914557"/>
              <a:gd name="connsiteX2-175" fmla="*/ 1875885 w 2137129"/>
              <a:gd name="connsiteY2-176" fmla="*/ 809285 h 914557"/>
              <a:gd name="connsiteX3-177" fmla="*/ 328437 w 2137129"/>
              <a:gd name="connsiteY3-178" fmla="*/ 856910 h 914557"/>
              <a:gd name="connsiteX4-179" fmla="*/ 163275 w 2137129"/>
              <a:gd name="connsiteY4-180" fmla="*/ 189457 h 914557"/>
              <a:gd name="connsiteX0-181" fmla="*/ 186821 w 2685834"/>
              <a:gd name="connsiteY0-182" fmla="*/ 142129 h 867451"/>
              <a:gd name="connsiteX1-183" fmla="*/ 2584491 w 2685834"/>
              <a:gd name="connsiteY1-184" fmla="*/ 184991 h 867451"/>
              <a:gd name="connsiteX2-185" fmla="*/ 1899431 w 2685834"/>
              <a:gd name="connsiteY2-186" fmla="*/ 761957 h 867451"/>
              <a:gd name="connsiteX3-187" fmla="*/ 351983 w 2685834"/>
              <a:gd name="connsiteY3-188" fmla="*/ 809582 h 867451"/>
              <a:gd name="connsiteX4-189" fmla="*/ 186821 w 2685834"/>
              <a:gd name="connsiteY4-190" fmla="*/ 142129 h 867451"/>
              <a:gd name="connsiteX0-191" fmla="*/ 186821 w 2756339"/>
              <a:gd name="connsiteY0-192" fmla="*/ 201141 h 926463"/>
              <a:gd name="connsiteX1-193" fmla="*/ 2584491 w 2756339"/>
              <a:gd name="connsiteY1-194" fmla="*/ 244003 h 926463"/>
              <a:gd name="connsiteX2-195" fmla="*/ 1899431 w 2756339"/>
              <a:gd name="connsiteY2-196" fmla="*/ 820969 h 926463"/>
              <a:gd name="connsiteX3-197" fmla="*/ 351983 w 2756339"/>
              <a:gd name="connsiteY3-198" fmla="*/ 868594 h 926463"/>
              <a:gd name="connsiteX4-199" fmla="*/ 186821 w 2756339"/>
              <a:gd name="connsiteY4-200" fmla="*/ 201141 h 926463"/>
              <a:gd name="connsiteX0-201" fmla="*/ 198603 w 2768122"/>
              <a:gd name="connsiteY0-202" fmla="*/ 284982 h 1010304"/>
              <a:gd name="connsiteX1-203" fmla="*/ 2596273 w 2768122"/>
              <a:gd name="connsiteY1-204" fmla="*/ 327844 h 1010304"/>
              <a:gd name="connsiteX2-205" fmla="*/ 1911213 w 2768122"/>
              <a:gd name="connsiteY2-206" fmla="*/ 904810 h 1010304"/>
              <a:gd name="connsiteX3-207" fmla="*/ 363765 w 2768122"/>
              <a:gd name="connsiteY3-208" fmla="*/ 952435 h 1010304"/>
              <a:gd name="connsiteX4-209" fmla="*/ 198603 w 2768122"/>
              <a:gd name="connsiteY4-210" fmla="*/ 284982 h 1010304"/>
              <a:gd name="connsiteX0-211" fmla="*/ 229193 w 2627166"/>
              <a:gd name="connsiteY0-212" fmla="*/ 172727 h 840252"/>
              <a:gd name="connsiteX1-213" fmla="*/ 2626863 w 2627166"/>
              <a:gd name="connsiteY1-214" fmla="*/ 215589 h 840252"/>
              <a:gd name="connsiteX2-215" fmla="*/ 394355 w 2627166"/>
              <a:gd name="connsiteY2-216" fmla="*/ 840180 h 840252"/>
              <a:gd name="connsiteX3-217" fmla="*/ 229193 w 2627166"/>
              <a:gd name="connsiteY3-218" fmla="*/ 172727 h 840252"/>
              <a:gd name="connsiteX0-219" fmla="*/ 0 w 2397670"/>
              <a:gd name="connsiteY0-220" fmla="*/ 172727 h 215589"/>
              <a:gd name="connsiteX1-221" fmla="*/ 2397670 w 2397670"/>
              <a:gd name="connsiteY1-222" fmla="*/ 215589 h 215589"/>
              <a:gd name="connsiteX2-223" fmla="*/ 0 w 2397670"/>
              <a:gd name="connsiteY2-224" fmla="*/ 172727 h 215589"/>
              <a:gd name="connsiteX0-225" fmla="*/ 0 w 2388797"/>
              <a:gd name="connsiteY0-226" fmla="*/ 176263 h 176263"/>
              <a:gd name="connsiteX1-227" fmla="*/ 2388797 w 2388797"/>
              <a:gd name="connsiteY1-228" fmla="*/ 114350 h 176263"/>
              <a:gd name="connsiteX2-229" fmla="*/ 0 w 2388797"/>
              <a:gd name="connsiteY2-230" fmla="*/ 176263 h 176263"/>
              <a:gd name="connsiteX0-231" fmla="*/ 0 w 2388797"/>
              <a:gd name="connsiteY0-232" fmla="*/ 168967 h 168967"/>
              <a:gd name="connsiteX1-233" fmla="*/ 2388797 w 2388797"/>
              <a:gd name="connsiteY1-234" fmla="*/ 130867 h 168967"/>
              <a:gd name="connsiteX2-235" fmla="*/ 0 w 2388797"/>
              <a:gd name="connsiteY2-236" fmla="*/ 168967 h 168967"/>
              <a:gd name="connsiteX0-237" fmla="*/ 98544 w 2487341"/>
              <a:gd name="connsiteY0-238" fmla="*/ 287217 h 557332"/>
              <a:gd name="connsiteX1-239" fmla="*/ 2487341 w 2487341"/>
              <a:gd name="connsiteY1-240" fmla="*/ 249117 h 557332"/>
              <a:gd name="connsiteX2-241" fmla="*/ 98544 w 2487341"/>
              <a:gd name="connsiteY2-242" fmla="*/ 287217 h 557332"/>
              <a:gd name="connsiteX0-243" fmla="*/ 65757 w 2513543"/>
              <a:gd name="connsiteY0-244" fmla="*/ 436393 h 838087"/>
              <a:gd name="connsiteX1-245" fmla="*/ 2454554 w 2513543"/>
              <a:gd name="connsiteY1-246" fmla="*/ 398293 h 838087"/>
              <a:gd name="connsiteX2-247" fmla="*/ 65757 w 2513543"/>
              <a:gd name="connsiteY2-248" fmla="*/ 436393 h 838087"/>
              <a:gd name="connsiteX0-249" fmla="*/ 72144 w 2469823"/>
              <a:gd name="connsiteY0-250" fmla="*/ 383166 h 736189"/>
              <a:gd name="connsiteX1-251" fmla="*/ 2460941 w 2469823"/>
              <a:gd name="connsiteY1-252" fmla="*/ 345066 h 736189"/>
              <a:gd name="connsiteX2-253" fmla="*/ 72144 w 2469823"/>
              <a:gd name="connsiteY2-254" fmla="*/ 383166 h 736189"/>
              <a:gd name="connsiteX0-255" fmla="*/ 85 w 2399588"/>
              <a:gd name="connsiteY0-256" fmla="*/ 322200 h 610927"/>
              <a:gd name="connsiteX1-257" fmla="*/ 2388882 w 2399588"/>
              <a:gd name="connsiteY1-258" fmla="*/ 284100 h 610927"/>
              <a:gd name="connsiteX2-259" fmla="*/ 85 w 2399588"/>
              <a:gd name="connsiteY2-260" fmla="*/ 322200 h 610927"/>
              <a:gd name="connsiteX0-261" fmla="*/ 247 w 2399925"/>
              <a:gd name="connsiteY0-262" fmla="*/ 272591 h 507119"/>
              <a:gd name="connsiteX1-263" fmla="*/ 2389044 w 2399925"/>
              <a:gd name="connsiteY1-264" fmla="*/ 234491 h 507119"/>
              <a:gd name="connsiteX2-265" fmla="*/ 247 w 2399925"/>
              <a:gd name="connsiteY2-266" fmla="*/ 272591 h 507119"/>
              <a:gd name="connsiteX0-267" fmla="*/ 234 w 2389703"/>
              <a:gd name="connsiteY0-268" fmla="*/ 276359 h 514260"/>
              <a:gd name="connsiteX1-269" fmla="*/ 2389031 w 2389703"/>
              <a:gd name="connsiteY1-270" fmla="*/ 238259 h 514260"/>
              <a:gd name="connsiteX2-271" fmla="*/ 234 w 2389703"/>
              <a:gd name="connsiteY2-272" fmla="*/ 276359 h 51426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2389703" h="514260">
                <a:moveTo>
                  <a:pt x="234" y="276359"/>
                </a:moveTo>
                <a:cubicBezTo>
                  <a:pt x="-27012" y="-61101"/>
                  <a:pt x="2342275" y="-107816"/>
                  <a:pt x="2389031" y="238259"/>
                </a:cubicBezTo>
                <a:cubicBezTo>
                  <a:pt x="2435787" y="584334"/>
                  <a:pt x="27480" y="613819"/>
                  <a:pt x="234" y="276359"/>
                </a:cubicBezTo>
                <a:close/>
              </a:path>
            </a:pathLst>
          </a:custGeom>
        </p:spPr>
        <p:txBody>
          <a:bodyPr wrap="none">
            <a:prstTxWarp prst="textArchUp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600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令愤怒的客户平伏情绪</a:t>
            </a:r>
            <a:endParaRPr lang="en-US" altLang="zh-CN" sz="1600" spc="200" dirty="0">
              <a:solidFill>
                <a:schemeClr val="accent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5" name="标题 1"/>
          <p:cNvSpPr txBox="1"/>
          <p:nvPr/>
        </p:nvSpPr>
        <p:spPr>
          <a:xfrm>
            <a:off x="516000" y="365129"/>
            <a:ext cx="1116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400" b="1">
                <a:gradFill>
                  <a:gsLst>
                    <a:gs pos="0">
                      <a:srgbClr val="84703F"/>
                    </a:gs>
                    <a:gs pos="60000">
                      <a:srgbClr val="E1D8A0"/>
                    </a:gs>
                    <a:gs pos="100000">
                      <a:srgbClr val="84703F"/>
                    </a:gs>
                  </a:gsLst>
                  <a:lin ang="36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服务原则</a:t>
            </a:r>
            <a:endParaRPr lang="zh-CN" alt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49"/>
                            </p:stCondLst>
                            <p:childTnLst>
                              <p:par>
                                <p:cTn id="13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indefinite" fill="hold"/>
                                        <p:tgtEl>
                                          <p:spTgt spid="4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149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indefinite" fill="hold"/>
                                        <p:tgtEl>
                                          <p:spTgt spid="4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indefinite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649"/>
                            </p:stCondLst>
                            <p:childTnLst>
                              <p:par>
                                <p:cTn id="3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indefinite" fill="hold"/>
                                        <p:tgtEl>
                                          <p:spTgt spid="4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indefinite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149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indefinite" fill="hold"/>
                                        <p:tgtEl>
                                          <p:spTgt spid="4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indefinite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649"/>
                            </p:stCondLst>
                            <p:childTnLst>
                              <p:par>
                                <p:cTn id="4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indefinite" fill="hold"/>
                                        <p:tgtEl>
                                          <p:spTgt spid="4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indefinite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7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7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7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7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7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7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7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7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7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7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32" grpId="0" animBg="1" advAuto="0"/>
      <p:bldP spid="4133" grpId="0" animBg="1" advAuto="0"/>
      <p:bldP spid="4134" grpId="0" animBg="1" advAuto="0"/>
      <p:bldP spid="4135" grpId="0" animBg="1" advAuto="0"/>
      <p:bldP spid="4136" grpId="0" animBg="1" advAuto="0"/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矩形 30"/>
          <p:cNvSpPr/>
          <p:nvPr/>
        </p:nvSpPr>
        <p:spPr>
          <a:xfrm>
            <a:off x="299897" y="312285"/>
            <a:ext cx="11592206" cy="623343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16000" y="456555"/>
            <a:ext cx="11160000" cy="461665"/>
          </a:xfr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>
                <a:gradFill>
                  <a:gsLst>
                    <a:gs pos="0">
                      <a:srgbClr val="84703F"/>
                    </a:gs>
                    <a:gs pos="60000">
                      <a:srgbClr val="E1D8A0"/>
                    </a:gs>
                    <a:gs pos="100000">
                      <a:srgbClr val="84703F"/>
                    </a:gs>
                  </a:gsLst>
                  <a:lin ang="3600000" scaled="0"/>
                </a:gradFill>
                <a:cs typeface="+mn-cs"/>
              </a:rPr>
              <a:t>客户满意</a:t>
            </a:r>
            <a:endParaRPr lang="zh-CN" altLang="en-US" sz="2400" b="1" dirty="0">
              <a:gradFill>
                <a:gsLst>
                  <a:gs pos="0">
                    <a:srgbClr val="84703F"/>
                  </a:gs>
                  <a:gs pos="60000">
                    <a:srgbClr val="E1D8A0"/>
                  </a:gs>
                  <a:gs pos="100000">
                    <a:srgbClr val="84703F"/>
                  </a:gs>
                </a:gsLst>
                <a:lin ang="3600000" scaled="0"/>
              </a:gradFill>
              <a:cs typeface="+mn-cs"/>
            </a:endParaRPr>
          </a:p>
        </p:txBody>
      </p:sp>
      <p:sp>
        <p:nvSpPr>
          <p:cNvPr id="19" name="椭圆 18"/>
          <p:cNvSpPr/>
          <p:nvPr/>
        </p:nvSpPr>
        <p:spPr>
          <a:xfrm>
            <a:off x="4312920" y="2150110"/>
            <a:ext cx="3550920" cy="3550920"/>
          </a:xfrm>
          <a:prstGeom prst="ellipse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5509260" y="1551940"/>
            <a:ext cx="1173480" cy="117348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客户服务经理</a:t>
            </a:r>
            <a:endParaRPr lang="zh-CN" altLang="en-US" sz="1600" dirty="0">
              <a:solidFill>
                <a:schemeClr val="accent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椭圆 8"/>
          <p:cNvSpPr/>
          <p:nvPr/>
        </p:nvSpPr>
        <p:spPr>
          <a:xfrm>
            <a:off x="3779520" y="2801620"/>
            <a:ext cx="1173480" cy="117348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产品技术咨询专家</a:t>
            </a:r>
            <a:endParaRPr lang="zh-CN" altLang="en-US" sz="1600" dirty="0">
              <a:solidFill>
                <a:schemeClr val="accent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7239000" y="2801620"/>
            <a:ext cx="1173480" cy="117348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技术问题处理专家</a:t>
            </a:r>
            <a:endParaRPr lang="zh-CN" altLang="en-US" sz="1600" dirty="0">
              <a:solidFill>
                <a:schemeClr val="accent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6583680" y="4828540"/>
            <a:ext cx="1173480" cy="117348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技术培训讲师</a:t>
            </a:r>
            <a:endParaRPr lang="zh-CN" altLang="en-US" sz="1600" dirty="0">
              <a:solidFill>
                <a:schemeClr val="accent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椭圆 11"/>
          <p:cNvSpPr/>
          <p:nvPr/>
        </p:nvSpPr>
        <p:spPr>
          <a:xfrm>
            <a:off x="4442460" y="4828540"/>
            <a:ext cx="1173480" cy="117348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现场服务专家</a:t>
            </a:r>
            <a:endParaRPr lang="zh-CN" altLang="en-US" sz="1600" dirty="0">
              <a:solidFill>
                <a:schemeClr val="accent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燕尾形 5"/>
          <p:cNvSpPr/>
          <p:nvPr/>
        </p:nvSpPr>
        <p:spPr>
          <a:xfrm rot="5400000">
            <a:off x="6015319" y="2771140"/>
            <a:ext cx="160020" cy="274320"/>
          </a:xfrm>
          <a:prstGeom prst="chevron">
            <a:avLst>
              <a:gd name="adj" fmla="val 3611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燕尾形 13"/>
          <p:cNvSpPr/>
          <p:nvPr/>
        </p:nvSpPr>
        <p:spPr>
          <a:xfrm rot="14244344">
            <a:off x="6640685" y="4667250"/>
            <a:ext cx="160020" cy="274320"/>
          </a:xfrm>
          <a:prstGeom prst="chevron">
            <a:avLst>
              <a:gd name="adj" fmla="val 36111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燕尾形 15"/>
          <p:cNvSpPr/>
          <p:nvPr/>
        </p:nvSpPr>
        <p:spPr>
          <a:xfrm rot="7355656" flipH="1">
            <a:off x="5389482" y="4667250"/>
            <a:ext cx="160020" cy="274320"/>
          </a:xfrm>
          <a:prstGeom prst="chevron">
            <a:avLst>
              <a:gd name="adj" fmla="val 36111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燕尾形 16"/>
          <p:cNvSpPr/>
          <p:nvPr/>
        </p:nvSpPr>
        <p:spPr>
          <a:xfrm rot="11700000" flipH="1">
            <a:off x="5030226" y="3417094"/>
            <a:ext cx="160020" cy="274320"/>
          </a:xfrm>
          <a:prstGeom prst="chevron">
            <a:avLst>
              <a:gd name="adj" fmla="val 36111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燕尾形 17"/>
          <p:cNvSpPr/>
          <p:nvPr/>
        </p:nvSpPr>
        <p:spPr>
          <a:xfrm rot="9900000">
            <a:off x="6990079" y="3417093"/>
            <a:ext cx="160020" cy="274320"/>
          </a:xfrm>
          <a:prstGeom prst="chevron">
            <a:avLst>
              <a:gd name="adj" fmla="val 36111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5227320" y="3091180"/>
            <a:ext cx="1737360" cy="1737360"/>
            <a:chOff x="5227320" y="3091180"/>
            <a:chExt cx="1737360" cy="1737360"/>
          </a:xfrm>
        </p:grpSpPr>
        <p:sp>
          <p:nvSpPr>
            <p:cNvPr id="7" name="椭圆 6"/>
            <p:cNvSpPr/>
            <p:nvPr/>
          </p:nvSpPr>
          <p:spPr>
            <a:xfrm>
              <a:off x="5227320" y="3091180"/>
              <a:ext cx="1737360" cy="173736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22" name="组合 21"/>
            <p:cNvGrpSpPr/>
            <p:nvPr/>
          </p:nvGrpSpPr>
          <p:grpSpPr>
            <a:xfrm>
              <a:off x="5653298" y="3569946"/>
              <a:ext cx="885404" cy="779829"/>
              <a:chOff x="2203450" y="770309"/>
              <a:chExt cx="7785100" cy="6856812"/>
            </a:xfrm>
            <a:solidFill>
              <a:schemeClr val="bg1"/>
            </a:solidFill>
          </p:grpSpPr>
          <p:sp>
            <p:nvSpPr>
              <p:cNvPr id="23" name="任意多边形 22"/>
              <p:cNvSpPr/>
              <p:nvPr/>
            </p:nvSpPr>
            <p:spPr bwMode="auto">
              <a:xfrm>
                <a:off x="6007100" y="770309"/>
                <a:ext cx="3981450" cy="6856812"/>
              </a:xfrm>
              <a:custGeom>
                <a:avLst/>
                <a:gdLst>
                  <a:gd name="connsiteX0" fmla="*/ 2051459 w 3981450"/>
                  <a:gd name="connsiteY0" fmla="*/ 1433912 h 6856812"/>
                  <a:gd name="connsiteX1" fmla="*/ 2082422 w 3981450"/>
                  <a:gd name="connsiteY1" fmla="*/ 1433912 h 6856812"/>
                  <a:gd name="connsiteX2" fmla="*/ 2112590 w 3981450"/>
                  <a:gd name="connsiteY2" fmla="*/ 1435499 h 6856812"/>
                  <a:gd name="connsiteX3" fmla="*/ 2143552 w 3981450"/>
                  <a:gd name="connsiteY3" fmla="*/ 1437880 h 6856812"/>
                  <a:gd name="connsiteX4" fmla="*/ 2173721 w 3981450"/>
                  <a:gd name="connsiteY4" fmla="*/ 1441849 h 6856812"/>
                  <a:gd name="connsiteX5" fmla="*/ 2202302 w 3981450"/>
                  <a:gd name="connsiteY5" fmla="*/ 1446610 h 6856812"/>
                  <a:gd name="connsiteX6" fmla="*/ 2232470 w 3981450"/>
                  <a:gd name="connsiteY6" fmla="*/ 1452959 h 6856812"/>
                  <a:gd name="connsiteX7" fmla="*/ 2261845 w 3981450"/>
                  <a:gd name="connsiteY7" fmla="*/ 1460102 h 6856812"/>
                  <a:gd name="connsiteX8" fmla="*/ 2289632 w 3981450"/>
                  <a:gd name="connsiteY8" fmla="*/ 1469626 h 6856812"/>
                  <a:gd name="connsiteX9" fmla="*/ 2318212 w 3981450"/>
                  <a:gd name="connsiteY9" fmla="*/ 1479149 h 6856812"/>
                  <a:gd name="connsiteX10" fmla="*/ 2345205 w 3981450"/>
                  <a:gd name="connsiteY10" fmla="*/ 1491054 h 6856812"/>
                  <a:gd name="connsiteX11" fmla="*/ 2372992 w 3981450"/>
                  <a:gd name="connsiteY11" fmla="*/ 1502958 h 6856812"/>
                  <a:gd name="connsiteX12" fmla="*/ 2390458 w 3981450"/>
                  <a:gd name="connsiteY12" fmla="*/ 1509307 h 6856812"/>
                  <a:gd name="connsiteX13" fmla="*/ 2406336 w 3981450"/>
                  <a:gd name="connsiteY13" fmla="*/ 1517244 h 6856812"/>
                  <a:gd name="connsiteX14" fmla="*/ 2424596 w 3981450"/>
                  <a:gd name="connsiteY14" fmla="*/ 1527561 h 6856812"/>
                  <a:gd name="connsiteX15" fmla="*/ 2440474 w 3981450"/>
                  <a:gd name="connsiteY15" fmla="*/ 1537085 h 6856812"/>
                  <a:gd name="connsiteX16" fmla="*/ 3409042 w 3981450"/>
                  <a:gd name="connsiteY16" fmla="*/ 2224371 h 6856812"/>
                  <a:gd name="connsiteX17" fmla="*/ 3435241 w 3981450"/>
                  <a:gd name="connsiteY17" fmla="*/ 2243419 h 6856812"/>
                  <a:gd name="connsiteX18" fmla="*/ 3462234 w 3981450"/>
                  <a:gd name="connsiteY18" fmla="*/ 2263260 h 6856812"/>
                  <a:gd name="connsiteX19" fmla="*/ 3486845 w 3981450"/>
                  <a:gd name="connsiteY19" fmla="*/ 2283101 h 6856812"/>
                  <a:gd name="connsiteX20" fmla="*/ 3511456 w 3981450"/>
                  <a:gd name="connsiteY20" fmla="*/ 2306116 h 6856812"/>
                  <a:gd name="connsiteX21" fmla="*/ 3533686 w 3981450"/>
                  <a:gd name="connsiteY21" fmla="*/ 2329131 h 6856812"/>
                  <a:gd name="connsiteX22" fmla="*/ 3556709 w 3981450"/>
                  <a:gd name="connsiteY22" fmla="*/ 2352940 h 6856812"/>
                  <a:gd name="connsiteX23" fmla="*/ 3576557 w 3981450"/>
                  <a:gd name="connsiteY23" fmla="*/ 2377543 h 6856812"/>
                  <a:gd name="connsiteX24" fmla="*/ 3597198 w 3981450"/>
                  <a:gd name="connsiteY24" fmla="*/ 2404526 h 6856812"/>
                  <a:gd name="connsiteX25" fmla="*/ 3614664 w 3981450"/>
                  <a:gd name="connsiteY25" fmla="*/ 2430716 h 6856812"/>
                  <a:gd name="connsiteX26" fmla="*/ 3632130 w 3981450"/>
                  <a:gd name="connsiteY26" fmla="*/ 2458493 h 6856812"/>
                  <a:gd name="connsiteX27" fmla="*/ 3648802 w 3981450"/>
                  <a:gd name="connsiteY27" fmla="*/ 2487858 h 6856812"/>
                  <a:gd name="connsiteX28" fmla="*/ 3662299 w 3981450"/>
                  <a:gd name="connsiteY28" fmla="*/ 2516429 h 6856812"/>
                  <a:gd name="connsiteX29" fmla="*/ 3676589 w 3981450"/>
                  <a:gd name="connsiteY29" fmla="*/ 2545793 h 6856812"/>
                  <a:gd name="connsiteX30" fmla="*/ 3687704 w 3981450"/>
                  <a:gd name="connsiteY30" fmla="*/ 2576745 h 6856812"/>
                  <a:gd name="connsiteX31" fmla="*/ 3698819 w 3981450"/>
                  <a:gd name="connsiteY31" fmla="*/ 2606903 h 6856812"/>
                  <a:gd name="connsiteX32" fmla="*/ 3707552 w 3981450"/>
                  <a:gd name="connsiteY32" fmla="*/ 2640236 h 6856812"/>
                  <a:gd name="connsiteX33" fmla="*/ 3971129 w 3981450"/>
                  <a:gd name="connsiteY33" fmla="*/ 3622754 h 6856812"/>
                  <a:gd name="connsiteX34" fmla="*/ 3975099 w 3981450"/>
                  <a:gd name="connsiteY34" fmla="*/ 3637833 h 6856812"/>
                  <a:gd name="connsiteX35" fmla="*/ 3977480 w 3981450"/>
                  <a:gd name="connsiteY35" fmla="*/ 3652119 h 6856812"/>
                  <a:gd name="connsiteX36" fmla="*/ 3981450 w 3981450"/>
                  <a:gd name="connsiteY36" fmla="*/ 3680690 h 6856812"/>
                  <a:gd name="connsiteX37" fmla="*/ 3981450 w 3981450"/>
                  <a:gd name="connsiteY37" fmla="*/ 3710054 h 6856812"/>
                  <a:gd name="connsiteX38" fmla="*/ 3979068 w 3981450"/>
                  <a:gd name="connsiteY38" fmla="*/ 3737831 h 6856812"/>
                  <a:gd name="connsiteX39" fmla="*/ 3973511 w 3981450"/>
                  <a:gd name="connsiteY39" fmla="*/ 3765608 h 6856812"/>
                  <a:gd name="connsiteX40" fmla="*/ 3964778 w 3981450"/>
                  <a:gd name="connsiteY40" fmla="*/ 3793386 h 6856812"/>
                  <a:gd name="connsiteX41" fmla="*/ 3955251 w 3981450"/>
                  <a:gd name="connsiteY41" fmla="*/ 3817988 h 6856812"/>
                  <a:gd name="connsiteX42" fmla="*/ 3942548 w 3981450"/>
                  <a:gd name="connsiteY42" fmla="*/ 3843384 h 6856812"/>
                  <a:gd name="connsiteX43" fmla="*/ 3927464 w 3981450"/>
                  <a:gd name="connsiteY43" fmla="*/ 3866400 h 6856812"/>
                  <a:gd name="connsiteX44" fmla="*/ 3909204 w 3981450"/>
                  <a:gd name="connsiteY44" fmla="*/ 3888622 h 6856812"/>
                  <a:gd name="connsiteX45" fmla="*/ 3890944 w 3981450"/>
                  <a:gd name="connsiteY45" fmla="*/ 3909256 h 6856812"/>
                  <a:gd name="connsiteX46" fmla="*/ 3869509 w 3981450"/>
                  <a:gd name="connsiteY46" fmla="*/ 3926716 h 6856812"/>
                  <a:gd name="connsiteX47" fmla="*/ 3846486 w 3981450"/>
                  <a:gd name="connsiteY47" fmla="*/ 3943382 h 6856812"/>
                  <a:gd name="connsiteX48" fmla="*/ 3821080 w 3981450"/>
                  <a:gd name="connsiteY48" fmla="*/ 3956874 h 6856812"/>
                  <a:gd name="connsiteX49" fmla="*/ 3794882 w 3981450"/>
                  <a:gd name="connsiteY49" fmla="*/ 3969572 h 6856812"/>
                  <a:gd name="connsiteX50" fmla="*/ 3780591 w 3981450"/>
                  <a:gd name="connsiteY50" fmla="*/ 3974334 h 6856812"/>
                  <a:gd name="connsiteX51" fmla="*/ 3765507 w 3981450"/>
                  <a:gd name="connsiteY51" fmla="*/ 3978302 h 6856812"/>
                  <a:gd name="connsiteX52" fmla="*/ 3747247 w 3981450"/>
                  <a:gd name="connsiteY52" fmla="*/ 3982270 h 6856812"/>
                  <a:gd name="connsiteX53" fmla="*/ 3728193 w 3981450"/>
                  <a:gd name="connsiteY53" fmla="*/ 3986239 h 6856812"/>
                  <a:gd name="connsiteX54" fmla="*/ 3710727 w 3981450"/>
                  <a:gd name="connsiteY54" fmla="*/ 3987032 h 6856812"/>
                  <a:gd name="connsiteX55" fmla="*/ 3691674 w 3981450"/>
                  <a:gd name="connsiteY55" fmla="*/ 3988619 h 6856812"/>
                  <a:gd name="connsiteX56" fmla="*/ 3667856 w 3981450"/>
                  <a:gd name="connsiteY56" fmla="*/ 3987032 h 6856812"/>
                  <a:gd name="connsiteX57" fmla="*/ 3643245 w 3981450"/>
                  <a:gd name="connsiteY57" fmla="*/ 3984651 h 6856812"/>
                  <a:gd name="connsiteX58" fmla="*/ 3621016 w 3981450"/>
                  <a:gd name="connsiteY58" fmla="*/ 3979889 h 6856812"/>
                  <a:gd name="connsiteX59" fmla="*/ 3597992 w 3981450"/>
                  <a:gd name="connsiteY59" fmla="*/ 3973540 h 6856812"/>
                  <a:gd name="connsiteX60" fmla="*/ 3576557 w 3981450"/>
                  <a:gd name="connsiteY60" fmla="*/ 3964810 h 6856812"/>
                  <a:gd name="connsiteX61" fmla="*/ 3555121 w 3981450"/>
                  <a:gd name="connsiteY61" fmla="*/ 3954493 h 6856812"/>
                  <a:gd name="connsiteX62" fmla="*/ 3535274 w 3981450"/>
                  <a:gd name="connsiteY62" fmla="*/ 3943382 h 6856812"/>
                  <a:gd name="connsiteX63" fmla="*/ 3516220 w 3981450"/>
                  <a:gd name="connsiteY63" fmla="*/ 3929097 h 6856812"/>
                  <a:gd name="connsiteX64" fmla="*/ 3497166 w 3981450"/>
                  <a:gd name="connsiteY64" fmla="*/ 3914018 h 6856812"/>
                  <a:gd name="connsiteX65" fmla="*/ 3481288 w 3981450"/>
                  <a:gd name="connsiteY65" fmla="*/ 3898145 h 6856812"/>
                  <a:gd name="connsiteX66" fmla="*/ 3465410 w 3981450"/>
                  <a:gd name="connsiteY66" fmla="*/ 3879892 h 6856812"/>
                  <a:gd name="connsiteX67" fmla="*/ 3451913 w 3981450"/>
                  <a:gd name="connsiteY67" fmla="*/ 3860844 h 6856812"/>
                  <a:gd name="connsiteX68" fmla="*/ 3438417 w 3981450"/>
                  <a:gd name="connsiteY68" fmla="*/ 3841004 h 6856812"/>
                  <a:gd name="connsiteX69" fmla="*/ 3428096 w 3981450"/>
                  <a:gd name="connsiteY69" fmla="*/ 3819575 h 6856812"/>
                  <a:gd name="connsiteX70" fmla="*/ 3417775 w 3981450"/>
                  <a:gd name="connsiteY70" fmla="*/ 3796560 h 6856812"/>
                  <a:gd name="connsiteX71" fmla="*/ 3410630 w 3981450"/>
                  <a:gd name="connsiteY71" fmla="*/ 3772751 h 6856812"/>
                  <a:gd name="connsiteX72" fmla="*/ 3147846 w 3981450"/>
                  <a:gd name="connsiteY72" fmla="*/ 2790233 h 6856812"/>
                  <a:gd name="connsiteX73" fmla="*/ 3144671 w 3981450"/>
                  <a:gd name="connsiteY73" fmla="*/ 2777534 h 6856812"/>
                  <a:gd name="connsiteX74" fmla="*/ 3138320 w 3981450"/>
                  <a:gd name="connsiteY74" fmla="*/ 2764836 h 6856812"/>
                  <a:gd name="connsiteX75" fmla="*/ 3132762 w 3981450"/>
                  <a:gd name="connsiteY75" fmla="*/ 2753725 h 6856812"/>
                  <a:gd name="connsiteX76" fmla="*/ 3125617 w 3981450"/>
                  <a:gd name="connsiteY76" fmla="*/ 2743408 h 6856812"/>
                  <a:gd name="connsiteX77" fmla="*/ 3117678 w 3981450"/>
                  <a:gd name="connsiteY77" fmla="*/ 2733091 h 6856812"/>
                  <a:gd name="connsiteX78" fmla="*/ 3108945 w 3981450"/>
                  <a:gd name="connsiteY78" fmla="*/ 2723567 h 6856812"/>
                  <a:gd name="connsiteX79" fmla="*/ 3098624 w 3981450"/>
                  <a:gd name="connsiteY79" fmla="*/ 2715631 h 6856812"/>
                  <a:gd name="connsiteX80" fmla="*/ 3087509 w 3981450"/>
                  <a:gd name="connsiteY80" fmla="*/ 2707694 h 6856812"/>
                  <a:gd name="connsiteX81" fmla="*/ 2909674 w 3981450"/>
                  <a:gd name="connsiteY81" fmla="*/ 2580713 h 6856812"/>
                  <a:gd name="connsiteX82" fmla="*/ 3034318 w 3981450"/>
                  <a:gd name="connsiteY82" fmla="*/ 3035465 h 6856812"/>
                  <a:gd name="connsiteX83" fmla="*/ 3043050 w 3981450"/>
                  <a:gd name="connsiteY83" fmla="*/ 3067211 h 6856812"/>
                  <a:gd name="connsiteX84" fmla="*/ 3049402 w 3981450"/>
                  <a:gd name="connsiteY84" fmla="*/ 3098956 h 6856812"/>
                  <a:gd name="connsiteX85" fmla="*/ 3053371 w 3981450"/>
                  <a:gd name="connsiteY85" fmla="*/ 3131495 h 6856812"/>
                  <a:gd name="connsiteX86" fmla="*/ 3057341 w 3981450"/>
                  <a:gd name="connsiteY86" fmla="*/ 3163240 h 6856812"/>
                  <a:gd name="connsiteX87" fmla="*/ 3059722 w 3981450"/>
                  <a:gd name="connsiteY87" fmla="*/ 3178319 h 6856812"/>
                  <a:gd name="connsiteX88" fmla="*/ 3062104 w 3981450"/>
                  <a:gd name="connsiteY88" fmla="*/ 3193399 h 6856812"/>
                  <a:gd name="connsiteX89" fmla="*/ 3139113 w 3981450"/>
                  <a:gd name="connsiteY89" fmla="*/ 4625907 h 6856812"/>
                  <a:gd name="connsiteX90" fmla="*/ 3141495 w 3981450"/>
                  <a:gd name="connsiteY90" fmla="*/ 4660034 h 6856812"/>
                  <a:gd name="connsiteX91" fmla="*/ 3145464 w 3981450"/>
                  <a:gd name="connsiteY91" fmla="*/ 4694160 h 6856812"/>
                  <a:gd name="connsiteX92" fmla="*/ 3149434 w 3981450"/>
                  <a:gd name="connsiteY92" fmla="*/ 4728286 h 6856812"/>
                  <a:gd name="connsiteX93" fmla="*/ 3153404 w 3981450"/>
                  <a:gd name="connsiteY93" fmla="*/ 4762412 h 6856812"/>
                  <a:gd name="connsiteX94" fmla="*/ 3159755 w 3981450"/>
                  <a:gd name="connsiteY94" fmla="*/ 4796539 h 6856812"/>
                  <a:gd name="connsiteX95" fmla="*/ 3166106 w 3981450"/>
                  <a:gd name="connsiteY95" fmla="*/ 4829078 h 6856812"/>
                  <a:gd name="connsiteX96" fmla="*/ 3171664 w 3981450"/>
                  <a:gd name="connsiteY96" fmla="*/ 4863204 h 6856812"/>
                  <a:gd name="connsiteX97" fmla="*/ 3179603 w 3981450"/>
                  <a:gd name="connsiteY97" fmla="*/ 4895743 h 6856812"/>
                  <a:gd name="connsiteX98" fmla="*/ 3188336 w 3981450"/>
                  <a:gd name="connsiteY98" fmla="*/ 4928282 h 6856812"/>
                  <a:gd name="connsiteX99" fmla="*/ 3197068 w 3981450"/>
                  <a:gd name="connsiteY99" fmla="*/ 4961615 h 6856812"/>
                  <a:gd name="connsiteX100" fmla="*/ 3207390 w 3981450"/>
                  <a:gd name="connsiteY100" fmla="*/ 4994154 h 6856812"/>
                  <a:gd name="connsiteX101" fmla="*/ 3218504 w 3981450"/>
                  <a:gd name="connsiteY101" fmla="*/ 5025899 h 6856812"/>
                  <a:gd name="connsiteX102" fmla="*/ 3230413 w 3981450"/>
                  <a:gd name="connsiteY102" fmla="*/ 5058438 h 6856812"/>
                  <a:gd name="connsiteX103" fmla="*/ 3242322 w 3981450"/>
                  <a:gd name="connsiteY103" fmla="*/ 5090183 h 6856812"/>
                  <a:gd name="connsiteX104" fmla="*/ 3256612 w 3981450"/>
                  <a:gd name="connsiteY104" fmla="*/ 5121135 h 6856812"/>
                  <a:gd name="connsiteX105" fmla="*/ 3270108 w 3981450"/>
                  <a:gd name="connsiteY105" fmla="*/ 5152880 h 6856812"/>
                  <a:gd name="connsiteX106" fmla="*/ 3883005 w 3981450"/>
                  <a:gd name="connsiteY106" fmla="*/ 6325871 h 6856812"/>
                  <a:gd name="connsiteX107" fmla="*/ 3891738 w 3981450"/>
                  <a:gd name="connsiteY107" fmla="*/ 6342538 h 6856812"/>
                  <a:gd name="connsiteX108" fmla="*/ 3899678 w 3981450"/>
                  <a:gd name="connsiteY108" fmla="*/ 6359997 h 6856812"/>
                  <a:gd name="connsiteX109" fmla="*/ 3906029 w 3981450"/>
                  <a:gd name="connsiteY109" fmla="*/ 6376664 h 6856812"/>
                  <a:gd name="connsiteX110" fmla="*/ 3910792 w 3981450"/>
                  <a:gd name="connsiteY110" fmla="*/ 6394124 h 6856812"/>
                  <a:gd name="connsiteX111" fmla="*/ 3915556 w 3981450"/>
                  <a:gd name="connsiteY111" fmla="*/ 6411584 h 6856812"/>
                  <a:gd name="connsiteX112" fmla="*/ 3919525 w 3981450"/>
                  <a:gd name="connsiteY112" fmla="*/ 6429837 h 6856812"/>
                  <a:gd name="connsiteX113" fmla="*/ 3921907 w 3981450"/>
                  <a:gd name="connsiteY113" fmla="*/ 6447297 h 6856812"/>
                  <a:gd name="connsiteX114" fmla="*/ 3923495 w 3981450"/>
                  <a:gd name="connsiteY114" fmla="*/ 6464757 h 6856812"/>
                  <a:gd name="connsiteX115" fmla="*/ 3925082 w 3981450"/>
                  <a:gd name="connsiteY115" fmla="*/ 6482217 h 6856812"/>
                  <a:gd name="connsiteX116" fmla="*/ 3925082 w 3981450"/>
                  <a:gd name="connsiteY116" fmla="*/ 6500471 h 6856812"/>
                  <a:gd name="connsiteX117" fmla="*/ 3925082 w 3981450"/>
                  <a:gd name="connsiteY117" fmla="*/ 6516343 h 6856812"/>
                  <a:gd name="connsiteX118" fmla="*/ 3921907 w 3981450"/>
                  <a:gd name="connsiteY118" fmla="*/ 6533803 h 6856812"/>
                  <a:gd name="connsiteX119" fmla="*/ 3921113 w 3981450"/>
                  <a:gd name="connsiteY119" fmla="*/ 6552057 h 6856812"/>
                  <a:gd name="connsiteX120" fmla="*/ 3917144 w 3981450"/>
                  <a:gd name="connsiteY120" fmla="*/ 6569517 h 6856812"/>
                  <a:gd name="connsiteX121" fmla="*/ 3913174 w 3981450"/>
                  <a:gd name="connsiteY121" fmla="*/ 6586183 h 6856812"/>
                  <a:gd name="connsiteX122" fmla="*/ 3908410 w 3981450"/>
                  <a:gd name="connsiteY122" fmla="*/ 6602056 h 6856812"/>
                  <a:gd name="connsiteX123" fmla="*/ 3903647 w 3981450"/>
                  <a:gd name="connsiteY123" fmla="*/ 6618722 h 6856812"/>
                  <a:gd name="connsiteX124" fmla="*/ 3897296 w 3981450"/>
                  <a:gd name="connsiteY124" fmla="*/ 6635388 h 6856812"/>
                  <a:gd name="connsiteX125" fmla="*/ 3889357 w 3981450"/>
                  <a:gd name="connsiteY125" fmla="*/ 6651261 h 6856812"/>
                  <a:gd name="connsiteX126" fmla="*/ 3882212 w 3981450"/>
                  <a:gd name="connsiteY126" fmla="*/ 6666340 h 6856812"/>
                  <a:gd name="connsiteX127" fmla="*/ 3872684 w 3981450"/>
                  <a:gd name="connsiteY127" fmla="*/ 6681419 h 6856812"/>
                  <a:gd name="connsiteX128" fmla="*/ 3863158 w 3981450"/>
                  <a:gd name="connsiteY128" fmla="*/ 6696498 h 6856812"/>
                  <a:gd name="connsiteX129" fmla="*/ 3852837 w 3981450"/>
                  <a:gd name="connsiteY129" fmla="*/ 6710784 h 6856812"/>
                  <a:gd name="connsiteX130" fmla="*/ 3842516 w 3981450"/>
                  <a:gd name="connsiteY130" fmla="*/ 6724275 h 6856812"/>
                  <a:gd name="connsiteX131" fmla="*/ 3829814 w 3981450"/>
                  <a:gd name="connsiteY131" fmla="*/ 6738561 h 6856812"/>
                  <a:gd name="connsiteX132" fmla="*/ 3818699 w 3981450"/>
                  <a:gd name="connsiteY132" fmla="*/ 6751259 h 6856812"/>
                  <a:gd name="connsiteX133" fmla="*/ 3805202 w 3981450"/>
                  <a:gd name="connsiteY133" fmla="*/ 6763163 h 6856812"/>
                  <a:gd name="connsiteX134" fmla="*/ 3790912 w 3981450"/>
                  <a:gd name="connsiteY134" fmla="*/ 6775068 h 6856812"/>
                  <a:gd name="connsiteX135" fmla="*/ 3777416 w 3981450"/>
                  <a:gd name="connsiteY135" fmla="*/ 6786179 h 6856812"/>
                  <a:gd name="connsiteX136" fmla="*/ 3762331 w 3981450"/>
                  <a:gd name="connsiteY136" fmla="*/ 6796496 h 6856812"/>
                  <a:gd name="connsiteX137" fmla="*/ 3747247 w 3981450"/>
                  <a:gd name="connsiteY137" fmla="*/ 6806020 h 6856812"/>
                  <a:gd name="connsiteX138" fmla="*/ 3730575 w 3981450"/>
                  <a:gd name="connsiteY138" fmla="*/ 6815543 h 6856812"/>
                  <a:gd name="connsiteX139" fmla="*/ 3710727 w 3981450"/>
                  <a:gd name="connsiteY139" fmla="*/ 6825067 h 6856812"/>
                  <a:gd name="connsiteX140" fmla="*/ 3689292 w 3981450"/>
                  <a:gd name="connsiteY140" fmla="*/ 6833797 h 6856812"/>
                  <a:gd name="connsiteX141" fmla="*/ 3668650 w 3981450"/>
                  <a:gd name="connsiteY141" fmla="*/ 6840146 h 6856812"/>
                  <a:gd name="connsiteX142" fmla="*/ 3647214 w 3981450"/>
                  <a:gd name="connsiteY142" fmla="*/ 6846495 h 6856812"/>
                  <a:gd name="connsiteX143" fmla="*/ 3625779 w 3981450"/>
                  <a:gd name="connsiteY143" fmla="*/ 6850463 h 6856812"/>
                  <a:gd name="connsiteX144" fmla="*/ 3604344 w 3981450"/>
                  <a:gd name="connsiteY144" fmla="*/ 6854431 h 6856812"/>
                  <a:gd name="connsiteX145" fmla="*/ 3584496 w 3981450"/>
                  <a:gd name="connsiteY145" fmla="*/ 6856812 h 6856812"/>
                  <a:gd name="connsiteX146" fmla="*/ 3563060 w 3981450"/>
                  <a:gd name="connsiteY146" fmla="*/ 6856812 h 6856812"/>
                  <a:gd name="connsiteX147" fmla="*/ 3537655 w 3981450"/>
                  <a:gd name="connsiteY147" fmla="*/ 6855225 h 6856812"/>
                  <a:gd name="connsiteX148" fmla="*/ 3513838 w 3981450"/>
                  <a:gd name="connsiteY148" fmla="*/ 6852844 h 6856812"/>
                  <a:gd name="connsiteX149" fmla="*/ 3490021 w 3981450"/>
                  <a:gd name="connsiteY149" fmla="*/ 6848876 h 6856812"/>
                  <a:gd name="connsiteX150" fmla="*/ 3465410 w 3981450"/>
                  <a:gd name="connsiteY150" fmla="*/ 6844114 h 6856812"/>
                  <a:gd name="connsiteX151" fmla="*/ 3443180 w 3981450"/>
                  <a:gd name="connsiteY151" fmla="*/ 6836971 h 6856812"/>
                  <a:gd name="connsiteX152" fmla="*/ 3420157 w 3981450"/>
                  <a:gd name="connsiteY152" fmla="*/ 6827448 h 6856812"/>
                  <a:gd name="connsiteX153" fmla="*/ 3397928 w 3981450"/>
                  <a:gd name="connsiteY153" fmla="*/ 6817924 h 6856812"/>
                  <a:gd name="connsiteX154" fmla="*/ 3377286 w 3981450"/>
                  <a:gd name="connsiteY154" fmla="*/ 6806020 h 6856812"/>
                  <a:gd name="connsiteX155" fmla="*/ 3355850 w 3981450"/>
                  <a:gd name="connsiteY155" fmla="*/ 6792528 h 6856812"/>
                  <a:gd name="connsiteX156" fmla="*/ 3336796 w 3981450"/>
                  <a:gd name="connsiteY156" fmla="*/ 6779036 h 6856812"/>
                  <a:gd name="connsiteX157" fmla="*/ 3318536 w 3981450"/>
                  <a:gd name="connsiteY157" fmla="*/ 6762370 h 6856812"/>
                  <a:gd name="connsiteX158" fmla="*/ 3299483 w 3981450"/>
                  <a:gd name="connsiteY158" fmla="*/ 6744910 h 6856812"/>
                  <a:gd name="connsiteX159" fmla="*/ 3282811 w 3981450"/>
                  <a:gd name="connsiteY159" fmla="*/ 6725863 h 6856812"/>
                  <a:gd name="connsiteX160" fmla="*/ 3267726 w 3981450"/>
                  <a:gd name="connsiteY160" fmla="*/ 6705228 h 6856812"/>
                  <a:gd name="connsiteX161" fmla="*/ 3254230 w 3981450"/>
                  <a:gd name="connsiteY161" fmla="*/ 6683800 h 6856812"/>
                  <a:gd name="connsiteX162" fmla="*/ 3241528 w 3981450"/>
                  <a:gd name="connsiteY162" fmla="*/ 6662372 h 6856812"/>
                  <a:gd name="connsiteX163" fmla="*/ 2623867 w 3981450"/>
                  <a:gd name="connsiteY163" fmla="*/ 5480651 h 6856812"/>
                  <a:gd name="connsiteX164" fmla="*/ 2615928 w 3981450"/>
                  <a:gd name="connsiteY164" fmla="*/ 5465572 h 6856812"/>
                  <a:gd name="connsiteX165" fmla="*/ 2594492 w 3981450"/>
                  <a:gd name="connsiteY165" fmla="*/ 5418748 h 6856812"/>
                  <a:gd name="connsiteX166" fmla="*/ 2573057 w 3981450"/>
                  <a:gd name="connsiteY166" fmla="*/ 5371130 h 6856812"/>
                  <a:gd name="connsiteX167" fmla="*/ 2554003 w 3981450"/>
                  <a:gd name="connsiteY167" fmla="*/ 5321924 h 6856812"/>
                  <a:gd name="connsiteX168" fmla="*/ 2536537 w 3981450"/>
                  <a:gd name="connsiteY168" fmla="*/ 5274306 h 6856812"/>
                  <a:gd name="connsiteX169" fmla="*/ 2519865 w 3981450"/>
                  <a:gd name="connsiteY169" fmla="*/ 5225101 h 6856812"/>
                  <a:gd name="connsiteX170" fmla="*/ 2503987 w 3981450"/>
                  <a:gd name="connsiteY170" fmla="*/ 5174308 h 6856812"/>
                  <a:gd name="connsiteX171" fmla="*/ 2489696 w 3981450"/>
                  <a:gd name="connsiteY171" fmla="*/ 5125103 h 6856812"/>
                  <a:gd name="connsiteX172" fmla="*/ 2476994 w 3981450"/>
                  <a:gd name="connsiteY172" fmla="*/ 5075104 h 6856812"/>
                  <a:gd name="connsiteX173" fmla="*/ 2465085 w 3981450"/>
                  <a:gd name="connsiteY173" fmla="*/ 5024312 h 6856812"/>
                  <a:gd name="connsiteX174" fmla="*/ 2454764 w 3981450"/>
                  <a:gd name="connsiteY174" fmla="*/ 4974313 h 6856812"/>
                  <a:gd name="connsiteX175" fmla="*/ 2444444 w 3981450"/>
                  <a:gd name="connsiteY175" fmla="*/ 4923520 h 6856812"/>
                  <a:gd name="connsiteX176" fmla="*/ 2437298 w 3981450"/>
                  <a:gd name="connsiteY176" fmla="*/ 4871934 h 6856812"/>
                  <a:gd name="connsiteX177" fmla="*/ 2429359 w 3981450"/>
                  <a:gd name="connsiteY177" fmla="*/ 4821141 h 6856812"/>
                  <a:gd name="connsiteX178" fmla="*/ 2423008 w 3981450"/>
                  <a:gd name="connsiteY178" fmla="*/ 4769555 h 6856812"/>
                  <a:gd name="connsiteX179" fmla="*/ 2419038 w 3981450"/>
                  <a:gd name="connsiteY179" fmla="*/ 4717175 h 6856812"/>
                  <a:gd name="connsiteX180" fmla="*/ 2415863 w 3981450"/>
                  <a:gd name="connsiteY180" fmla="*/ 4665589 h 6856812"/>
                  <a:gd name="connsiteX181" fmla="*/ 2373786 w 3981450"/>
                  <a:gd name="connsiteY181" fmla="*/ 3891796 h 6856812"/>
                  <a:gd name="connsiteX182" fmla="*/ 2369022 w 3981450"/>
                  <a:gd name="connsiteY182" fmla="*/ 3891796 h 6856812"/>
                  <a:gd name="connsiteX183" fmla="*/ 1663238 w 3981450"/>
                  <a:gd name="connsiteY183" fmla="*/ 4856855 h 6856812"/>
                  <a:gd name="connsiteX184" fmla="*/ 1632276 w 3981450"/>
                  <a:gd name="connsiteY184" fmla="*/ 4899711 h 6856812"/>
                  <a:gd name="connsiteX185" fmla="*/ 1604489 w 3981450"/>
                  <a:gd name="connsiteY185" fmla="*/ 4944155 h 6856812"/>
                  <a:gd name="connsiteX186" fmla="*/ 1580672 w 3981450"/>
                  <a:gd name="connsiteY186" fmla="*/ 4990185 h 6856812"/>
                  <a:gd name="connsiteX187" fmla="*/ 1558442 w 3981450"/>
                  <a:gd name="connsiteY187" fmla="*/ 5037010 h 6856812"/>
                  <a:gd name="connsiteX188" fmla="*/ 1537801 w 3981450"/>
                  <a:gd name="connsiteY188" fmla="*/ 5083834 h 6856812"/>
                  <a:gd name="connsiteX189" fmla="*/ 1518747 w 3981450"/>
                  <a:gd name="connsiteY189" fmla="*/ 5133039 h 6856812"/>
                  <a:gd name="connsiteX190" fmla="*/ 1503662 w 3981450"/>
                  <a:gd name="connsiteY190" fmla="*/ 5183038 h 6856812"/>
                  <a:gd name="connsiteX191" fmla="*/ 1491754 w 3981450"/>
                  <a:gd name="connsiteY191" fmla="*/ 5233831 h 6856812"/>
                  <a:gd name="connsiteX192" fmla="*/ 1191657 w 3981450"/>
                  <a:gd name="connsiteY192" fmla="*/ 6573485 h 6856812"/>
                  <a:gd name="connsiteX193" fmla="*/ 1183717 w 3981450"/>
                  <a:gd name="connsiteY193" fmla="*/ 6604437 h 6856812"/>
                  <a:gd name="connsiteX194" fmla="*/ 1172603 w 3981450"/>
                  <a:gd name="connsiteY194" fmla="*/ 6633801 h 6856812"/>
                  <a:gd name="connsiteX195" fmla="*/ 1159900 w 3981450"/>
                  <a:gd name="connsiteY195" fmla="*/ 6662372 h 6856812"/>
                  <a:gd name="connsiteX196" fmla="*/ 1143228 w 3981450"/>
                  <a:gd name="connsiteY196" fmla="*/ 6689356 h 6856812"/>
                  <a:gd name="connsiteX197" fmla="*/ 1125762 w 3981450"/>
                  <a:gd name="connsiteY197" fmla="*/ 6714752 h 6856812"/>
                  <a:gd name="connsiteX198" fmla="*/ 1106708 w 3981450"/>
                  <a:gd name="connsiteY198" fmla="*/ 6736974 h 6856812"/>
                  <a:gd name="connsiteX199" fmla="*/ 1085273 w 3981450"/>
                  <a:gd name="connsiteY199" fmla="*/ 6758402 h 6856812"/>
                  <a:gd name="connsiteX200" fmla="*/ 1063043 w 3981450"/>
                  <a:gd name="connsiteY200" fmla="*/ 6779036 h 6856812"/>
                  <a:gd name="connsiteX201" fmla="*/ 1038432 w 3981450"/>
                  <a:gd name="connsiteY201" fmla="*/ 6796496 h 6856812"/>
                  <a:gd name="connsiteX202" fmla="*/ 1013821 w 3981450"/>
                  <a:gd name="connsiteY202" fmla="*/ 6811575 h 6856812"/>
                  <a:gd name="connsiteX203" fmla="*/ 986034 w 3981450"/>
                  <a:gd name="connsiteY203" fmla="*/ 6825067 h 6856812"/>
                  <a:gd name="connsiteX204" fmla="*/ 958248 w 3981450"/>
                  <a:gd name="connsiteY204" fmla="*/ 6836971 h 6856812"/>
                  <a:gd name="connsiteX205" fmla="*/ 928873 w 3981450"/>
                  <a:gd name="connsiteY205" fmla="*/ 6845701 h 6856812"/>
                  <a:gd name="connsiteX206" fmla="*/ 898704 w 3981450"/>
                  <a:gd name="connsiteY206" fmla="*/ 6852050 h 6856812"/>
                  <a:gd name="connsiteX207" fmla="*/ 868536 w 3981450"/>
                  <a:gd name="connsiteY207" fmla="*/ 6855225 h 6856812"/>
                  <a:gd name="connsiteX208" fmla="*/ 838367 w 3981450"/>
                  <a:gd name="connsiteY208" fmla="*/ 6856812 h 6856812"/>
                  <a:gd name="connsiteX209" fmla="*/ 818520 w 3981450"/>
                  <a:gd name="connsiteY209" fmla="*/ 6856812 h 6856812"/>
                  <a:gd name="connsiteX210" fmla="*/ 797878 w 3981450"/>
                  <a:gd name="connsiteY210" fmla="*/ 6854431 h 6856812"/>
                  <a:gd name="connsiteX211" fmla="*/ 778824 w 3981450"/>
                  <a:gd name="connsiteY211" fmla="*/ 6852050 h 6856812"/>
                  <a:gd name="connsiteX212" fmla="*/ 758977 w 3981450"/>
                  <a:gd name="connsiteY212" fmla="*/ 6848082 h 6856812"/>
                  <a:gd name="connsiteX213" fmla="*/ 739923 w 3981450"/>
                  <a:gd name="connsiteY213" fmla="*/ 6843320 h 6856812"/>
                  <a:gd name="connsiteX214" fmla="*/ 722457 w 3981450"/>
                  <a:gd name="connsiteY214" fmla="*/ 6837765 h 6856812"/>
                  <a:gd name="connsiteX215" fmla="*/ 705785 w 3981450"/>
                  <a:gd name="connsiteY215" fmla="*/ 6831416 h 6856812"/>
                  <a:gd name="connsiteX216" fmla="*/ 688319 w 3981450"/>
                  <a:gd name="connsiteY216" fmla="*/ 6825067 h 6856812"/>
                  <a:gd name="connsiteX217" fmla="*/ 671647 w 3981450"/>
                  <a:gd name="connsiteY217" fmla="*/ 6816337 h 6856812"/>
                  <a:gd name="connsiteX218" fmla="*/ 656562 w 3981450"/>
                  <a:gd name="connsiteY218" fmla="*/ 6809194 h 6856812"/>
                  <a:gd name="connsiteX219" fmla="*/ 641478 w 3981450"/>
                  <a:gd name="connsiteY219" fmla="*/ 6798877 h 6856812"/>
                  <a:gd name="connsiteX220" fmla="*/ 626394 w 3981450"/>
                  <a:gd name="connsiteY220" fmla="*/ 6788560 h 6856812"/>
                  <a:gd name="connsiteX221" fmla="*/ 612897 w 3981450"/>
                  <a:gd name="connsiteY221" fmla="*/ 6779036 h 6856812"/>
                  <a:gd name="connsiteX222" fmla="*/ 598607 w 3981450"/>
                  <a:gd name="connsiteY222" fmla="*/ 6767132 h 6856812"/>
                  <a:gd name="connsiteX223" fmla="*/ 585905 w 3981450"/>
                  <a:gd name="connsiteY223" fmla="*/ 6756021 h 6856812"/>
                  <a:gd name="connsiteX224" fmla="*/ 573202 w 3981450"/>
                  <a:gd name="connsiteY224" fmla="*/ 6743323 h 6856812"/>
                  <a:gd name="connsiteX225" fmla="*/ 562087 w 3981450"/>
                  <a:gd name="connsiteY225" fmla="*/ 6730624 h 6856812"/>
                  <a:gd name="connsiteX226" fmla="*/ 550973 w 3981450"/>
                  <a:gd name="connsiteY226" fmla="*/ 6717133 h 6856812"/>
                  <a:gd name="connsiteX227" fmla="*/ 540652 w 3981450"/>
                  <a:gd name="connsiteY227" fmla="*/ 6702847 h 6856812"/>
                  <a:gd name="connsiteX228" fmla="*/ 531919 w 3981450"/>
                  <a:gd name="connsiteY228" fmla="*/ 6687768 h 6856812"/>
                  <a:gd name="connsiteX229" fmla="*/ 521598 w 3981450"/>
                  <a:gd name="connsiteY229" fmla="*/ 6672689 h 6856812"/>
                  <a:gd name="connsiteX230" fmla="*/ 514453 w 3981450"/>
                  <a:gd name="connsiteY230" fmla="*/ 6657610 h 6856812"/>
                  <a:gd name="connsiteX231" fmla="*/ 506514 w 3981450"/>
                  <a:gd name="connsiteY231" fmla="*/ 6642531 h 6856812"/>
                  <a:gd name="connsiteX232" fmla="*/ 500162 w 3981450"/>
                  <a:gd name="connsiteY232" fmla="*/ 6625865 h 6856812"/>
                  <a:gd name="connsiteX233" fmla="*/ 493811 w 3981450"/>
                  <a:gd name="connsiteY233" fmla="*/ 6609992 h 6856812"/>
                  <a:gd name="connsiteX234" fmla="*/ 489048 w 3981450"/>
                  <a:gd name="connsiteY234" fmla="*/ 6593326 h 6856812"/>
                  <a:gd name="connsiteX235" fmla="*/ 484284 w 3981450"/>
                  <a:gd name="connsiteY235" fmla="*/ 6575866 h 6856812"/>
                  <a:gd name="connsiteX236" fmla="*/ 480315 w 3981450"/>
                  <a:gd name="connsiteY236" fmla="*/ 6559200 h 6856812"/>
                  <a:gd name="connsiteX237" fmla="*/ 477933 w 3981450"/>
                  <a:gd name="connsiteY237" fmla="*/ 6541740 h 6856812"/>
                  <a:gd name="connsiteX238" fmla="*/ 476345 w 3981450"/>
                  <a:gd name="connsiteY238" fmla="*/ 6524280 h 6856812"/>
                  <a:gd name="connsiteX239" fmla="*/ 475551 w 3981450"/>
                  <a:gd name="connsiteY239" fmla="*/ 6506820 h 6856812"/>
                  <a:gd name="connsiteX240" fmla="*/ 475551 w 3981450"/>
                  <a:gd name="connsiteY240" fmla="*/ 6487773 h 6856812"/>
                  <a:gd name="connsiteX241" fmla="*/ 475551 w 3981450"/>
                  <a:gd name="connsiteY241" fmla="*/ 6470313 h 6856812"/>
                  <a:gd name="connsiteX242" fmla="*/ 477933 w 3981450"/>
                  <a:gd name="connsiteY242" fmla="*/ 6451265 h 6856812"/>
                  <a:gd name="connsiteX243" fmla="*/ 480315 w 3981450"/>
                  <a:gd name="connsiteY243" fmla="*/ 6433012 h 6856812"/>
                  <a:gd name="connsiteX244" fmla="*/ 484284 w 3981450"/>
                  <a:gd name="connsiteY244" fmla="*/ 6414758 h 6856812"/>
                  <a:gd name="connsiteX245" fmla="*/ 784382 w 3981450"/>
                  <a:gd name="connsiteY245" fmla="*/ 5075104 h 6856812"/>
                  <a:gd name="connsiteX246" fmla="*/ 793908 w 3981450"/>
                  <a:gd name="connsiteY246" fmla="*/ 5032248 h 6856812"/>
                  <a:gd name="connsiteX247" fmla="*/ 805817 w 3981450"/>
                  <a:gd name="connsiteY247" fmla="*/ 4987804 h 6856812"/>
                  <a:gd name="connsiteX248" fmla="*/ 818520 w 3981450"/>
                  <a:gd name="connsiteY248" fmla="*/ 4944948 h 6856812"/>
                  <a:gd name="connsiteX249" fmla="*/ 832016 w 3981450"/>
                  <a:gd name="connsiteY249" fmla="*/ 4902092 h 6856812"/>
                  <a:gd name="connsiteX250" fmla="*/ 845513 w 3981450"/>
                  <a:gd name="connsiteY250" fmla="*/ 4860823 h 6856812"/>
                  <a:gd name="connsiteX251" fmla="*/ 862185 w 3981450"/>
                  <a:gd name="connsiteY251" fmla="*/ 4818760 h 6856812"/>
                  <a:gd name="connsiteX252" fmla="*/ 878857 w 3981450"/>
                  <a:gd name="connsiteY252" fmla="*/ 4777491 h 6856812"/>
                  <a:gd name="connsiteX253" fmla="*/ 896323 w 3981450"/>
                  <a:gd name="connsiteY253" fmla="*/ 4737016 h 6856812"/>
                  <a:gd name="connsiteX254" fmla="*/ 915376 w 3981450"/>
                  <a:gd name="connsiteY254" fmla="*/ 4696541 h 6856812"/>
                  <a:gd name="connsiteX255" fmla="*/ 935224 w 3981450"/>
                  <a:gd name="connsiteY255" fmla="*/ 4656065 h 6856812"/>
                  <a:gd name="connsiteX256" fmla="*/ 956660 w 3981450"/>
                  <a:gd name="connsiteY256" fmla="*/ 4617177 h 6856812"/>
                  <a:gd name="connsiteX257" fmla="*/ 978095 w 3981450"/>
                  <a:gd name="connsiteY257" fmla="*/ 4579877 h 6856812"/>
                  <a:gd name="connsiteX258" fmla="*/ 1001912 w 3981450"/>
                  <a:gd name="connsiteY258" fmla="*/ 4540195 h 6856812"/>
                  <a:gd name="connsiteX259" fmla="*/ 1026524 w 3981450"/>
                  <a:gd name="connsiteY259" fmla="*/ 4502894 h 6856812"/>
                  <a:gd name="connsiteX260" fmla="*/ 1051135 w 3981450"/>
                  <a:gd name="connsiteY260" fmla="*/ 4466387 h 6856812"/>
                  <a:gd name="connsiteX261" fmla="*/ 1076540 w 3981450"/>
                  <a:gd name="connsiteY261" fmla="*/ 4429880 h 6856812"/>
                  <a:gd name="connsiteX262" fmla="*/ 1764064 w 3981450"/>
                  <a:gd name="connsiteY262" fmla="*/ 3489424 h 6856812"/>
                  <a:gd name="connsiteX263" fmla="*/ 1754537 w 3981450"/>
                  <a:gd name="connsiteY263" fmla="*/ 3466408 h 6856812"/>
                  <a:gd name="connsiteX264" fmla="*/ 1745011 w 3981450"/>
                  <a:gd name="connsiteY264" fmla="*/ 3442599 h 6856812"/>
                  <a:gd name="connsiteX265" fmla="*/ 1737071 w 3981450"/>
                  <a:gd name="connsiteY265" fmla="*/ 3420378 h 6856812"/>
                  <a:gd name="connsiteX266" fmla="*/ 1729926 w 3981450"/>
                  <a:gd name="connsiteY266" fmla="*/ 3396569 h 6856812"/>
                  <a:gd name="connsiteX267" fmla="*/ 1530655 w 3981450"/>
                  <a:gd name="connsiteY267" fmla="*/ 2676743 h 6856812"/>
                  <a:gd name="connsiteX268" fmla="*/ 1413157 w 3981450"/>
                  <a:gd name="connsiteY268" fmla="*/ 2837851 h 6856812"/>
                  <a:gd name="connsiteX269" fmla="*/ 1393309 w 3981450"/>
                  <a:gd name="connsiteY269" fmla="*/ 2864040 h 6856812"/>
                  <a:gd name="connsiteX270" fmla="*/ 1371874 w 3981450"/>
                  <a:gd name="connsiteY270" fmla="*/ 2891024 h 6856812"/>
                  <a:gd name="connsiteX271" fmla="*/ 1350438 w 3981450"/>
                  <a:gd name="connsiteY271" fmla="*/ 2917214 h 6856812"/>
                  <a:gd name="connsiteX272" fmla="*/ 1329003 w 3981450"/>
                  <a:gd name="connsiteY272" fmla="*/ 2942610 h 6856812"/>
                  <a:gd name="connsiteX273" fmla="*/ 1305979 w 3981450"/>
                  <a:gd name="connsiteY273" fmla="*/ 2966419 h 6856812"/>
                  <a:gd name="connsiteX274" fmla="*/ 1282162 w 3981450"/>
                  <a:gd name="connsiteY274" fmla="*/ 2990228 h 6856812"/>
                  <a:gd name="connsiteX275" fmla="*/ 1258345 w 3981450"/>
                  <a:gd name="connsiteY275" fmla="*/ 3013244 h 6856812"/>
                  <a:gd name="connsiteX276" fmla="*/ 1234528 w 3981450"/>
                  <a:gd name="connsiteY276" fmla="*/ 3035465 h 6856812"/>
                  <a:gd name="connsiteX277" fmla="*/ 1209122 w 3981450"/>
                  <a:gd name="connsiteY277" fmla="*/ 3056893 h 6856812"/>
                  <a:gd name="connsiteX278" fmla="*/ 1182130 w 3981450"/>
                  <a:gd name="connsiteY278" fmla="*/ 3078321 h 6856812"/>
                  <a:gd name="connsiteX279" fmla="*/ 1157518 w 3981450"/>
                  <a:gd name="connsiteY279" fmla="*/ 3098956 h 6856812"/>
                  <a:gd name="connsiteX280" fmla="*/ 1129732 w 3981450"/>
                  <a:gd name="connsiteY280" fmla="*/ 3118797 h 6856812"/>
                  <a:gd name="connsiteX281" fmla="*/ 1102739 w 3981450"/>
                  <a:gd name="connsiteY281" fmla="*/ 3137844 h 6856812"/>
                  <a:gd name="connsiteX282" fmla="*/ 1074158 w 3981450"/>
                  <a:gd name="connsiteY282" fmla="*/ 3156891 h 6856812"/>
                  <a:gd name="connsiteX283" fmla="*/ 1046371 w 3981450"/>
                  <a:gd name="connsiteY283" fmla="*/ 3174351 h 6856812"/>
                  <a:gd name="connsiteX284" fmla="*/ 1016997 w 3981450"/>
                  <a:gd name="connsiteY284" fmla="*/ 3191811 h 6856812"/>
                  <a:gd name="connsiteX285" fmla="*/ 432680 w 3981450"/>
                  <a:gd name="connsiteY285" fmla="*/ 3523550 h 6856812"/>
                  <a:gd name="connsiteX286" fmla="*/ 416008 w 3981450"/>
                  <a:gd name="connsiteY286" fmla="*/ 3532280 h 6856812"/>
                  <a:gd name="connsiteX287" fmla="*/ 398542 w 3981450"/>
                  <a:gd name="connsiteY287" fmla="*/ 3540216 h 6856812"/>
                  <a:gd name="connsiteX288" fmla="*/ 380282 w 3981450"/>
                  <a:gd name="connsiteY288" fmla="*/ 3545772 h 6856812"/>
                  <a:gd name="connsiteX289" fmla="*/ 362816 w 3981450"/>
                  <a:gd name="connsiteY289" fmla="*/ 3552121 h 6856812"/>
                  <a:gd name="connsiteX290" fmla="*/ 343763 w 3981450"/>
                  <a:gd name="connsiteY290" fmla="*/ 3556089 h 6856812"/>
                  <a:gd name="connsiteX291" fmla="*/ 326297 w 3981450"/>
                  <a:gd name="connsiteY291" fmla="*/ 3558470 h 6856812"/>
                  <a:gd name="connsiteX292" fmla="*/ 307243 w 3981450"/>
                  <a:gd name="connsiteY292" fmla="*/ 3561644 h 6856812"/>
                  <a:gd name="connsiteX293" fmla="*/ 289777 w 3981450"/>
                  <a:gd name="connsiteY293" fmla="*/ 3561644 h 6856812"/>
                  <a:gd name="connsiteX294" fmla="*/ 270723 w 3981450"/>
                  <a:gd name="connsiteY294" fmla="*/ 3561644 h 6856812"/>
                  <a:gd name="connsiteX295" fmla="*/ 251669 w 3981450"/>
                  <a:gd name="connsiteY295" fmla="*/ 3558470 h 6856812"/>
                  <a:gd name="connsiteX296" fmla="*/ 233409 w 3981450"/>
                  <a:gd name="connsiteY296" fmla="*/ 3556089 h 6856812"/>
                  <a:gd name="connsiteX297" fmla="*/ 215149 w 3981450"/>
                  <a:gd name="connsiteY297" fmla="*/ 3551327 h 6856812"/>
                  <a:gd name="connsiteX298" fmla="*/ 197683 w 3981450"/>
                  <a:gd name="connsiteY298" fmla="*/ 3545772 h 6856812"/>
                  <a:gd name="connsiteX299" fmla="*/ 180217 w 3981450"/>
                  <a:gd name="connsiteY299" fmla="*/ 3540216 h 6856812"/>
                  <a:gd name="connsiteX300" fmla="*/ 162751 w 3981450"/>
                  <a:gd name="connsiteY300" fmla="*/ 3532280 h 6856812"/>
                  <a:gd name="connsiteX301" fmla="*/ 146079 w 3981450"/>
                  <a:gd name="connsiteY301" fmla="*/ 3523550 h 6856812"/>
                  <a:gd name="connsiteX302" fmla="*/ 129407 w 3981450"/>
                  <a:gd name="connsiteY302" fmla="*/ 3513233 h 6856812"/>
                  <a:gd name="connsiteX303" fmla="*/ 114323 w 3981450"/>
                  <a:gd name="connsiteY303" fmla="*/ 3502122 h 6856812"/>
                  <a:gd name="connsiteX304" fmla="*/ 99239 w 3981450"/>
                  <a:gd name="connsiteY304" fmla="*/ 3491011 h 6856812"/>
                  <a:gd name="connsiteX305" fmla="*/ 85742 w 3981450"/>
                  <a:gd name="connsiteY305" fmla="*/ 3476726 h 6856812"/>
                  <a:gd name="connsiteX306" fmla="*/ 71452 w 3981450"/>
                  <a:gd name="connsiteY306" fmla="*/ 3463234 h 6856812"/>
                  <a:gd name="connsiteX307" fmla="*/ 58749 w 3981450"/>
                  <a:gd name="connsiteY307" fmla="*/ 3448155 h 6856812"/>
                  <a:gd name="connsiteX308" fmla="*/ 47635 w 3981450"/>
                  <a:gd name="connsiteY308" fmla="*/ 3431489 h 6856812"/>
                  <a:gd name="connsiteX309" fmla="*/ 37314 w 3981450"/>
                  <a:gd name="connsiteY309" fmla="*/ 3414822 h 6856812"/>
                  <a:gd name="connsiteX310" fmla="*/ 30169 w 3981450"/>
                  <a:gd name="connsiteY310" fmla="*/ 3401331 h 6856812"/>
                  <a:gd name="connsiteX311" fmla="*/ 23817 w 3981450"/>
                  <a:gd name="connsiteY311" fmla="*/ 3387045 h 6856812"/>
                  <a:gd name="connsiteX312" fmla="*/ 13497 w 3981450"/>
                  <a:gd name="connsiteY312" fmla="*/ 3360855 h 6856812"/>
                  <a:gd name="connsiteX313" fmla="*/ 6352 w 3981450"/>
                  <a:gd name="connsiteY313" fmla="*/ 3333078 h 6856812"/>
                  <a:gd name="connsiteX314" fmla="*/ 794 w 3981450"/>
                  <a:gd name="connsiteY314" fmla="*/ 3305301 h 6856812"/>
                  <a:gd name="connsiteX315" fmla="*/ 0 w 3981450"/>
                  <a:gd name="connsiteY315" fmla="*/ 3276730 h 6856812"/>
                  <a:gd name="connsiteX316" fmla="*/ 0 w 3981450"/>
                  <a:gd name="connsiteY316" fmla="*/ 3248953 h 6856812"/>
                  <a:gd name="connsiteX317" fmla="*/ 3970 w 3981450"/>
                  <a:gd name="connsiteY317" fmla="*/ 3221176 h 6856812"/>
                  <a:gd name="connsiteX318" fmla="*/ 10321 w 3981450"/>
                  <a:gd name="connsiteY318" fmla="*/ 3194192 h 6856812"/>
                  <a:gd name="connsiteX319" fmla="*/ 19054 w 3981450"/>
                  <a:gd name="connsiteY319" fmla="*/ 3168002 h 6856812"/>
                  <a:gd name="connsiteX320" fmla="*/ 30169 w 3981450"/>
                  <a:gd name="connsiteY320" fmla="*/ 3141812 h 6856812"/>
                  <a:gd name="connsiteX321" fmla="*/ 42871 w 3981450"/>
                  <a:gd name="connsiteY321" fmla="*/ 3118003 h 6856812"/>
                  <a:gd name="connsiteX322" fmla="*/ 58749 w 3981450"/>
                  <a:gd name="connsiteY322" fmla="*/ 3094988 h 6856812"/>
                  <a:gd name="connsiteX323" fmla="*/ 77803 w 3981450"/>
                  <a:gd name="connsiteY323" fmla="*/ 3073560 h 6856812"/>
                  <a:gd name="connsiteX324" fmla="*/ 98445 w 3981450"/>
                  <a:gd name="connsiteY324" fmla="*/ 3053719 h 6856812"/>
                  <a:gd name="connsiteX325" fmla="*/ 120674 w 3981450"/>
                  <a:gd name="connsiteY325" fmla="*/ 3034672 h 6856812"/>
                  <a:gd name="connsiteX326" fmla="*/ 133377 w 3981450"/>
                  <a:gd name="connsiteY326" fmla="*/ 3026735 h 6856812"/>
                  <a:gd name="connsiteX327" fmla="*/ 146079 w 3981450"/>
                  <a:gd name="connsiteY327" fmla="*/ 3019593 h 6856812"/>
                  <a:gd name="connsiteX328" fmla="*/ 729602 w 3981450"/>
                  <a:gd name="connsiteY328" fmla="*/ 2686267 h 6856812"/>
                  <a:gd name="connsiteX329" fmla="*/ 761358 w 3981450"/>
                  <a:gd name="connsiteY329" fmla="*/ 2668806 h 6856812"/>
                  <a:gd name="connsiteX330" fmla="*/ 791527 w 3981450"/>
                  <a:gd name="connsiteY330" fmla="*/ 2647378 h 6856812"/>
                  <a:gd name="connsiteX331" fmla="*/ 819314 w 3981450"/>
                  <a:gd name="connsiteY331" fmla="*/ 2625950 h 6856812"/>
                  <a:gd name="connsiteX332" fmla="*/ 847100 w 3981450"/>
                  <a:gd name="connsiteY332" fmla="*/ 2603728 h 6856812"/>
                  <a:gd name="connsiteX333" fmla="*/ 873299 w 3981450"/>
                  <a:gd name="connsiteY333" fmla="*/ 2578332 h 6856812"/>
                  <a:gd name="connsiteX334" fmla="*/ 898704 w 3981450"/>
                  <a:gd name="connsiteY334" fmla="*/ 2552142 h 6856812"/>
                  <a:gd name="connsiteX335" fmla="*/ 921728 w 3981450"/>
                  <a:gd name="connsiteY335" fmla="*/ 2525159 h 6856812"/>
                  <a:gd name="connsiteX336" fmla="*/ 943957 w 3981450"/>
                  <a:gd name="connsiteY336" fmla="*/ 2496588 h 6856812"/>
                  <a:gd name="connsiteX337" fmla="*/ 1511602 w 3981450"/>
                  <a:gd name="connsiteY337" fmla="*/ 1717239 h 6856812"/>
                  <a:gd name="connsiteX338" fmla="*/ 1526686 w 3981450"/>
                  <a:gd name="connsiteY338" fmla="*/ 1698986 h 6856812"/>
                  <a:gd name="connsiteX339" fmla="*/ 1544152 w 3981450"/>
                  <a:gd name="connsiteY339" fmla="*/ 1680732 h 6856812"/>
                  <a:gd name="connsiteX340" fmla="*/ 1561618 w 3981450"/>
                  <a:gd name="connsiteY340" fmla="*/ 1665653 h 6856812"/>
                  <a:gd name="connsiteX341" fmla="*/ 1579878 w 3981450"/>
                  <a:gd name="connsiteY341" fmla="*/ 1652161 h 6856812"/>
                  <a:gd name="connsiteX342" fmla="*/ 1595756 w 3981450"/>
                  <a:gd name="connsiteY342" fmla="*/ 1635495 h 6856812"/>
                  <a:gd name="connsiteX343" fmla="*/ 1612428 w 3981450"/>
                  <a:gd name="connsiteY343" fmla="*/ 1619622 h 6856812"/>
                  <a:gd name="connsiteX344" fmla="*/ 1629100 w 3981450"/>
                  <a:gd name="connsiteY344" fmla="*/ 1603750 h 6856812"/>
                  <a:gd name="connsiteX345" fmla="*/ 1646566 w 3981450"/>
                  <a:gd name="connsiteY345" fmla="*/ 1588671 h 6856812"/>
                  <a:gd name="connsiteX346" fmla="*/ 1665620 w 3981450"/>
                  <a:gd name="connsiteY346" fmla="*/ 1573592 h 6856812"/>
                  <a:gd name="connsiteX347" fmla="*/ 1683086 w 3981450"/>
                  <a:gd name="connsiteY347" fmla="*/ 1560100 h 6856812"/>
                  <a:gd name="connsiteX348" fmla="*/ 1702140 w 3981450"/>
                  <a:gd name="connsiteY348" fmla="*/ 1547402 h 6856812"/>
                  <a:gd name="connsiteX349" fmla="*/ 1721987 w 3981450"/>
                  <a:gd name="connsiteY349" fmla="*/ 1534704 h 6856812"/>
                  <a:gd name="connsiteX350" fmla="*/ 1742629 w 3981450"/>
                  <a:gd name="connsiteY350" fmla="*/ 1522006 h 6856812"/>
                  <a:gd name="connsiteX351" fmla="*/ 1762477 w 3981450"/>
                  <a:gd name="connsiteY351" fmla="*/ 1510895 h 6856812"/>
                  <a:gd name="connsiteX352" fmla="*/ 1783912 w 3981450"/>
                  <a:gd name="connsiteY352" fmla="*/ 1500577 h 6856812"/>
                  <a:gd name="connsiteX353" fmla="*/ 1805348 w 3981450"/>
                  <a:gd name="connsiteY353" fmla="*/ 1491054 h 6856812"/>
                  <a:gd name="connsiteX354" fmla="*/ 1828371 w 3981450"/>
                  <a:gd name="connsiteY354" fmla="*/ 1481530 h 6856812"/>
                  <a:gd name="connsiteX355" fmla="*/ 1850600 w 3981450"/>
                  <a:gd name="connsiteY355" fmla="*/ 1472800 h 6856812"/>
                  <a:gd name="connsiteX356" fmla="*/ 1873624 w 3981450"/>
                  <a:gd name="connsiteY356" fmla="*/ 1465658 h 6856812"/>
                  <a:gd name="connsiteX357" fmla="*/ 1895853 w 3981450"/>
                  <a:gd name="connsiteY357" fmla="*/ 1457721 h 6856812"/>
                  <a:gd name="connsiteX358" fmla="*/ 1927609 w 3981450"/>
                  <a:gd name="connsiteY358" fmla="*/ 1450579 h 6856812"/>
                  <a:gd name="connsiteX359" fmla="*/ 1959366 w 3981450"/>
                  <a:gd name="connsiteY359" fmla="*/ 1444229 h 6856812"/>
                  <a:gd name="connsiteX360" fmla="*/ 1989534 w 3981450"/>
                  <a:gd name="connsiteY360" fmla="*/ 1440261 h 6856812"/>
                  <a:gd name="connsiteX361" fmla="*/ 2021291 w 3981450"/>
                  <a:gd name="connsiteY361" fmla="*/ 1436293 h 6856812"/>
                  <a:gd name="connsiteX362" fmla="*/ 1547613 w 3981450"/>
                  <a:gd name="connsiteY362" fmla="*/ 0 h 6856812"/>
                  <a:gd name="connsiteX363" fmla="*/ 2208213 w 3981450"/>
                  <a:gd name="connsiteY363" fmla="*/ 660600 h 6856812"/>
                  <a:gd name="connsiteX364" fmla="*/ 1547613 w 3981450"/>
                  <a:gd name="connsiteY364" fmla="*/ 1321200 h 6856812"/>
                  <a:gd name="connsiteX365" fmla="*/ 887013 w 3981450"/>
                  <a:gd name="connsiteY365" fmla="*/ 660600 h 6856812"/>
                  <a:gd name="connsiteX366" fmla="*/ 1547613 w 3981450"/>
                  <a:gd name="connsiteY366" fmla="*/ 0 h 6856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</a:cxnLst>
                <a:rect l="l" t="t" r="r" b="b"/>
                <a:pathLst>
                  <a:path w="3981450" h="6856812">
                    <a:moveTo>
                      <a:pt x="2051459" y="1433912"/>
                    </a:moveTo>
                    <a:lnTo>
                      <a:pt x="2082422" y="1433912"/>
                    </a:lnTo>
                    <a:lnTo>
                      <a:pt x="2112590" y="1435499"/>
                    </a:lnTo>
                    <a:lnTo>
                      <a:pt x="2143552" y="1437880"/>
                    </a:lnTo>
                    <a:lnTo>
                      <a:pt x="2173721" y="1441849"/>
                    </a:lnTo>
                    <a:lnTo>
                      <a:pt x="2202302" y="1446610"/>
                    </a:lnTo>
                    <a:lnTo>
                      <a:pt x="2232470" y="1452959"/>
                    </a:lnTo>
                    <a:lnTo>
                      <a:pt x="2261845" y="1460102"/>
                    </a:lnTo>
                    <a:lnTo>
                      <a:pt x="2289632" y="1469626"/>
                    </a:lnTo>
                    <a:lnTo>
                      <a:pt x="2318212" y="1479149"/>
                    </a:lnTo>
                    <a:lnTo>
                      <a:pt x="2345205" y="1491054"/>
                    </a:lnTo>
                    <a:lnTo>
                      <a:pt x="2372992" y="1502958"/>
                    </a:lnTo>
                    <a:lnTo>
                      <a:pt x="2390458" y="1509307"/>
                    </a:lnTo>
                    <a:lnTo>
                      <a:pt x="2406336" y="1517244"/>
                    </a:lnTo>
                    <a:lnTo>
                      <a:pt x="2424596" y="1527561"/>
                    </a:lnTo>
                    <a:lnTo>
                      <a:pt x="2440474" y="1537085"/>
                    </a:lnTo>
                    <a:lnTo>
                      <a:pt x="3409042" y="2224371"/>
                    </a:lnTo>
                    <a:lnTo>
                      <a:pt x="3435241" y="2243419"/>
                    </a:lnTo>
                    <a:lnTo>
                      <a:pt x="3462234" y="2263260"/>
                    </a:lnTo>
                    <a:lnTo>
                      <a:pt x="3486845" y="2283101"/>
                    </a:lnTo>
                    <a:lnTo>
                      <a:pt x="3511456" y="2306116"/>
                    </a:lnTo>
                    <a:lnTo>
                      <a:pt x="3533686" y="2329131"/>
                    </a:lnTo>
                    <a:lnTo>
                      <a:pt x="3556709" y="2352940"/>
                    </a:lnTo>
                    <a:lnTo>
                      <a:pt x="3576557" y="2377543"/>
                    </a:lnTo>
                    <a:lnTo>
                      <a:pt x="3597198" y="2404526"/>
                    </a:lnTo>
                    <a:lnTo>
                      <a:pt x="3614664" y="2430716"/>
                    </a:lnTo>
                    <a:lnTo>
                      <a:pt x="3632130" y="2458493"/>
                    </a:lnTo>
                    <a:lnTo>
                      <a:pt x="3648802" y="2487858"/>
                    </a:lnTo>
                    <a:lnTo>
                      <a:pt x="3662299" y="2516429"/>
                    </a:lnTo>
                    <a:lnTo>
                      <a:pt x="3676589" y="2545793"/>
                    </a:lnTo>
                    <a:lnTo>
                      <a:pt x="3687704" y="2576745"/>
                    </a:lnTo>
                    <a:lnTo>
                      <a:pt x="3698819" y="2606903"/>
                    </a:lnTo>
                    <a:lnTo>
                      <a:pt x="3707552" y="2640236"/>
                    </a:lnTo>
                    <a:lnTo>
                      <a:pt x="3971129" y="3622754"/>
                    </a:lnTo>
                    <a:lnTo>
                      <a:pt x="3975099" y="3637833"/>
                    </a:lnTo>
                    <a:lnTo>
                      <a:pt x="3977480" y="3652119"/>
                    </a:lnTo>
                    <a:lnTo>
                      <a:pt x="3981450" y="3680690"/>
                    </a:lnTo>
                    <a:lnTo>
                      <a:pt x="3981450" y="3710054"/>
                    </a:lnTo>
                    <a:lnTo>
                      <a:pt x="3979068" y="3737831"/>
                    </a:lnTo>
                    <a:lnTo>
                      <a:pt x="3973511" y="3765608"/>
                    </a:lnTo>
                    <a:lnTo>
                      <a:pt x="3964778" y="3793386"/>
                    </a:lnTo>
                    <a:lnTo>
                      <a:pt x="3955251" y="3817988"/>
                    </a:lnTo>
                    <a:lnTo>
                      <a:pt x="3942548" y="3843384"/>
                    </a:lnTo>
                    <a:lnTo>
                      <a:pt x="3927464" y="3866400"/>
                    </a:lnTo>
                    <a:lnTo>
                      <a:pt x="3909204" y="3888622"/>
                    </a:lnTo>
                    <a:lnTo>
                      <a:pt x="3890944" y="3909256"/>
                    </a:lnTo>
                    <a:lnTo>
                      <a:pt x="3869509" y="3926716"/>
                    </a:lnTo>
                    <a:lnTo>
                      <a:pt x="3846486" y="3943382"/>
                    </a:lnTo>
                    <a:lnTo>
                      <a:pt x="3821080" y="3956874"/>
                    </a:lnTo>
                    <a:lnTo>
                      <a:pt x="3794882" y="3969572"/>
                    </a:lnTo>
                    <a:lnTo>
                      <a:pt x="3780591" y="3974334"/>
                    </a:lnTo>
                    <a:lnTo>
                      <a:pt x="3765507" y="3978302"/>
                    </a:lnTo>
                    <a:lnTo>
                      <a:pt x="3747247" y="3982270"/>
                    </a:lnTo>
                    <a:lnTo>
                      <a:pt x="3728193" y="3986239"/>
                    </a:lnTo>
                    <a:lnTo>
                      <a:pt x="3710727" y="3987032"/>
                    </a:lnTo>
                    <a:lnTo>
                      <a:pt x="3691674" y="3988619"/>
                    </a:lnTo>
                    <a:lnTo>
                      <a:pt x="3667856" y="3987032"/>
                    </a:lnTo>
                    <a:lnTo>
                      <a:pt x="3643245" y="3984651"/>
                    </a:lnTo>
                    <a:lnTo>
                      <a:pt x="3621016" y="3979889"/>
                    </a:lnTo>
                    <a:lnTo>
                      <a:pt x="3597992" y="3973540"/>
                    </a:lnTo>
                    <a:lnTo>
                      <a:pt x="3576557" y="3964810"/>
                    </a:lnTo>
                    <a:lnTo>
                      <a:pt x="3555121" y="3954493"/>
                    </a:lnTo>
                    <a:lnTo>
                      <a:pt x="3535274" y="3943382"/>
                    </a:lnTo>
                    <a:lnTo>
                      <a:pt x="3516220" y="3929097"/>
                    </a:lnTo>
                    <a:lnTo>
                      <a:pt x="3497166" y="3914018"/>
                    </a:lnTo>
                    <a:lnTo>
                      <a:pt x="3481288" y="3898145"/>
                    </a:lnTo>
                    <a:lnTo>
                      <a:pt x="3465410" y="3879892"/>
                    </a:lnTo>
                    <a:lnTo>
                      <a:pt x="3451913" y="3860844"/>
                    </a:lnTo>
                    <a:lnTo>
                      <a:pt x="3438417" y="3841004"/>
                    </a:lnTo>
                    <a:lnTo>
                      <a:pt x="3428096" y="3819575"/>
                    </a:lnTo>
                    <a:lnTo>
                      <a:pt x="3417775" y="3796560"/>
                    </a:lnTo>
                    <a:lnTo>
                      <a:pt x="3410630" y="3772751"/>
                    </a:lnTo>
                    <a:lnTo>
                      <a:pt x="3147846" y="2790233"/>
                    </a:lnTo>
                    <a:lnTo>
                      <a:pt x="3144671" y="2777534"/>
                    </a:lnTo>
                    <a:lnTo>
                      <a:pt x="3138320" y="2764836"/>
                    </a:lnTo>
                    <a:lnTo>
                      <a:pt x="3132762" y="2753725"/>
                    </a:lnTo>
                    <a:lnTo>
                      <a:pt x="3125617" y="2743408"/>
                    </a:lnTo>
                    <a:lnTo>
                      <a:pt x="3117678" y="2733091"/>
                    </a:lnTo>
                    <a:lnTo>
                      <a:pt x="3108945" y="2723567"/>
                    </a:lnTo>
                    <a:lnTo>
                      <a:pt x="3098624" y="2715631"/>
                    </a:lnTo>
                    <a:lnTo>
                      <a:pt x="3087509" y="2707694"/>
                    </a:lnTo>
                    <a:lnTo>
                      <a:pt x="2909674" y="2580713"/>
                    </a:lnTo>
                    <a:lnTo>
                      <a:pt x="3034318" y="3035465"/>
                    </a:lnTo>
                    <a:lnTo>
                      <a:pt x="3043050" y="3067211"/>
                    </a:lnTo>
                    <a:lnTo>
                      <a:pt x="3049402" y="3098956"/>
                    </a:lnTo>
                    <a:lnTo>
                      <a:pt x="3053371" y="3131495"/>
                    </a:lnTo>
                    <a:lnTo>
                      <a:pt x="3057341" y="3163240"/>
                    </a:lnTo>
                    <a:lnTo>
                      <a:pt x="3059722" y="3178319"/>
                    </a:lnTo>
                    <a:lnTo>
                      <a:pt x="3062104" y="3193399"/>
                    </a:lnTo>
                    <a:lnTo>
                      <a:pt x="3139113" y="4625907"/>
                    </a:lnTo>
                    <a:lnTo>
                      <a:pt x="3141495" y="4660034"/>
                    </a:lnTo>
                    <a:lnTo>
                      <a:pt x="3145464" y="4694160"/>
                    </a:lnTo>
                    <a:lnTo>
                      <a:pt x="3149434" y="4728286"/>
                    </a:lnTo>
                    <a:lnTo>
                      <a:pt x="3153404" y="4762412"/>
                    </a:lnTo>
                    <a:lnTo>
                      <a:pt x="3159755" y="4796539"/>
                    </a:lnTo>
                    <a:lnTo>
                      <a:pt x="3166106" y="4829078"/>
                    </a:lnTo>
                    <a:lnTo>
                      <a:pt x="3171664" y="4863204"/>
                    </a:lnTo>
                    <a:lnTo>
                      <a:pt x="3179603" y="4895743"/>
                    </a:lnTo>
                    <a:lnTo>
                      <a:pt x="3188336" y="4928282"/>
                    </a:lnTo>
                    <a:lnTo>
                      <a:pt x="3197068" y="4961615"/>
                    </a:lnTo>
                    <a:lnTo>
                      <a:pt x="3207390" y="4994154"/>
                    </a:lnTo>
                    <a:lnTo>
                      <a:pt x="3218504" y="5025899"/>
                    </a:lnTo>
                    <a:lnTo>
                      <a:pt x="3230413" y="5058438"/>
                    </a:lnTo>
                    <a:lnTo>
                      <a:pt x="3242322" y="5090183"/>
                    </a:lnTo>
                    <a:lnTo>
                      <a:pt x="3256612" y="5121135"/>
                    </a:lnTo>
                    <a:lnTo>
                      <a:pt x="3270108" y="5152880"/>
                    </a:lnTo>
                    <a:lnTo>
                      <a:pt x="3883005" y="6325871"/>
                    </a:lnTo>
                    <a:lnTo>
                      <a:pt x="3891738" y="6342538"/>
                    </a:lnTo>
                    <a:lnTo>
                      <a:pt x="3899678" y="6359997"/>
                    </a:lnTo>
                    <a:lnTo>
                      <a:pt x="3906029" y="6376664"/>
                    </a:lnTo>
                    <a:lnTo>
                      <a:pt x="3910792" y="6394124"/>
                    </a:lnTo>
                    <a:lnTo>
                      <a:pt x="3915556" y="6411584"/>
                    </a:lnTo>
                    <a:lnTo>
                      <a:pt x="3919525" y="6429837"/>
                    </a:lnTo>
                    <a:lnTo>
                      <a:pt x="3921907" y="6447297"/>
                    </a:lnTo>
                    <a:lnTo>
                      <a:pt x="3923495" y="6464757"/>
                    </a:lnTo>
                    <a:lnTo>
                      <a:pt x="3925082" y="6482217"/>
                    </a:lnTo>
                    <a:lnTo>
                      <a:pt x="3925082" y="6500471"/>
                    </a:lnTo>
                    <a:lnTo>
                      <a:pt x="3925082" y="6516343"/>
                    </a:lnTo>
                    <a:lnTo>
                      <a:pt x="3921907" y="6533803"/>
                    </a:lnTo>
                    <a:lnTo>
                      <a:pt x="3921113" y="6552057"/>
                    </a:lnTo>
                    <a:lnTo>
                      <a:pt x="3917144" y="6569517"/>
                    </a:lnTo>
                    <a:lnTo>
                      <a:pt x="3913174" y="6586183"/>
                    </a:lnTo>
                    <a:lnTo>
                      <a:pt x="3908410" y="6602056"/>
                    </a:lnTo>
                    <a:lnTo>
                      <a:pt x="3903647" y="6618722"/>
                    </a:lnTo>
                    <a:lnTo>
                      <a:pt x="3897296" y="6635388"/>
                    </a:lnTo>
                    <a:lnTo>
                      <a:pt x="3889357" y="6651261"/>
                    </a:lnTo>
                    <a:lnTo>
                      <a:pt x="3882212" y="6666340"/>
                    </a:lnTo>
                    <a:lnTo>
                      <a:pt x="3872684" y="6681419"/>
                    </a:lnTo>
                    <a:lnTo>
                      <a:pt x="3863158" y="6696498"/>
                    </a:lnTo>
                    <a:lnTo>
                      <a:pt x="3852837" y="6710784"/>
                    </a:lnTo>
                    <a:lnTo>
                      <a:pt x="3842516" y="6724275"/>
                    </a:lnTo>
                    <a:lnTo>
                      <a:pt x="3829814" y="6738561"/>
                    </a:lnTo>
                    <a:lnTo>
                      <a:pt x="3818699" y="6751259"/>
                    </a:lnTo>
                    <a:lnTo>
                      <a:pt x="3805202" y="6763163"/>
                    </a:lnTo>
                    <a:lnTo>
                      <a:pt x="3790912" y="6775068"/>
                    </a:lnTo>
                    <a:lnTo>
                      <a:pt x="3777416" y="6786179"/>
                    </a:lnTo>
                    <a:lnTo>
                      <a:pt x="3762331" y="6796496"/>
                    </a:lnTo>
                    <a:lnTo>
                      <a:pt x="3747247" y="6806020"/>
                    </a:lnTo>
                    <a:lnTo>
                      <a:pt x="3730575" y="6815543"/>
                    </a:lnTo>
                    <a:lnTo>
                      <a:pt x="3710727" y="6825067"/>
                    </a:lnTo>
                    <a:lnTo>
                      <a:pt x="3689292" y="6833797"/>
                    </a:lnTo>
                    <a:lnTo>
                      <a:pt x="3668650" y="6840146"/>
                    </a:lnTo>
                    <a:lnTo>
                      <a:pt x="3647214" y="6846495"/>
                    </a:lnTo>
                    <a:lnTo>
                      <a:pt x="3625779" y="6850463"/>
                    </a:lnTo>
                    <a:lnTo>
                      <a:pt x="3604344" y="6854431"/>
                    </a:lnTo>
                    <a:lnTo>
                      <a:pt x="3584496" y="6856812"/>
                    </a:lnTo>
                    <a:lnTo>
                      <a:pt x="3563060" y="6856812"/>
                    </a:lnTo>
                    <a:lnTo>
                      <a:pt x="3537655" y="6855225"/>
                    </a:lnTo>
                    <a:lnTo>
                      <a:pt x="3513838" y="6852844"/>
                    </a:lnTo>
                    <a:lnTo>
                      <a:pt x="3490021" y="6848876"/>
                    </a:lnTo>
                    <a:lnTo>
                      <a:pt x="3465410" y="6844114"/>
                    </a:lnTo>
                    <a:lnTo>
                      <a:pt x="3443180" y="6836971"/>
                    </a:lnTo>
                    <a:lnTo>
                      <a:pt x="3420157" y="6827448"/>
                    </a:lnTo>
                    <a:lnTo>
                      <a:pt x="3397928" y="6817924"/>
                    </a:lnTo>
                    <a:lnTo>
                      <a:pt x="3377286" y="6806020"/>
                    </a:lnTo>
                    <a:lnTo>
                      <a:pt x="3355850" y="6792528"/>
                    </a:lnTo>
                    <a:lnTo>
                      <a:pt x="3336796" y="6779036"/>
                    </a:lnTo>
                    <a:lnTo>
                      <a:pt x="3318536" y="6762370"/>
                    </a:lnTo>
                    <a:lnTo>
                      <a:pt x="3299483" y="6744910"/>
                    </a:lnTo>
                    <a:lnTo>
                      <a:pt x="3282811" y="6725863"/>
                    </a:lnTo>
                    <a:lnTo>
                      <a:pt x="3267726" y="6705228"/>
                    </a:lnTo>
                    <a:lnTo>
                      <a:pt x="3254230" y="6683800"/>
                    </a:lnTo>
                    <a:lnTo>
                      <a:pt x="3241528" y="6662372"/>
                    </a:lnTo>
                    <a:lnTo>
                      <a:pt x="2623867" y="5480651"/>
                    </a:lnTo>
                    <a:lnTo>
                      <a:pt x="2615928" y="5465572"/>
                    </a:lnTo>
                    <a:lnTo>
                      <a:pt x="2594492" y="5418748"/>
                    </a:lnTo>
                    <a:lnTo>
                      <a:pt x="2573057" y="5371130"/>
                    </a:lnTo>
                    <a:lnTo>
                      <a:pt x="2554003" y="5321924"/>
                    </a:lnTo>
                    <a:lnTo>
                      <a:pt x="2536537" y="5274306"/>
                    </a:lnTo>
                    <a:lnTo>
                      <a:pt x="2519865" y="5225101"/>
                    </a:lnTo>
                    <a:lnTo>
                      <a:pt x="2503987" y="5174308"/>
                    </a:lnTo>
                    <a:lnTo>
                      <a:pt x="2489696" y="5125103"/>
                    </a:lnTo>
                    <a:lnTo>
                      <a:pt x="2476994" y="5075104"/>
                    </a:lnTo>
                    <a:lnTo>
                      <a:pt x="2465085" y="5024312"/>
                    </a:lnTo>
                    <a:lnTo>
                      <a:pt x="2454764" y="4974313"/>
                    </a:lnTo>
                    <a:lnTo>
                      <a:pt x="2444444" y="4923520"/>
                    </a:lnTo>
                    <a:lnTo>
                      <a:pt x="2437298" y="4871934"/>
                    </a:lnTo>
                    <a:lnTo>
                      <a:pt x="2429359" y="4821141"/>
                    </a:lnTo>
                    <a:lnTo>
                      <a:pt x="2423008" y="4769555"/>
                    </a:lnTo>
                    <a:lnTo>
                      <a:pt x="2419038" y="4717175"/>
                    </a:lnTo>
                    <a:lnTo>
                      <a:pt x="2415863" y="4665589"/>
                    </a:lnTo>
                    <a:lnTo>
                      <a:pt x="2373786" y="3891796"/>
                    </a:lnTo>
                    <a:lnTo>
                      <a:pt x="2369022" y="3891796"/>
                    </a:lnTo>
                    <a:lnTo>
                      <a:pt x="1663238" y="4856855"/>
                    </a:lnTo>
                    <a:lnTo>
                      <a:pt x="1632276" y="4899711"/>
                    </a:lnTo>
                    <a:lnTo>
                      <a:pt x="1604489" y="4944155"/>
                    </a:lnTo>
                    <a:lnTo>
                      <a:pt x="1580672" y="4990185"/>
                    </a:lnTo>
                    <a:lnTo>
                      <a:pt x="1558442" y="5037010"/>
                    </a:lnTo>
                    <a:lnTo>
                      <a:pt x="1537801" y="5083834"/>
                    </a:lnTo>
                    <a:lnTo>
                      <a:pt x="1518747" y="5133039"/>
                    </a:lnTo>
                    <a:lnTo>
                      <a:pt x="1503662" y="5183038"/>
                    </a:lnTo>
                    <a:lnTo>
                      <a:pt x="1491754" y="5233831"/>
                    </a:lnTo>
                    <a:lnTo>
                      <a:pt x="1191657" y="6573485"/>
                    </a:lnTo>
                    <a:lnTo>
                      <a:pt x="1183717" y="6604437"/>
                    </a:lnTo>
                    <a:lnTo>
                      <a:pt x="1172603" y="6633801"/>
                    </a:lnTo>
                    <a:lnTo>
                      <a:pt x="1159900" y="6662372"/>
                    </a:lnTo>
                    <a:lnTo>
                      <a:pt x="1143228" y="6689356"/>
                    </a:lnTo>
                    <a:lnTo>
                      <a:pt x="1125762" y="6714752"/>
                    </a:lnTo>
                    <a:lnTo>
                      <a:pt x="1106708" y="6736974"/>
                    </a:lnTo>
                    <a:lnTo>
                      <a:pt x="1085273" y="6758402"/>
                    </a:lnTo>
                    <a:lnTo>
                      <a:pt x="1063043" y="6779036"/>
                    </a:lnTo>
                    <a:lnTo>
                      <a:pt x="1038432" y="6796496"/>
                    </a:lnTo>
                    <a:lnTo>
                      <a:pt x="1013821" y="6811575"/>
                    </a:lnTo>
                    <a:lnTo>
                      <a:pt x="986034" y="6825067"/>
                    </a:lnTo>
                    <a:lnTo>
                      <a:pt x="958248" y="6836971"/>
                    </a:lnTo>
                    <a:lnTo>
                      <a:pt x="928873" y="6845701"/>
                    </a:lnTo>
                    <a:lnTo>
                      <a:pt x="898704" y="6852050"/>
                    </a:lnTo>
                    <a:lnTo>
                      <a:pt x="868536" y="6855225"/>
                    </a:lnTo>
                    <a:lnTo>
                      <a:pt x="838367" y="6856812"/>
                    </a:lnTo>
                    <a:lnTo>
                      <a:pt x="818520" y="6856812"/>
                    </a:lnTo>
                    <a:lnTo>
                      <a:pt x="797878" y="6854431"/>
                    </a:lnTo>
                    <a:lnTo>
                      <a:pt x="778824" y="6852050"/>
                    </a:lnTo>
                    <a:lnTo>
                      <a:pt x="758977" y="6848082"/>
                    </a:lnTo>
                    <a:lnTo>
                      <a:pt x="739923" y="6843320"/>
                    </a:lnTo>
                    <a:lnTo>
                      <a:pt x="722457" y="6837765"/>
                    </a:lnTo>
                    <a:lnTo>
                      <a:pt x="705785" y="6831416"/>
                    </a:lnTo>
                    <a:lnTo>
                      <a:pt x="688319" y="6825067"/>
                    </a:lnTo>
                    <a:lnTo>
                      <a:pt x="671647" y="6816337"/>
                    </a:lnTo>
                    <a:lnTo>
                      <a:pt x="656562" y="6809194"/>
                    </a:lnTo>
                    <a:lnTo>
                      <a:pt x="641478" y="6798877"/>
                    </a:lnTo>
                    <a:lnTo>
                      <a:pt x="626394" y="6788560"/>
                    </a:lnTo>
                    <a:lnTo>
                      <a:pt x="612897" y="6779036"/>
                    </a:lnTo>
                    <a:lnTo>
                      <a:pt x="598607" y="6767132"/>
                    </a:lnTo>
                    <a:lnTo>
                      <a:pt x="585905" y="6756021"/>
                    </a:lnTo>
                    <a:lnTo>
                      <a:pt x="573202" y="6743323"/>
                    </a:lnTo>
                    <a:lnTo>
                      <a:pt x="562087" y="6730624"/>
                    </a:lnTo>
                    <a:lnTo>
                      <a:pt x="550973" y="6717133"/>
                    </a:lnTo>
                    <a:lnTo>
                      <a:pt x="540652" y="6702847"/>
                    </a:lnTo>
                    <a:lnTo>
                      <a:pt x="531919" y="6687768"/>
                    </a:lnTo>
                    <a:lnTo>
                      <a:pt x="521598" y="6672689"/>
                    </a:lnTo>
                    <a:lnTo>
                      <a:pt x="514453" y="6657610"/>
                    </a:lnTo>
                    <a:lnTo>
                      <a:pt x="506514" y="6642531"/>
                    </a:lnTo>
                    <a:lnTo>
                      <a:pt x="500162" y="6625865"/>
                    </a:lnTo>
                    <a:lnTo>
                      <a:pt x="493811" y="6609992"/>
                    </a:lnTo>
                    <a:lnTo>
                      <a:pt x="489048" y="6593326"/>
                    </a:lnTo>
                    <a:lnTo>
                      <a:pt x="484284" y="6575866"/>
                    </a:lnTo>
                    <a:lnTo>
                      <a:pt x="480315" y="6559200"/>
                    </a:lnTo>
                    <a:lnTo>
                      <a:pt x="477933" y="6541740"/>
                    </a:lnTo>
                    <a:lnTo>
                      <a:pt x="476345" y="6524280"/>
                    </a:lnTo>
                    <a:lnTo>
                      <a:pt x="475551" y="6506820"/>
                    </a:lnTo>
                    <a:lnTo>
                      <a:pt x="475551" y="6487773"/>
                    </a:lnTo>
                    <a:lnTo>
                      <a:pt x="475551" y="6470313"/>
                    </a:lnTo>
                    <a:lnTo>
                      <a:pt x="477933" y="6451265"/>
                    </a:lnTo>
                    <a:lnTo>
                      <a:pt x="480315" y="6433012"/>
                    </a:lnTo>
                    <a:lnTo>
                      <a:pt x="484284" y="6414758"/>
                    </a:lnTo>
                    <a:lnTo>
                      <a:pt x="784382" y="5075104"/>
                    </a:lnTo>
                    <a:lnTo>
                      <a:pt x="793908" y="5032248"/>
                    </a:lnTo>
                    <a:lnTo>
                      <a:pt x="805817" y="4987804"/>
                    </a:lnTo>
                    <a:lnTo>
                      <a:pt x="818520" y="4944948"/>
                    </a:lnTo>
                    <a:lnTo>
                      <a:pt x="832016" y="4902092"/>
                    </a:lnTo>
                    <a:lnTo>
                      <a:pt x="845513" y="4860823"/>
                    </a:lnTo>
                    <a:lnTo>
                      <a:pt x="862185" y="4818760"/>
                    </a:lnTo>
                    <a:lnTo>
                      <a:pt x="878857" y="4777491"/>
                    </a:lnTo>
                    <a:lnTo>
                      <a:pt x="896323" y="4737016"/>
                    </a:lnTo>
                    <a:lnTo>
                      <a:pt x="915376" y="4696541"/>
                    </a:lnTo>
                    <a:lnTo>
                      <a:pt x="935224" y="4656065"/>
                    </a:lnTo>
                    <a:lnTo>
                      <a:pt x="956660" y="4617177"/>
                    </a:lnTo>
                    <a:lnTo>
                      <a:pt x="978095" y="4579877"/>
                    </a:lnTo>
                    <a:lnTo>
                      <a:pt x="1001912" y="4540195"/>
                    </a:lnTo>
                    <a:lnTo>
                      <a:pt x="1026524" y="4502894"/>
                    </a:lnTo>
                    <a:lnTo>
                      <a:pt x="1051135" y="4466387"/>
                    </a:lnTo>
                    <a:lnTo>
                      <a:pt x="1076540" y="4429880"/>
                    </a:lnTo>
                    <a:lnTo>
                      <a:pt x="1764064" y="3489424"/>
                    </a:lnTo>
                    <a:lnTo>
                      <a:pt x="1754537" y="3466408"/>
                    </a:lnTo>
                    <a:lnTo>
                      <a:pt x="1745011" y="3442599"/>
                    </a:lnTo>
                    <a:lnTo>
                      <a:pt x="1737071" y="3420378"/>
                    </a:lnTo>
                    <a:lnTo>
                      <a:pt x="1729926" y="3396569"/>
                    </a:lnTo>
                    <a:lnTo>
                      <a:pt x="1530655" y="2676743"/>
                    </a:lnTo>
                    <a:lnTo>
                      <a:pt x="1413157" y="2837851"/>
                    </a:lnTo>
                    <a:lnTo>
                      <a:pt x="1393309" y="2864040"/>
                    </a:lnTo>
                    <a:lnTo>
                      <a:pt x="1371874" y="2891024"/>
                    </a:lnTo>
                    <a:lnTo>
                      <a:pt x="1350438" y="2917214"/>
                    </a:lnTo>
                    <a:lnTo>
                      <a:pt x="1329003" y="2942610"/>
                    </a:lnTo>
                    <a:lnTo>
                      <a:pt x="1305979" y="2966419"/>
                    </a:lnTo>
                    <a:lnTo>
                      <a:pt x="1282162" y="2990228"/>
                    </a:lnTo>
                    <a:lnTo>
                      <a:pt x="1258345" y="3013244"/>
                    </a:lnTo>
                    <a:lnTo>
                      <a:pt x="1234528" y="3035465"/>
                    </a:lnTo>
                    <a:lnTo>
                      <a:pt x="1209122" y="3056893"/>
                    </a:lnTo>
                    <a:lnTo>
                      <a:pt x="1182130" y="3078321"/>
                    </a:lnTo>
                    <a:lnTo>
                      <a:pt x="1157518" y="3098956"/>
                    </a:lnTo>
                    <a:lnTo>
                      <a:pt x="1129732" y="3118797"/>
                    </a:lnTo>
                    <a:lnTo>
                      <a:pt x="1102739" y="3137844"/>
                    </a:lnTo>
                    <a:lnTo>
                      <a:pt x="1074158" y="3156891"/>
                    </a:lnTo>
                    <a:lnTo>
                      <a:pt x="1046371" y="3174351"/>
                    </a:lnTo>
                    <a:lnTo>
                      <a:pt x="1016997" y="3191811"/>
                    </a:lnTo>
                    <a:lnTo>
                      <a:pt x="432680" y="3523550"/>
                    </a:lnTo>
                    <a:lnTo>
                      <a:pt x="416008" y="3532280"/>
                    </a:lnTo>
                    <a:lnTo>
                      <a:pt x="398542" y="3540216"/>
                    </a:lnTo>
                    <a:lnTo>
                      <a:pt x="380282" y="3545772"/>
                    </a:lnTo>
                    <a:lnTo>
                      <a:pt x="362816" y="3552121"/>
                    </a:lnTo>
                    <a:lnTo>
                      <a:pt x="343763" y="3556089"/>
                    </a:lnTo>
                    <a:lnTo>
                      <a:pt x="326297" y="3558470"/>
                    </a:lnTo>
                    <a:lnTo>
                      <a:pt x="307243" y="3561644"/>
                    </a:lnTo>
                    <a:lnTo>
                      <a:pt x="289777" y="3561644"/>
                    </a:lnTo>
                    <a:lnTo>
                      <a:pt x="270723" y="3561644"/>
                    </a:lnTo>
                    <a:lnTo>
                      <a:pt x="251669" y="3558470"/>
                    </a:lnTo>
                    <a:lnTo>
                      <a:pt x="233409" y="3556089"/>
                    </a:lnTo>
                    <a:lnTo>
                      <a:pt x="215149" y="3551327"/>
                    </a:lnTo>
                    <a:lnTo>
                      <a:pt x="197683" y="3545772"/>
                    </a:lnTo>
                    <a:lnTo>
                      <a:pt x="180217" y="3540216"/>
                    </a:lnTo>
                    <a:lnTo>
                      <a:pt x="162751" y="3532280"/>
                    </a:lnTo>
                    <a:lnTo>
                      <a:pt x="146079" y="3523550"/>
                    </a:lnTo>
                    <a:lnTo>
                      <a:pt x="129407" y="3513233"/>
                    </a:lnTo>
                    <a:lnTo>
                      <a:pt x="114323" y="3502122"/>
                    </a:lnTo>
                    <a:lnTo>
                      <a:pt x="99239" y="3491011"/>
                    </a:lnTo>
                    <a:lnTo>
                      <a:pt x="85742" y="3476726"/>
                    </a:lnTo>
                    <a:lnTo>
                      <a:pt x="71452" y="3463234"/>
                    </a:lnTo>
                    <a:lnTo>
                      <a:pt x="58749" y="3448155"/>
                    </a:lnTo>
                    <a:lnTo>
                      <a:pt x="47635" y="3431489"/>
                    </a:lnTo>
                    <a:lnTo>
                      <a:pt x="37314" y="3414822"/>
                    </a:lnTo>
                    <a:lnTo>
                      <a:pt x="30169" y="3401331"/>
                    </a:lnTo>
                    <a:lnTo>
                      <a:pt x="23817" y="3387045"/>
                    </a:lnTo>
                    <a:lnTo>
                      <a:pt x="13497" y="3360855"/>
                    </a:lnTo>
                    <a:lnTo>
                      <a:pt x="6352" y="3333078"/>
                    </a:lnTo>
                    <a:lnTo>
                      <a:pt x="794" y="3305301"/>
                    </a:lnTo>
                    <a:lnTo>
                      <a:pt x="0" y="3276730"/>
                    </a:lnTo>
                    <a:lnTo>
                      <a:pt x="0" y="3248953"/>
                    </a:lnTo>
                    <a:lnTo>
                      <a:pt x="3970" y="3221176"/>
                    </a:lnTo>
                    <a:lnTo>
                      <a:pt x="10321" y="3194192"/>
                    </a:lnTo>
                    <a:lnTo>
                      <a:pt x="19054" y="3168002"/>
                    </a:lnTo>
                    <a:lnTo>
                      <a:pt x="30169" y="3141812"/>
                    </a:lnTo>
                    <a:lnTo>
                      <a:pt x="42871" y="3118003"/>
                    </a:lnTo>
                    <a:lnTo>
                      <a:pt x="58749" y="3094988"/>
                    </a:lnTo>
                    <a:lnTo>
                      <a:pt x="77803" y="3073560"/>
                    </a:lnTo>
                    <a:lnTo>
                      <a:pt x="98445" y="3053719"/>
                    </a:lnTo>
                    <a:lnTo>
                      <a:pt x="120674" y="3034672"/>
                    </a:lnTo>
                    <a:lnTo>
                      <a:pt x="133377" y="3026735"/>
                    </a:lnTo>
                    <a:lnTo>
                      <a:pt x="146079" y="3019593"/>
                    </a:lnTo>
                    <a:lnTo>
                      <a:pt x="729602" y="2686267"/>
                    </a:lnTo>
                    <a:lnTo>
                      <a:pt x="761358" y="2668806"/>
                    </a:lnTo>
                    <a:lnTo>
                      <a:pt x="791527" y="2647378"/>
                    </a:lnTo>
                    <a:lnTo>
                      <a:pt x="819314" y="2625950"/>
                    </a:lnTo>
                    <a:lnTo>
                      <a:pt x="847100" y="2603728"/>
                    </a:lnTo>
                    <a:lnTo>
                      <a:pt x="873299" y="2578332"/>
                    </a:lnTo>
                    <a:lnTo>
                      <a:pt x="898704" y="2552142"/>
                    </a:lnTo>
                    <a:lnTo>
                      <a:pt x="921728" y="2525159"/>
                    </a:lnTo>
                    <a:lnTo>
                      <a:pt x="943957" y="2496588"/>
                    </a:lnTo>
                    <a:lnTo>
                      <a:pt x="1511602" y="1717239"/>
                    </a:lnTo>
                    <a:lnTo>
                      <a:pt x="1526686" y="1698986"/>
                    </a:lnTo>
                    <a:lnTo>
                      <a:pt x="1544152" y="1680732"/>
                    </a:lnTo>
                    <a:lnTo>
                      <a:pt x="1561618" y="1665653"/>
                    </a:lnTo>
                    <a:lnTo>
                      <a:pt x="1579878" y="1652161"/>
                    </a:lnTo>
                    <a:lnTo>
                      <a:pt x="1595756" y="1635495"/>
                    </a:lnTo>
                    <a:lnTo>
                      <a:pt x="1612428" y="1619622"/>
                    </a:lnTo>
                    <a:lnTo>
                      <a:pt x="1629100" y="1603750"/>
                    </a:lnTo>
                    <a:lnTo>
                      <a:pt x="1646566" y="1588671"/>
                    </a:lnTo>
                    <a:lnTo>
                      <a:pt x="1665620" y="1573592"/>
                    </a:lnTo>
                    <a:lnTo>
                      <a:pt x="1683086" y="1560100"/>
                    </a:lnTo>
                    <a:lnTo>
                      <a:pt x="1702140" y="1547402"/>
                    </a:lnTo>
                    <a:lnTo>
                      <a:pt x="1721987" y="1534704"/>
                    </a:lnTo>
                    <a:lnTo>
                      <a:pt x="1742629" y="1522006"/>
                    </a:lnTo>
                    <a:lnTo>
                      <a:pt x="1762477" y="1510895"/>
                    </a:lnTo>
                    <a:lnTo>
                      <a:pt x="1783912" y="1500577"/>
                    </a:lnTo>
                    <a:lnTo>
                      <a:pt x="1805348" y="1491054"/>
                    </a:lnTo>
                    <a:lnTo>
                      <a:pt x="1828371" y="1481530"/>
                    </a:lnTo>
                    <a:lnTo>
                      <a:pt x="1850600" y="1472800"/>
                    </a:lnTo>
                    <a:lnTo>
                      <a:pt x="1873624" y="1465658"/>
                    </a:lnTo>
                    <a:lnTo>
                      <a:pt x="1895853" y="1457721"/>
                    </a:lnTo>
                    <a:lnTo>
                      <a:pt x="1927609" y="1450579"/>
                    </a:lnTo>
                    <a:lnTo>
                      <a:pt x="1959366" y="1444229"/>
                    </a:lnTo>
                    <a:lnTo>
                      <a:pt x="1989534" y="1440261"/>
                    </a:lnTo>
                    <a:lnTo>
                      <a:pt x="2021291" y="1436293"/>
                    </a:lnTo>
                    <a:close/>
                    <a:moveTo>
                      <a:pt x="1547613" y="0"/>
                    </a:moveTo>
                    <a:cubicBezTo>
                      <a:pt x="1912452" y="0"/>
                      <a:pt x="2208213" y="295761"/>
                      <a:pt x="2208213" y="660600"/>
                    </a:cubicBezTo>
                    <a:cubicBezTo>
                      <a:pt x="2208213" y="1025439"/>
                      <a:pt x="1912452" y="1321200"/>
                      <a:pt x="1547613" y="1321200"/>
                    </a:cubicBezTo>
                    <a:cubicBezTo>
                      <a:pt x="1182774" y="1321200"/>
                      <a:pt x="887013" y="1025439"/>
                      <a:pt x="887013" y="660600"/>
                    </a:cubicBezTo>
                    <a:cubicBezTo>
                      <a:pt x="887013" y="295761"/>
                      <a:pt x="1182774" y="0"/>
                      <a:pt x="15476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/>
              <a:p>
                <a:endPara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4" name="任意多边形 23"/>
              <p:cNvSpPr/>
              <p:nvPr/>
            </p:nvSpPr>
            <p:spPr>
              <a:xfrm>
                <a:off x="2203450" y="770309"/>
                <a:ext cx="3981450" cy="6856812"/>
              </a:xfrm>
              <a:custGeom>
                <a:avLst/>
                <a:gdLst>
                  <a:gd name="connsiteX0" fmla="*/ 1899029 w 3981450"/>
                  <a:gd name="connsiteY0" fmla="*/ 1433912 h 6856812"/>
                  <a:gd name="connsiteX1" fmla="*/ 1929991 w 3981450"/>
                  <a:gd name="connsiteY1" fmla="*/ 1433912 h 6856812"/>
                  <a:gd name="connsiteX2" fmla="*/ 1960160 w 3981450"/>
                  <a:gd name="connsiteY2" fmla="*/ 1436293 h 6856812"/>
                  <a:gd name="connsiteX3" fmla="*/ 1991916 w 3981450"/>
                  <a:gd name="connsiteY3" fmla="*/ 1440261 h 6856812"/>
                  <a:gd name="connsiteX4" fmla="*/ 2022085 w 3981450"/>
                  <a:gd name="connsiteY4" fmla="*/ 1444229 h 6856812"/>
                  <a:gd name="connsiteX5" fmla="*/ 2053841 w 3981450"/>
                  <a:gd name="connsiteY5" fmla="*/ 1450579 h 6856812"/>
                  <a:gd name="connsiteX6" fmla="*/ 2084009 w 3981450"/>
                  <a:gd name="connsiteY6" fmla="*/ 1457721 h 6856812"/>
                  <a:gd name="connsiteX7" fmla="*/ 2107827 w 3981450"/>
                  <a:gd name="connsiteY7" fmla="*/ 1465658 h 6856812"/>
                  <a:gd name="connsiteX8" fmla="*/ 2130850 w 3981450"/>
                  <a:gd name="connsiteY8" fmla="*/ 1472800 h 6856812"/>
                  <a:gd name="connsiteX9" fmla="*/ 2153079 w 3981450"/>
                  <a:gd name="connsiteY9" fmla="*/ 1481530 h 6856812"/>
                  <a:gd name="connsiteX10" fmla="*/ 2176103 w 3981450"/>
                  <a:gd name="connsiteY10" fmla="*/ 1491054 h 6856812"/>
                  <a:gd name="connsiteX11" fmla="*/ 2197538 w 3981450"/>
                  <a:gd name="connsiteY11" fmla="*/ 1500577 h 6856812"/>
                  <a:gd name="connsiteX12" fmla="*/ 2218974 w 3981450"/>
                  <a:gd name="connsiteY12" fmla="*/ 1510895 h 6856812"/>
                  <a:gd name="connsiteX13" fmla="*/ 2238821 w 3981450"/>
                  <a:gd name="connsiteY13" fmla="*/ 1522006 h 6856812"/>
                  <a:gd name="connsiteX14" fmla="*/ 2259463 w 3981450"/>
                  <a:gd name="connsiteY14" fmla="*/ 1534704 h 6856812"/>
                  <a:gd name="connsiteX15" fmla="*/ 2278517 w 3981450"/>
                  <a:gd name="connsiteY15" fmla="*/ 1547402 h 6856812"/>
                  <a:gd name="connsiteX16" fmla="*/ 2298365 w 3981450"/>
                  <a:gd name="connsiteY16" fmla="*/ 1560100 h 6856812"/>
                  <a:gd name="connsiteX17" fmla="*/ 2315831 w 3981450"/>
                  <a:gd name="connsiteY17" fmla="*/ 1573592 h 6856812"/>
                  <a:gd name="connsiteX18" fmla="*/ 2334884 w 3981450"/>
                  <a:gd name="connsiteY18" fmla="*/ 1588671 h 6856812"/>
                  <a:gd name="connsiteX19" fmla="*/ 2351556 w 3981450"/>
                  <a:gd name="connsiteY19" fmla="*/ 1603750 h 6856812"/>
                  <a:gd name="connsiteX20" fmla="*/ 2369022 w 3981450"/>
                  <a:gd name="connsiteY20" fmla="*/ 1619622 h 6856812"/>
                  <a:gd name="connsiteX21" fmla="*/ 2385694 w 3981450"/>
                  <a:gd name="connsiteY21" fmla="*/ 1635495 h 6856812"/>
                  <a:gd name="connsiteX22" fmla="*/ 2400779 w 3981450"/>
                  <a:gd name="connsiteY22" fmla="*/ 1652161 h 6856812"/>
                  <a:gd name="connsiteX23" fmla="*/ 2419833 w 3981450"/>
                  <a:gd name="connsiteY23" fmla="*/ 1665653 h 6856812"/>
                  <a:gd name="connsiteX24" fmla="*/ 2437299 w 3981450"/>
                  <a:gd name="connsiteY24" fmla="*/ 1680732 h 6856812"/>
                  <a:gd name="connsiteX25" fmla="*/ 2453177 w 3981450"/>
                  <a:gd name="connsiteY25" fmla="*/ 1698986 h 6856812"/>
                  <a:gd name="connsiteX26" fmla="*/ 2469849 w 3981450"/>
                  <a:gd name="connsiteY26" fmla="*/ 1717239 h 6856812"/>
                  <a:gd name="connsiteX27" fmla="*/ 3037493 w 3981450"/>
                  <a:gd name="connsiteY27" fmla="*/ 2496588 h 6856812"/>
                  <a:gd name="connsiteX28" fmla="*/ 3059723 w 3981450"/>
                  <a:gd name="connsiteY28" fmla="*/ 2525159 h 6856812"/>
                  <a:gd name="connsiteX29" fmla="*/ 3082746 w 3981450"/>
                  <a:gd name="connsiteY29" fmla="*/ 2552142 h 6856812"/>
                  <a:gd name="connsiteX30" fmla="*/ 3108151 w 3981450"/>
                  <a:gd name="connsiteY30" fmla="*/ 2578332 h 6856812"/>
                  <a:gd name="connsiteX31" fmla="*/ 3134350 w 3981450"/>
                  <a:gd name="connsiteY31" fmla="*/ 2603728 h 6856812"/>
                  <a:gd name="connsiteX32" fmla="*/ 3162137 w 3981450"/>
                  <a:gd name="connsiteY32" fmla="*/ 2625950 h 6856812"/>
                  <a:gd name="connsiteX33" fmla="*/ 3189924 w 3981450"/>
                  <a:gd name="connsiteY33" fmla="*/ 2647378 h 6856812"/>
                  <a:gd name="connsiteX34" fmla="*/ 3220092 w 3981450"/>
                  <a:gd name="connsiteY34" fmla="*/ 2668806 h 6856812"/>
                  <a:gd name="connsiteX35" fmla="*/ 3251848 w 3981450"/>
                  <a:gd name="connsiteY35" fmla="*/ 2686267 h 6856812"/>
                  <a:gd name="connsiteX36" fmla="*/ 3835371 w 3981450"/>
                  <a:gd name="connsiteY36" fmla="*/ 3019593 h 6856812"/>
                  <a:gd name="connsiteX37" fmla="*/ 3848074 w 3981450"/>
                  <a:gd name="connsiteY37" fmla="*/ 3026735 h 6856812"/>
                  <a:gd name="connsiteX38" fmla="*/ 3860776 w 3981450"/>
                  <a:gd name="connsiteY38" fmla="*/ 3034672 h 6856812"/>
                  <a:gd name="connsiteX39" fmla="*/ 3883005 w 3981450"/>
                  <a:gd name="connsiteY39" fmla="*/ 3053719 h 6856812"/>
                  <a:gd name="connsiteX40" fmla="*/ 3903647 w 3981450"/>
                  <a:gd name="connsiteY40" fmla="*/ 3073560 h 6856812"/>
                  <a:gd name="connsiteX41" fmla="*/ 3922701 w 3981450"/>
                  <a:gd name="connsiteY41" fmla="*/ 3094988 h 6856812"/>
                  <a:gd name="connsiteX42" fmla="*/ 3937785 w 3981450"/>
                  <a:gd name="connsiteY42" fmla="*/ 3118003 h 6856812"/>
                  <a:gd name="connsiteX43" fmla="*/ 3951282 w 3981450"/>
                  <a:gd name="connsiteY43" fmla="*/ 3141812 h 6856812"/>
                  <a:gd name="connsiteX44" fmla="*/ 3962396 w 3981450"/>
                  <a:gd name="connsiteY44" fmla="*/ 3168002 h 6856812"/>
                  <a:gd name="connsiteX45" fmla="*/ 3971129 w 3981450"/>
                  <a:gd name="connsiteY45" fmla="*/ 3194192 h 6856812"/>
                  <a:gd name="connsiteX46" fmla="*/ 3977481 w 3981450"/>
                  <a:gd name="connsiteY46" fmla="*/ 3221176 h 6856812"/>
                  <a:gd name="connsiteX47" fmla="*/ 3981450 w 3981450"/>
                  <a:gd name="connsiteY47" fmla="*/ 3248953 h 6856812"/>
                  <a:gd name="connsiteX48" fmla="*/ 3981450 w 3981450"/>
                  <a:gd name="connsiteY48" fmla="*/ 3276730 h 6856812"/>
                  <a:gd name="connsiteX49" fmla="*/ 3980656 w 3981450"/>
                  <a:gd name="connsiteY49" fmla="*/ 3305301 h 6856812"/>
                  <a:gd name="connsiteX50" fmla="*/ 3975099 w 3981450"/>
                  <a:gd name="connsiteY50" fmla="*/ 3333078 h 6856812"/>
                  <a:gd name="connsiteX51" fmla="*/ 3967954 w 3981450"/>
                  <a:gd name="connsiteY51" fmla="*/ 3360855 h 6856812"/>
                  <a:gd name="connsiteX52" fmla="*/ 3957633 w 3981450"/>
                  <a:gd name="connsiteY52" fmla="*/ 3387045 h 6856812"/>
                  <a:gd name="connsiteX53" fmla="*/ 3951282 w 3981450"/>
                  <a:gd name="connsiteY53" fmla="*/ 3401331 h 6856812"/>
                  <a:gd name="connsiteX54" fmla="*/ 3944136 w 3981450"/>
                  <a:gd name="connsiteY54" fmla="*/ 3414822 h 6856812"/>
                  <a:gd name="connsiteX55" fmla="*/ 3933816 w 3981450"/>
                  <a:gd name="connsiteY55" fmla="*/ 3431489 h 6856812"/>
                  <a:gd name="connsiteX56" fmla="*/ 3922701 w 3981450"/>
                  <a:gd name="connsiteY56" fmla="*/ 3448155 h 6856812"/>
                  <a:gd name="connsiteX57" fmla="*/ 3909998 w 3981450"/>
                  <a:gd name="connsiteY57" fmla="*/ 3463234 h 6856812"/>
                  <a:gd name="connsiteX58" fmla="*/ 3895708 w 3981450"/>
                  <a:gd name="connsiteY58" fmla="*/ 3476726 h 6856812"/>
                  <a:gd name="connsiteX59" fmla="*/ 3882212 w 3981450"/>
                  <a:gd name="connsiteY59" fmla="*/ 3491011 h 6856812"/>
                  <a:gd name="connsiteX60" fmla="*/ 3867127 w 3981450"/>
                  <a:gd name="connsiteY60" fmla="*/ 3502122 h 6856812"/>
                  <a:gd name="connsiteX61" fmla="*/ 3852043 w 3981450"/>
                  <a:gd name="connsiteY61" fmla="*/ 3513233 h 6856812"/>
                  <a:gd name="connsiteX62" fmla="*/ 3835371 w 3981450"/>
                  <a:gd name="connsiteY62" fmla="*/ 3523550 h 6856812"/>
                  <a:gd name="connsiteX63" fmla="*/ 3818699 w 3981450"/>
                  <a:gd name="connsiteY63" fmla="*/ 3532280 h 6856812"/>
                  <a:gd name="connsiteX64" fmla="*/ 3801233 w 3981450"/>
                  <a:gd name="connsiteY64" fmla="*/ 3540216 h 6856812"/>
                  <a:gd name="connsiteX65" fmla="*/ 3783767 w 3981450"/>
                  <a:gd name="connsiteY65" fmla="*/ 3545772 h 6856812"/>
                  <a:gd name="connsiteX66" fmla="*/ 3766301 w 3981450"/>
                  <a:gd name="connsiteY66" fmla="*/ 3551327 h 6856812"/>
                  <a:gd name="connsiteX67" fmla="*/ 3747247 w 3981450"/>
                  <a:gd name="connsiteY67" fmla="*/ 3556089 h 6856812"/>
                  <a:gd name="connsiteX68" fmla="*/ 3729781 w 3981450"/>
                  <a:gd name="connsiteY68" fmla="*/ 3558470 h 6856812"/>
                  <a:gd name="connsiteX69" fmla="*/ 3710727 w 3981450"/>
                  <a:gd name="connsiteY69" fmla="*/ 3561644 h 6856812"/>
                  <a:gd name="connsiteX70" fmla="*/ 3691674 w 3981450"/>
                  <a:gd name="connsiteY70" fmla="*/ 3561644 h 6856812"/>
                  <a:gd name="connsiteX71" fmla="*/ 3672620 w 3981450"/>
                  <a:gd name="connsiteY71" fmla="*/ 3561644 h 6856812"/>
                  <a:gd name="connsiteX72" fmla="*/ 3655154 w 3981450"/>
                  <a:gd name="connsiteY72" fmla="*/ 3558470 h 6856812"/>
                  <a:gd name="connsiteX73" fmla="*/ 3636100 w 3981450"/>
                  <a:gd name="connsiteY73" fmla="*/ 3556089 h 6856812"/>
                  <a:gd name="connsiteX74" fmla="*/ 3618634 w 3981450"/>
                  <a:gd name="connsiteY74" fmla="*/ 3552121 h 6856812"/>
                  <a:gd name="connsiteX75" fmla="*/ 3601168 w 3981450"/>
                  <a:gd name="connsiteY75" fmla="*/ 3545772 h 6856812"/>
                  <a:gd name="connsiteX76" fmla="*/ 3582908 w 3981450"/>
                  <a:gd name="connsiteY76" fmla="*/ 3540216 h 6856812"/>
                  <a:gd name="connsiteX77" fmla="*/ 3565442 w 3981450"/>
                  <a:gd name="connsiteY77" fmla="*/ 3532280 h 6856812"/>
                  <a:gd name="connsiteX78" fmla="*/ 3547976 w 3981450"/>
                  <a:gd name="connsiteY78" fmla="*/ 3523550 h 6856812"/>
                  <a:gd name="connsiteX79" fmla="*/ 2964454 w 3981450"/>
                  <a:gd name="connsiteY79" fmla="*/ 3191811 h 6856812"/>
                  <a:gd name="connsiteX80" fmla="*/ 2935079 w 3981450"/>
                  <a:gd name="connsiteY80" fmla="*/ 3174351 h 6856812"/>
                  <a:gd name="connsiteX81" fmla="*/ 2907292 w 3981450"/>
                  <a:gd name="connsiteY81" fmla="*/ 3156891 h 6856812"/>
                  <a:gd name="connsiteX82" fmla="*/ 2878712 w 3981450"/>
                  <a:gd name="connsiteY82" fmla="*/ 3137844 h 6856812"/>
                  <a:gd name="connsiteX83" fmla="*/ 2851719 w 3981450"/>
                  <a:gd name="connsiteY83" fmla="*/ 3118797 h 6856812"/>
                  <a:gd name="connsiteX84" fmla="*/ 2823932 w 3981450"/>
                  <a:gd name="connsiteY84" fmla="*/ 3098956 h 6856812"/>
                  <a:gd name="connsiteX85" fmla="*/ 2797733 w 3981450"/>
                  <a:gd name="connsiteY85" fmla="*/ 3078321 h 6856812"/>
                  <a:gd name="connsiteX86" fmla="*/ 2772328 w 3981450"/>
                  <a:gd name="connsiteY86" fmla="*/ 3056893 h 6856812"/>
                  <a:gd name="connsiteX87" fmla="*/ 2746923 w 3981450"/>
                  <a:gd name="connsiteY87" fmla="*/ 3035465 h 6856812"/>
                  <a:gd name="connsiteX88" fmla="*/ 2723106 w 3981450"/>
                  <a:gd name="connsiteY88" fmla="*/ 3013244 h 6856812"/>
                  <a:gd name="connsiteX89" fmla="*/ 2699288 w 3981450"/>
                  <a:gd name="connsiteY89" fmla="*/ 2990228 h 6856812"/>
                  <a:gd name="connsiteX90" fmla="*/ 2675471 w 3981450"/>
                  <a:gd name="connsiteY90" fmla="*/ 2966419 h 6856812"/>
                  <a:gd name="connsiteX91" fmla="*/ 2652448 w 3981450"/>
                  <a:gd name="connsiteY91" fmla="*/ 2942610 h 6856812"/>
                  <a:gd name="connsiteX92" fmla="*/ 2630218 w 3981450"/>
                  <a:gd name="connsiteY92" fmla="*/ 2917214 h 6856812"/>
                  <a:gd name="connsiteX93" fmla="*/ 2608783 w 3981450"/>
                  <a:gd name="connsiteY93" fmla="*/ 2891024 h 6856812"/>
                  <a:gd name="connsiteX94" fmla="*/ 2588141 w 3981450"/>
                  <a:gd name="connsiteY94" fmla="*/ 2864040 h 6856812"/>
                  <a:gd name="connsiteX95" fmla="*/ 2568293 w 3981450"/>
                  <a:gd name="connsiteY95" fmla="*/ 2837851 h 6856812"/>
                  <a:gd name="connsiteX96" fmla="*/ 2450795 w 3981450"/>
                  <a:gd name="connsiteY96" fmla="*/ 2676743 h 6856812"/>
                  <a:gd name="connsiteX97" fmla="*/ 2251524 w 3981450"/>
                  <a:gd name="connsiteY97" fmla="*/ 3396569 h 6856812"/>
                  <a:gd name="connsiteX98" fmla="*/ 2244379 w 3981450"/>
                  <a:gd name="connsiteY98" fmla="*/ 3420378 h 6856812"/>
                  <a:gd name="connsiteX99" fmla="*/ 2235646 w 3981450"/>
                  <a:gd name="connsiteY99" fmla="*/ 3442599 h 6856812"/>
                  <a:gd name="connsiteX100" fmla="*/ 2226913 w 3981450"/>
                  <a:gd name="connsiteY100" fmla="*/ 3466408 h 6856812"/>
                  <a:gd name="connsiteX101" fmla="*/ 2217386 w 3981450"/>
                  <a:gd name="connsiteY101" fmla="*/ 3489424 h 6856812"/>
                  <a:gd name="connsiteX102" fmla="*/ 2904911 w 3981450"/>
                  <a:gd name="connsiteY102" fmla="*/ 4429880 h 6856812"/>
                  <a:gd name="connsiteX103" fmla="*/ 2930316 w 3981450"/>
                  <a:gd name="connsiteY103" fmla="*/ 4466387 h 6856812"/>
                  <a:gd name="connsiteX104" fmla="*/ 2954927 w 3981450"/>
                  <a:gd name="connsiteY104" fmla="*/ 4502894 h 6856812"/>
                  <a:gd name="connsiteX105" fmla="*/ 2979538 w 3981450"/>
                  <a:gd name="connsiteY105" fmla="*/ 4540195 h 6856812"/>
                  <a:gd name="connsiteX106" fmla="*/ 3003355 w 3981450"/>
                  <a:gd name="connsiteY106" fmla="*/ 4579877 h 6856812"/>
                  <a:gd name="connsiteX107" fmla="*/ 3024791 w 3981450"/>
                  <a:gd name="connsiteY107" fmla="*/ 4617177 h 6856812"/>
                  <a:gd name="connsiteX108" fmla="*/ 3046226 w 3981450"/>
                  <a:gd name="connsiteY108" fmla="*/ 4656065 h 6856812"/>
                  <a:gd name="connsiteX109" fmla="*/ 3065280 w 3981450"/>
                  <a:gd name="connsiteY109" fmla="*/ 4696541 h 6856812"/>
                  <a:gd name="connsiteX110" fmla="*/ 3083540 w 3981450"/>
                  <a:gd name="connsiteY110" fmla="*/ 4737016 h 6856812"/>
                  <a:gd name="connsiteX111" fmla="*/ 3102594 w 3981450"/>
                  <a:gd name="connsiteY111" fmla="*/ 4777491 h 6856812"/>
                  <a:gd name="connsiteX112" fmla="*/ 3119266 w 3981450"/>
                  <a:gd name="connsiteY112" fmla="*/ 4818760 h 6856812"/>
                  <a:gd name="connsiteX113" fmla="*/ 3134350 w 3981450"/>
                  <a:gd name="connsiteY113" fmla="*/ 4860823 h 6856812"/>
                  <a:gd name="connsiteX114" fmla="*/ 3149434 w 3981450"/>
                  <a:gd name="connsiteY114" fmla="*/ 4902092 h 6856812"/>
                  <a:gd name="connsiteX115" fmla="*/ 3163725 w 3981450"/>
                  <a:gd name="connsiteY115" fmla="*/ 4944948 h 6856812"/>
                  <a:gd name="connsiteX116" fmla="*/ 3175633 w 3981450"/>
                  <a:gd name="connsiteY116" fmla="*/ 4987804 h 6856812"/>
                  <a:gd name="connsiteX117" fmla="*/ 3187542 w 3981450"/>
                  <a:gd name="connsiteY117" fmla="*/ 5032248 h 6856812"/>
                  <a:gd name="connsiteX118" fmla="*/ 3197069 w 3981450"/>
                  <a:gd name="connsiteY118" fmla="*/ 5075104 h 6856812"/>
                  <a:gd name="connsiteX119" fmla="*/ 3497166 w 3981450"/>
                  <a:gd name="connsiteY119" fmla="*/ 6414758 h 6856812"/>
                  <a:gd name="connsiteX120" fmla="*/ 3501136 w 3981450"/>
                  <a:gd name="connsiteY120" fmla="*/ 6433012 h 6856812"/>
                  <a:gd name="connsiteX121" fmla="*/ 3503517 w 3981450"/>
                  <a:gd name="connsiteY121" fmla="*/ 6451265 h 6856812"/>
                  <a:gd name="connsiteX122" fmla="*/ 3505105 w 3981450"/>
                  <a:gd name="connsiteY122" fmla="*/ 6470313 h 6856812"/>
                  <a:gd name="connsiteX123" fmla="*/ 3505899 w 3981450"/>
                  <a:gd name="connsiteY123" fmla="*/ 6487773 h 6856812"/>
                  <a:gd name="connsiteX124" fmla="*/ 3505899 w 3981450"/>
                  <a:gd name="connsiteY124" fmla="*/ 6506820 h 6856812"/>
                  <a:gd name="connsiteX125" fmla="*/ 3505105 w 3981450"/>
                  <a:gd name="connsiteY125" fmla="*/ 6524280 h 6856812"/>
                  <a:gd name="connsiteX126" fmla="*/ 3503517 w 3981450"/>
                  <a:gd name="connsiteY126" fmla="*/ 6541740 h 6856812"/>
                  <a:gd name="connsiteX127" fmla="*/ 3500342 w 3981450"/>
                  <a:gd name="connsiteY127" fmla="*/ 6559200 h 6856812"/>
                  <a:gd name="connsiteX128" fmla="*/ 3497166 w 3981450"/>
                  <a:gd name="connsiteY128" fmla="*/ 6575866 h 6856812"/>
                  <a:gd name="connsiteX129" fmla="*/ 3492403 w 3981450"/>
                  <a:gd name="connsiteY129" fmla="*/ 6593326 h 6856812"/>
                  <a:gd name="connsiteX130" fmla="*/ 3487639 w 3981450"/>
                  <a:gd name="connsiteY130" fmla="*/ 6609992 h 6856812"/>
                  <a:gd name="connsiteX131" fmla="*/ 3481288 w 3981450"/>
                  <a:gd name="connsiteY131" fmla="*/ 6625865 h 6856812"/>
                  <a:gd name="connsiteX132" fmla="*/ 3474937 w 3981450"/>
                  <a:gd name="connsiteY132" fmla="*/ 6642531 h 6856812"/>
                  <a:gd name="connsiteX133" fmla="*/ 3466998 w 3981450"/>
                  <a:gd name="connsiteY133" fmla="*/ 6657610 h 6856812"/>
                  <a:gd name="connsiteX134" fmla="*/ 3458265 w 3981450"/>
                  <a:gd name="connsiteY134" fmla="*/ 6672689 h 6856812"/>
                  <a:gd name="connsiteX135" fmla="*/ 3449532 w 3981450"/>
                  <a:gd name="connsiteY135" fmla="*/ 6687768 h 6856812"/>
                  <a:gd name="connsiteX136" fmla="*/ 3440799 w 3981450"/>
                  <a:gd name="connsiteY136" fmla="*/ 6702847 h 6856812"/>
                  <a:gd name="connsiteX137" fmla="*/ 3429684 w 3981450"/>
                  <a:gd name="connsiteY137" fmla="*/ 6717133 h 6856812"/>
                  <a:gd name="connsiteX138" fmla="*/ 3419363 w 3981450"/>
                  <a:gd name="connsiteY138" fmla="*/ 6730624 h 6856812"/>
                  <a:gd name="connsiteX139" fmla="*/ 3406661 w 3981450"/>
                  <a:gd name="connsiteY139" fmla="*/ 6743323 h 6856812"/>
                  <a:gd name="connsiteX140" fmla="*/ 3395546 w 3981450"/>
                  <a:gd name="connsiteY140" fmla="*/ 6756021 h 6856812"/>
                  <a:gd name="connsiteX141" fmla="*/ 3381255 w 3981450"/>
                  <a:gd name="connsiteY141" fmla="*/ 6767132 h 6856812"/>
                  <a:gd name="connsiteX142" fmla="*/ 3368553 w 3981450"/>
                  <a:gd name="connsiteY142" fmla="*/ 6779036 h 6856812"/>
                  <a:gd name="connsiteX143" fmla="*/ 3353469 w 3981450"/>
                  <a:gd name="connsiteY143" fmla="*/ 6788560 h 6856812"/>
                  <a:gd name="connsiteX144" fmla="*/ 3339972 w 3981450"/>
                  <a:gd name="connsiteY144" fmla="*/ 6798877 h 6856812"/>
                  <a:gd name="connsiteX145" fmla="*/ 3324888 w 3981450"/>
                  <a:gd name="connsiteY145" fmla="*/ 6809194 h 6856812"/>
                  <a:gd name="connsiteX146" fmla="*/ 3308216 w 3981450"/>
                  <a:gd name="connsiteY146" fmla="*/ 6816337 h 6856812"/>
                  <a:gd name="connsiteX147" fmla="*/ 3291544 w 3981450"/>
                  <a:gd name="connsiteY147" fmla="*/ 6825067 h 6856812"/>
                  <a:gd name="connsiteX148" fmla="*/ 3275666 w 3981450"/>
                  <a:gd name="connsiteY148" fmla="*/ 6831416 h 6856812"/>
                  <a:gd name="connsiteX149" fmla="*/ 3258994 w 3981450"/>
                  <a:gd name="connsiteY149" fmla="*/ 6837765 h 6856812"/>
                  <a:gd name="connsiteX150" fmla="*/ 3241528 w 3981450"/>
                  <a:gd name="connsiteY150" fmla="*/ 6843320 h 6856812"/>
                  <a:gd name="connsiteX151" fmla="*/ 3222474 w 3981450"/>
                  <a:gd name="connsiteY151" fmla="*/ 6848082 h 6856812"/>
                  <a:gd name="connsiteX152" fmla="*/ 3202626 w 3981450"/>
                  <a:gd name="connsiteY152" fmla="*/ 6852050 h 6856812"/>
                  <a:gd name="connsiteX153" fmla="*/ 3181984 w 3981450"/>
                  <a:gd name="connsiteY153" fmla="*/ 6854431 h 6856812"/>
                  <a:gd name="connsiteX154" fmla="*/ 3163725 w 3981450"/>
                  <a:gd name="connsiteY154" fmla="*/ 6856812 h 6856812"/>
                  <a:gd name="connsiteX155" fmla="*/ 3143083 w 3981450"/>
                  <a:gd name="connsiteY155" fmla="*/ 6856812 h 6856812"/>
                  <a:gd name="connsiteX156" fmla="*/ 3111327 w 3981450"/>
                  <a:gd name="connsiteY156" fmla="*/ 6855225 h 6856812"/>
                  <a:gd name="connsiteX157" fmla="*/ 3081158 w 3981450"/>
                  <a:gd name="connsiteY157" fmla="*/ 6852050 h 6856812"/>
                  <a:gd name="connsiteX158" fmla="*/ 3052577 w 3981450"/>
                  <a:gd name="connsiteY158" fmla="*/ 6845701 h 6856812"/>
                  <a:gd name="connsiteX159" fmla="*/ 3023203 w 3981450"/>
                  <a:gd name="connsiteY159" fmla="*/ 6836971 h 6856812"/>
                  <a:gd name="connsiteX160" fmla="*/ 2995416 w 3981450"/>
                  <a:gd name="connsiteY160" fmla="*/ 6825067 h 6856812"/>
                  <a:gd name="connsiteX161" fmla="*/ 2967629 w 3981450"/>
                  <a:gd name="connsiteY161" fmla="*/ 6811575 h 6856812"/>
                  <a:gd name="connsiteX162" fmla="*/ 2943018 w 3981450"/>
                  <a:gd name="connsiteY162" fmla="*/ 6796496 h 6856812"/>
                  <a:gd name="connsiteX163" fmla="*/ 2918407 w 3981450"/>
                  <a:gd name="connsiteY163" fmla="*/ 6779036 h 6856812"/>
                  <a:gd name="connsiteX164" fmla="*/ 2896178 w 3981450"/>
                  <a:gd name="connsiteY164" fmla="*/ 6758402 h 6856812"/>
                  <a:gd name="connsiteX165" fmla="*/ 2874742 w 3981450"/>
                  <a:gd name="connsiteY165" fmla="*/ 6736974 h 6856812"/>
                  <a:gd name="connsiteX166" fmla="*/ 2854100 w 3981450"/>
                  <a:gd name="connsiteY166" fmla="*/ 6714752 h 6856812"/>
                  <a:gd name="connsiteX167" fmla="*/ 2838222 w 3981450"/>
                  <a:gd name="connsiteY167" fmla="*/ 6689356 h 6856812"/>
                  <a:gd name="connsiteX168" fmla="*/ 2821550 w 3981450"/>
                  <a:gd name="connsiteY168" fmla="*/ 6662372 h 6856812"/>
                  <a:gd name="connsiteX169" fmla="*/ 2808848 w 3981450"/>
                  <a:gd name="connsiteY169" fmla="*/ 6633801 h 6856812"/>
                  <a:gd name="connsiteX170" fmla="*/ 2797733 w 3981450"/>
                  <a:gd name="connsiteY170" fmla="*/ 6604437 h 6856812"/>
                  <a:gd name="connsiteX171" fmla="*/ 2789794 w 3981450"/>
                  <a:gd name="connsiteY171" fmla="*/ 6573485 h 6856812"/>
                  <a:gd name="connsiteX172" fmla="*/ 2489696 w 3981450"/>
                  <a:gd name="connsiteY172" fmla="*/ 5233831 h 6856812"/>
                  <a:gd name="connsiteX173" fmla="*/ 2476200 w 3981450"/>
                  <a:gd name="connsiteY173" fmla="*/ 5183038 h 6856812"/>
                  <a:gd name="connsiteX174" fmla="*/ 2461116 w 3981450"/>
                  <a:gd name="connsiteY174" fmla="*/ 5133039 h 6856812"/>
                  <a:gd name="connsiteX175" fmla="*/ 2443650 w 3981450"/>
                  <a:gd name="connsiteY175" fmla="*/ 5083834 h 6856812"/>
                  <a:gd name="connsiteX176" fmla="*/ 2423008 w 3981450"/>
                  <a:gd name="connsiteY176" fmla="*/ 5037010 h 6856812"/>
                  <a:gd name="connsiteX177" fmla="*/ 2400779 w 3981450"/>
                  <a:gd name="connsiteY177" fmla="*/ 4990185 h 6856812"/>
                  <a:gd name="connsiteX178" fmla="*/ 2375374 w 3981450"/>
                  <a:gd name="connsiteY178" fmla="*/ 4944155 h 6856812"/>
                  <a:gd name="connsiteX179" fmla="*/ 2349175 w 3981450"/>
                  <a:gd name="connsiteY179" fmla="*/ 4899711 h 6856812"/>
                  <a:gd name="connsiteX180" fmla="*/ 2318212 w 3981450"/>
                  <a:gd name="connsiteY180" fmla="*/ 4856855 h 6856812"/>
                  <a:gd name="connsiteX181" fmla="*/ 1612428 w 3981450"/>
                  <a:gd name="connsiteY181" fmla="*/ 3891796 h 6856812"/>
                  <a:gd name="connsiteX182" fmla="*/ 1607664 w 3981450"/>
                  <a:gd name="connsiteY182" fmla="*/ 3891796 h 6856812"/>
                  <a:gd name="connsiteX183" fmla="*/ 1565587 w 3981450"/>
                  <a:gd name="connsiteY183" fmla="*/ 4665589 h 6856812"/>
                  <a:gd name="connsiteX184" fmla="*/ 1562411 w 3981450"/>
                  <a:gd name="connsiteY184" fmla="*/ 4717175 h 6856812"/>
                  <a:gd name="connsiteX185" fmla="*/ 1558442 w 3981450"/>
                  <a:gd name="connsiteY185" fmla="*/ 4769555 h 6856812"/>
                  <a:gd name="connsiteX186" fmla="*/ 1552090 w 3981450"/>
                  <a:gd name="connsiteY186" fmla="*/ 4821141 h 6856812"/>
                  <a:gd name="connsiteX187" fmla="*/ 1544151 w 3981450"/>
                  <a:gd name="connsiteY187" fmla="*/ 4871934 h 6856812"/>
                  <a:gd name="connsiteX188" fmla="*/ 1537006 w 3981450"/>
                  <a:gd name="connsiteY188" fmla="*/ 4923520 h 6856812"/>
                  <a:gd name="connsiteX189" fmla="*/ 1526685 w 3981450"/>
                  <a:gd name="connsiteY189" fmla="*/ 4974313 h 6856812"/>
                  <a:gd name="connsiteX190" fmla="*/ 1516365 w 3981450"/>
                  <a:gd name="connsiteY190" fmla="*/ 5024312 h 6856812"/>
                  <a:gd name="connsiteX191" fmla="*/ 1504456 w 3981450"/>
                  <a:gd name="connsiteY191" fmla="*/ 5075104 h 6856812"/>
                  <a:gd name="connsiteX192" fmla="*/ 1491753 w 3981450"/>
                  <a:gd name="connsiteY192" fmla="*/ 5125103 h 6856812"/>
                  <a:gd name="connsiteX193" fmla="*/ 1476669 w 3981450"/>
                  <a:gd name="connsiteY193" fmla="*/ 5174308 h 6856812"/>
                  <a:gd name="connsiteX194" fmla="*/ 1461585 w 3981450"/>
                  <a:gd name="connsiteY194" fmla="*/ 5225101 h 6856812"/>
                  <a:gd name="connsiteX195" fmla="*/ 1444913 w 3981450"/>
                  <a:gd name="connsiteY195" fmla="*/ 5274306 h 6856812"/>
                  <a:gd name="connsiteX196" fmla="*/ 1427447 w 3981450"/>
                  <a:gd name="connsiteY196" fmla="*/ 5321924 h 6856812"/>
                  <a:gd name="connsiteX197" fmla="*/ 1406805 w 3981450"/>
                  <a:gd name="connsiteY197" fmla="*/ 5371130 h 6856812"/>
                  <a:gd name="connsiteX198" fmla="*/ 1386958 w 3981450"/>
                  <a:gd name="connsiteY198" fmla="*/ 5418748 h 6856812"/>
                  <a:gd name="connsiteX199" fmla="*/ 1365522 w 3981450"/>
                  <a:gd name="connsiteY199" fmla="*/ 5465572 h 6856812"/>
                  <a:gd name="connsiteX200" fmla="*/ 1357583 w 3981450"/>
                  <a:gd name="connsiteY200" fmla="*/ 5480651 h 6856812"/>
                  <a:gd name="connsiteX201" fmla="*/ 739922 w 3981450"/>
                  <a:gd name="connsiteY201" fmla="*/ 6662372 h 6856812"/>
                  <a:gd name="connsiteX202" fmla="*/ 727220 w 3981450"/>
                  <a:gd name="connsiteY202" fmla="*/ 6683800 h 6856812"/>
                  <a:gd name="connsiteX203" fmla="*/ 713723 w 3981450"/>
                  <a:gd name="connsiteY203" fmla="*/ 6705228 h 6856812"/>
                  <a:gd name="connsiteX204" fmla="*/ 698639 w 3981450"/>
                  <a:gd name="connsiteY204" fmla="*/ 6725863 h 6856812"/>
                  <a:gd name="connsiteX205" fmla="*/ 681173 w 3981450"/>
                  <a:gd name="connsiteY205" fmla="*/ 6744910 h 6856812"/>
                  <a:gd name="connsiteX206" fmla="*/ 662913 w 3981450"/>
                  <a:gd name="connsiteY206" fmla="*/ 6762370 h 6856812"/>
                  <a:gd name="connsiteX207" fmla="*/ 644653 w 3981450"/>
                  <a:gd name="connsiteY207" fmla="*/ 6779036 h 6856812"/>
                  <a:gd name="connsiteX208" fmla="*/ 625600 w 3981450"/>
                  <a:gd name="connsiteY208" fmla="*/ 6792528 h 6856812"/>
                  <a:gd name="connsiteX209" fmla="*/ 604164 w 3981450"/>
                  <a:gd name="connsiteY209" fmla="*/ 6806020 h 6856812"/>
                  <a:gd name="connsiteX210" fmla="*/ 582729 w 3981450"/>
                  <a:gd name="connsiteY210" fmla="*/ 6817924 h 6856812"/>
                  <a:gd name="connsiteX211" fmla="*/ 561293 w 3981450"/>
                  <a:gd name="connsiteY211" fmla="*/ 6827448 h 6856812"/>
                  <a:gd name="connsiteX212" fmla="*/ 538270 w 3981450"/>
                  <a:gd name="connsiteY212" fmla="*/ 6836971 h 6856812"/>
                  <a:gd name="connsiteX213" fmla="*/ 516040 w 3981450"/>
                  <a:gd name="connsiteY213" fmla="*/ 6844114 h 6856812"/>
                  <a:gd name="connsiteX214" fmla="*/ 491429 w 3981450"/>
                  <a:gd name="connsiteY214" fmla="*/ 6848876 h 6856812"/>
                  <a:gd name="connsiteX215" fmla="*/ 467612 w 3981450"/>
                  <a:gd name="connsiteY215" fmla="*/ 6852844 h 6856812"/>
                  <a:gd name="connsiteX216" fmla="*/ 442207 w 3981450"/>
                  <a:gd name="connsiteY216" fmla="*/ 6855225 h 6856812"/>
                  <a:gd name="connsiteX217" fmla="*/ 418390 w 3981450"/>
                  <a:gd name="connsiteY217" fmla="*/ 6856812 h 6856812"/>
                  <a:gd name="connsiteX218" fmla="*/ 396954 w 3981450"/>
                  <a:gd name="connsiteY218" fmla="*/ 6856812 h 6856812"/>
                  <a:gd name="connsiteX219" fmla="*/ 375518 w 3981450"/>
                  <a:gd name="connsiteY219" fmla="*/ 6854431 h 6856812"/>
                  <a:gd name="connsiteX220" fmla="*/ 354083 w 3981450"/>
                  <a:gd name="connsiteY220" fmla="*/ 6850463 h 6856812"/>
                  <a:gd name="connsiteX221" fmla="*/ 334235 w 3981450"/>
                  <a:gd name="connsiteY221" fmla="*/ 6846495 h 6856812"/>
                  <a:gd name="connsiteX222" fmla="*/ 312800 w 3981450"/>
                  <a:gd name="connsiteY222" fmla="*/ 6840146 h 6856812"/>
                  <a:gd name="connsiteX223" fmla="*/ 291364 w 3981450"/>
                  <a:gd name="connsiteY223" fmla="*/ 6833797 h 6856812"/>
                  <a:gd name="connsiteX224" fmla="*/ 270723 w 3981450"/>
                  <a:gd name="connsiteY224" fmla="*/ 6825067 h 6856812"/>
                  <a:gd name="connsiteX225" fmla="*/ 250875 w 3981450"/>
                  <a:gd name="connsiteY225" fmla="*/ 6815543 h 6856812"/>
                  <a:gd name="connsiteX226" fmla="*/ 234203 w 3981450"/>
                  <a:gd name="connsiteY226" fmla="*/ 6806020 h 6856812"/>
                  <a:gd name="connsiteX227" fmla="*/ 219119 w 3981450"/>
                  <a:gd name="connsiteY227" fmla="*/ 6796496 h 6856812"/>
                  <a:gd name="connsiteX228" fmla="*/ 204034 w 3981450"/>
                  <a:gd name="connsiteY228" fmla="*/ 6786179 h 6856812"/>
                  <a:gd name="connsiteX229" fmla="*/ 188950 w 3981450"/>
                  <a:gd name="connsiteY229" fmla="*/ 6775068 h 6856812"/>
                  <a:gd name="connsiteX230" fmla="*/ 176248 w 3981450"/>
                  <a:gd name="connsiteY230" fmla="*/ 6763163 h 6856812"/>
                  <a:gd name="connsiteX231" fmla="*/ 162751 w 3981450"/>
                  <a:gd name="connsiteY231" fmla="*/ 6751259 h 6856812"/>
                  <a:gd name="connsiteX232" fmla="*/ 150049 w 3981450"/>
                  <a:gd name="connsiteY232" fmla="*/ 6738561 h 6856812"/>
                  <a:gd name="connsiteX233" fmla="*/ 138934 w 3981450"/>
                  <a:gd name="connsiteY233" fmla="*/ 6724275 h 6856812"/>
                  <a:gd name="connsiteX234" fmla="*/ 128613 w 3981450"/>
                  <a:gd name="connsiteY234" fmla="*/ 6710784 h 6856812"/>
                  <a:gd name="connsiteX235" fmla="*/ 118292 w 3981450"/>
                  <a:gd name="connsiteY235" fmla="*/ 6696498 h 6856812"/>
                  <a:gd name="connsiteX236" fmla="*/ 108765 w 3981450"/>
                  <a:gd name="connsiteY236" fmla="*/ 6681419 h 6856812"/>
                  <a:gd name="connsiteX237" fmla="*/ 99238 w 3981450"/>
                  <a:gd name="connsiteY237" fmla="*/ 6666340 h 6856812"/>
                  <a:gd name="connsiteX238" fmla="*/ 92093 w 3981450"/>
                  <a:gd name="connsiteY238" fmla="*/ 6651261 h 6856812"/>
                  <a:gd name="connsiteX239" fmla="*/ 84154 w 3981450"/>
                  <a:gd name="connsiteY239" fmla="*/ 6635388 h 6856812"/>
                  <a:gd name="connsiteX240" fmla="*/ 77803 w 3981450"/>
                  <a:gd name="connsiteY240" fmla="*/ 6618722 h 6856812"/>
                  <a:gd name="connsiteX241" fmla="*/ 73039 w 3981450"/>
                  <a:gd name="connsiteY241" fmla="*/ 6602056 h 6856812"/>
                  <a:gd name="connsiteX242" fmla="*/ 68276 w 3981450"/>
                  <a:gd name="connsiteY242" fmla="*/ 6586183 h 6856812"/>
                  <a:gd name="connsiteX243" fmla="*/ 64306 w 3981450"/>
                  <a:gd name="connsiteY243" fmla="*/ 6569517 h 6856812"/>
                  <a:gd name="connsiteX244" fmla="*/ 60337 w 3981450"/>
                  <a:gd name="connsiteY244" fmla="*/ 6552057 h 6856812"/>
                  <a:gd name="connsiteX245" fmla="*/ 57955 w 3981450"/>
                  <a:gd name="connsiteY245" fmla="*/ 6533803 h 6856812"/>
                  <a:gd name="connsiteX246" fmla="*/ 56367 w 3981450"/>
                  <a:gd name="connsiteY246" fmla="*/ 6516343 h 6856812"/>
                  <a:gd name="connsiteX247" fmla="*/ 56367 w 3981450"/>
                  <a:gd name="connsiteY247" fmla="*/ 6500471 h 6856812"/>
                  <a:gd name="connsiteX248" fmla="*/ 56367 w 3981450"/>
                  <a:gd name="connsiteY248" fmla="*/ 6482217 h 6856812"/>
                  <a:gd name="connsiteX249" fmla="*/ 56367 w 3981450"/>
                  <a:gd name="connsiteY249" fmla="*/ 6464757 h 6856812"/>
                  <a:gd name="connsiteX250" fmla="*/ 59543 w 3981450"/>
                  <a:gd name="connsiteY250" fmla="*/ 6447297 h 6856812"/>
                  <a:gd name="connsiteX251" fmla="*/ 61925 w 3981450"/>
                  <a:gd name="connsiteY251" fmla="*/ 6429837 h 6856812"/>
                  <a:gd name="connsiteX252" fmla="*/ 65894 w 3981450"/>
                  <a:gd name="connsiteY252" fmla="*/ 6411584 h 6856812"/>
                  <a:gd name="connsiteX253" fmla="*/ 70658 w 3981450"/>
                  <a:gd name="connsiteY253" fmla="*/ 6394124 h 6856812"/>
                  <a:gd name="connsiteX254" fmla="*/ 75421 w 3981450"/>
                  <a:gd name="connsiteY254" fmla="*/ 6376664 h 6856812"/>
                  <a:gd name="connsiteX255" fmla="*/ 81772 w 3981450"/>
                  <a:gd name="connsiteY255" fmla="*/ 6359997 h 6856812"/>
                  <a:gd name="connsiteX256" fmla="*/ 89712 w 3981450"/>
                  <a:gd name="connsiteY256" fmla="*/ 6342538 h 6856812"/>
                  <a:gd name="connsiteX257" fmla="*/ 96857 w 3981450"/>
                  <a:gd name="connsiteY257" fmla="*/ 6325871 h 6856812"/>
                  <a:gd name="connsiteX258" fmla="*/ 711342 w 3981450"/>
                  <a:gd name="connsiteY258" fmla="*/ 5152880 h 6856812"/>
                  <a:gd name="connsiteX259" fmla="*/ 724838 w 3981450"/>
                  <a:gd name="connsiteY259" fmla="*/ 5121135 h 6856812"/>
                  <a:gd name="connsiteX260" fmla="*/ 739128 w 3981450"/>
                  <a:gd name="connsiteY260" fmla="*/ 5090183 h 6856812"/>
                  <a:gd name="connsiteX261" fmla="*/ 751037 w 3981450"/>
                  <a:gd name="connsiteY261" fmla="*/ 5058438 h 6856812"/>
                  <a:gd name="connsiteX262" fmla="*/ 762946 w 3981450"/>
                  <a:gd name="connsiteY262" fmla="*/ 5025899 h 6856812"/>
                  <a:gd name="connsiteX263" fmla="*/ 772473 w 3981450"/>
                  <a:gd name="connsiteY263" fmla="*/ 4994154 h 6856812"/>
                  <a:gd name="connsiteX264" fmla="*/ 782793 w 3981450"/>
                  <a:gd name="connsiteY264" fmla="*/ 4961615 h 6856812"/>
                  <a:gd name="connsiteX265" fmla="*/ 793114 w 3981450"/>
                  <a:gd name="connsiteY265" fmla="*/ 4928282 h 6856812"/>
                  <a:gd name="connsiteX266" fmla="*/ 801847 w 3981450"/>
                  <a:gd name="connsiteY266" fmla="*/ 4895743 h 6856812"/>
                  <a:gd name="connsiteX267" fmla="*/ 809786 w 3981450"/>
                  <a:gd name="connsiteY267" fmla="*/ 4863204 h 6856812"/>
                  <a:gd name="connsiteX268" fmla="*/ 815344 w 3981450"/>
                  <a:gd name="connsiteY268" fmla="*/ 4829078 h 6856812"/>
                  <a:gd name="connsiteX269" fmla="*/ 821695 w 3981450"/>
                  <a:gd name="connsiteY269" fmla="*/ 4796539 h 6856812"/>
                  <a:gd name="connsiteX270" fmla="*/ 828046 w 3981450"/>
                  <a:gd name="connsiteY270" fmla="*/ 4762412 h 6856812"/>
                  <a:gd name="connsiteX271" fmla="*/ 832016 w 3981450"/>
                  <a:gd name="connsiteY271" fmla="*/ 4728286 h 6856812"/>
                  <a:gd name="connsiteX272" fmla="*/ 835985 w 3981450"/>
                  <a:gd name="connsiteY272" fmla="*/ 4694160 h 6856812"/>
                  <a:gd name="connsiteX273" fmla="*/ 839955 w 3981450"/>
                  <a:gd name="connsiteY273" fmla="*/ 4660034 h 6856812"/>
                  <a:gd name="connsiteX274" fmla="*/ 840749 w 3981450"/>
                  <a:gd name="connsiteY274" fmla="*/ 4625907 h 6856812"/>
                  <a:gd name="connsiteX275" fmla="*/ 919346 w 3981450"/>
                  <a:gd name="connsiteY275" fmla="*/ 3193399 h 6856812"/>
                  <a:gd name="connsiteX276" fmla="*/ 921727 w 3981450"/>
                  <a:gd name="connsiteY276" fmla="*/ 3178319 h 6856812"/>
                  <a:gd name="connsiteX277" fmla="*/ 924109 w 3981450"/>
                  <a:gd name="connsiteY277" fmla="*/ 3163240 h 6856812"/>
                  <a:gd name="connsiteX278" fmla="*/ 926491 w 3981450"/>
                  <a:gd name="connsiteY278" fmla="*/ 3131495 h 6856812"/>
                  <a:gd name="connsiteX279" fmla="*/ 932048 w 3981450"/>
                  <a:gd name="connsiteY279" fmla="*/ 3098956 h 6856812"/>
                  <a:gd name="connsiteX280" fmla="*/ 938399 w 3981450"/>
                  <a:gd name="connsiteY280" fmla="*/ 3067211 h 6856812"/>
                  <a:gd name="connsiteX281" fmla="*/ 945545 w 3981450"/>
                  <a:gd name="connsiteY281" fmla="*/ 3035465 h 6856812"/>
                  <a:gd name="connsiteX282" fmla="*/ 1071776 w 3981450"/>
                  <a:gd name="connsiteY282" fmla="*/ 2580713 h 6856812"/>
                  <a:gd name="connsiteX283" fmla="*/ 893941 w 3981450"/>
                  <a:gd name="connsiteY283" fmla="*/ 2707694 h 6856812"/>
                  <a:gd name="connsiteX284" fmla="*/ 882826 w 3981450"/>
                  <a:gd name="connsiteY284" fmla="*/ 2715631 h 6856812"/>
                  <a:gd name="connsiteX285" fmla="*/ 872505 w 3981450"/>
                  <a:gd name="connsiteY285" fmla="*/ 2723567 h 6856812"/>
                  <a:gd name="connsiteX286" fmla="*/ 863772 w 3981450"/>
                  <a:gd name="connsiteY286" fmla="*/ 2733091 h 6856812"/>
                  <a:gd name="connsiteX287" fmla="*/ 855833 w 3981450"/>
                  <a:gd name="connsiteY287" fmla="*/ 2743408 h 6856812"/>
                  <a:gd name="connsiteX288" fmla="*/ 848688 w 3981450"/>
                  <a:gd name="connsiteY288" fmla="*/ 2753725 h 6856812"/>
                  <a:gd name="connsiteX289" fmla="*/ 842337 w 3981450"/>
                  <a:gd name="connsiteY289" fmla="*/ 2764836 h 6856812"/>
                  <a:gd name="connsiteX290" fmla="*/ 836779 w 3981450"/>
                  <a:gd name="connsiteY290" fmla="*/ 2777534 h 6856812"/>
                  <a:gd name="connsiteX291" fmla="*/ 833604 w 3981450"/>
                  <a:gd name="connsiteY291" fmla="*/ 2790233 h 6856812"/>
                  <a:gd name="connsiteX292" fmla="*/ 570026 w 3981450"/>
                  <a:gd name="connsiteY292" fmla="*/ 3772751 h 6856812"/>
                  <a:gd name="connsiteX293" fmla="*/ 562087 w 3981450"/>
                  <a:gd name="connsiteY293" fmla="*/ 3796560 h 6856812"/>
                  <a:gd name="connsiteX294" fmla="*/ 553354 w 3981450"/>
                  <a:gd name="connsiteY294" fmla="*/ 3819575 h 6856812"/>
                  <a:gd name="connsiteX295" fmla="*/ 542239 w 3981450"/>
                  <a:gd name="connsiteY295" fmla="*/ 3841004 h 6856812"/>
                  <a:gd name="connsiteX296" fmla="*/ 529537 w 3981450"/>
                  <a:gd name="connsiteY296" fmla="*/ 3860844 h 6856812"/>
                  <a:gd name="connsiteX297" fmla="*/ 516040 w 3981450"/>
                  <a:gd name="connsiteY297" fmla="*/ 3879892 h 6856812"/>
                  <a:gd name="connsiteX298" fmla="*/ 500162 w 3981450"/>
                  <a:gd name="connsiteY298" fmla="*/ 3898145 h 6856812"/>
                  <a:gd name="connsiteX299" fmla="*/ 482696 w 3981450"/>
                  <a:gd name="connsiteY299" fmla="*/ 3914018 h 6856812"/>
                  <a:gd name="connsiteX300" fmla="*/ 465230 w 3981450"/>
                  <a:gd name="connsiteY300" fmla="*/ 3929097 h 6856812"/>
                  <a:gd name="connsiteX301" fmla="*/ 446176 w 3981450"/>
                  <a:gd name="connsiteY301" fmla="*/ 3943382 h 6856812"/>
                  <a:gd name="connsiteX302" fmla="*/ 426329 w 3981450"/>
                  <a:gd name="connsiteY302" fmla="*/ 3954493 h 6856812"/>
                  <a:gd name="connsiteX303" fmla="*/ 404893 w 3981450"/>
                  <a:gd name="connsiteY303" fmla="*/ 3964810 h 6856812"/>
                  <a:gd name="connsiteX304" fmla="*/ 383458 w 3981450"/>
                  <a:gd name="connsiteY304" fmla="*/ 3973540 h 6856812"/>
                  <a:gd name="connsiteX305" fmla="*/ 360434 w 3981450"/>
                  <a:gd name="connsiteY305" fmla="*/ 3979889 h 6856812"/>
                  <a:gd name="connsiteX306" fmla="*/ 338205 w 3981450"/>
                  <a:gd name="connsiteY306" fmla="*/ 3984651 h 6856812"/>
                  <a:gd name="connsiteX307" fmla="*/ 313594 w 3981450"/>
                  <a:gd name="connsiteY307" fmla="*/ 3987032 h 6856812"/>
                  <a:gd name="connsiteX308" fmla="*/ 289776 w 3981450"/>
                  <a:gd name="connsiteY308" fmla="*/ 3988619 h 6856812"/>
                  <a:gd name="connsiteX309" fmla="*/ 270723 w 3981450"/>
                  <a:gd name="connsiteY309" fmla="*/ 3987032 h 6856812"/>
                  <a:gd name="connsiteX310" fmla="*/ 252463 w 3981450"/>
                  <a:gd name="connsiteY310" fmla="*/ 3986239 h 6856812"/>
                  <a:gd name="connsiteX311" fmla="*/ 233409 w 3981450"/>
                  <a:gd name="connsiteY311" fmla="*/ 3982270 h 6856812"/>
                  <a:gd name="connsiteX312" fmla="*/ 214355 w 3981450"/>
                  <a:gd name="connsiteY312" fmla="*/ 3978302 h 6856812"/>
                  <a:gd name="connsiteX313" fmla="*/ 200859 w 3981450"/>
                  <a:gd name="connsiteY313" fmla="*/ 3974334 h 6856812"/>
                  <a:gd name="connsiteX314" fmla="*/ 186568 w 3981450"/>
                  <a:gd name="connsiteY314" fmla="*/ 3969572 h 6856812"/>
                  <a:gd name="connsiteX315" fmla="*/ 160369 w 3981450"/>
                  <a:gd name="connsiteY315" fmla="*/ 3956874 h 6856812"/>
                  <a:gd name="connsiteX316" fmla="*/ 134964 w 3981450"/>
                  <a:gd name="connsiteY316" fmla="*/ 3943382 h 6856812"/>
                  <a:gd name="connsiteX317" fmla="*/ 111941 w 3981450"/>
                  <a:gd name="connsiteY317" fmla="*/ 3926716 h 6856812"/>
                  <a:gd name="connsiteX318" fmla="*/ 90505 w 3981450"/>
                  <a:gd name="connsiteY318" fmla="*/ 3909256 h 6856812"/>
                  <a:gd name="connsiteX319" fmla="*/ 70658 w 3981450"/>
                  <a:gd name="connsiteY319" fmla="*/ 3888622 h 6856812"/>
                  <a:gd name="connsiteX320" fmla="*/ 53986 w 3981450"/>
                  <a:gd name="connsiteY320" fmla="*/ 3866400 h 6856812"/>
                  <a:gd name="connsiteX321" fmla="*/ 38901 w 3981450"/>
                  <a:gd name="connsiteY321" fmla="*/ 3843384 h 6856812"/>
                  <a:gd name="connsiteX322" fmla="*/ 26199 w 3981450"/>
                  <a:gd name="connsiteY322" fmla="*/ 3817988 h 6856812"/>
                  <a:gd name="connsiteX323" fmla="*/ 15084 w 3981450"/>
                  <a:gd name="connsiteY323" fmla="*/ 3793386 h 6856812"/>
                  <a:gd name="connsiteX324" fmla="*/ 7939 w 3981450"/>
                  <a:gd name="connsiteY324" fmla="*/ 3765608 h 6856812"/>
                  <a:gd name="connsiteX325" fmla="*/ 2382 w 3981450"/>
                  <a:gd name="connsiteY325" fmla="*/ 3737831 h 6856812"/>
                  <a:gd name="connsiteX326" fmla="*/ 0 w 3981450"/>
                  <a:gd name="connsiteY326" fmla="*/ 3710054 h 6856812"/>
                  <a:gd name="connsiteX327" fmla="*/ 0 w 3981450"/>
                  <a:gd name="connsiteY327" fmla="*/ 3680690 h 6856812"/>
                  <a:gd name="connsiteX328" fmla="*/ 3969 w 3981450"/>
                  <a:gd name="connsiteY328" fmla="*/ 3652119 h 6856812"/>
                  <a:gd name="connsiteX329" fmla="*/ 6351 w 3981450"/>
                  <a:gd name="connsiteY329" fmla="*/ 3637833 h 6856812"/>
                  <a:gd name="connsiteX330" fmla="*/ 10321 w 3981450"/>
                  <a:gd name="connsiteY330" fmla="*/ 3622754 h 6856812"/>
                  <a:gd name="connsiteX331" fmla="*/ 272310 w 3981450"/>
                  <a:gd name="connsiteY331" fmla="*/ 2640236 h 6856812"/>
                  <a:gd name="connsiteX332" fmla="*/ 282631 w 3981450"/>
                  <a:gd name="connsiteY332" fmla="*/ 2606903 h 6856812"/>
                  <a:gd name="connsiteX333" fmla="*/ 292158 w 3981450"/>
                  <a:gd name="connsiteY333" fmla="*/ 2576745 h 6856812"/>
                  <a:gd name="connsiteX334" fmla="*/ 304861 w 3981450"/>
                  <a:gd name="connsiteY334" fmla="*/ 2545793 h 6856812"/>
                  <a:gd name="connsiteX335" fmla="*/ 319151 w 3981450"/>
                  <a:gd name="connsiteY335" fmla="*/ 2516429 h 6856812"/>
                  <a:gd name="connsiteX336" fmla="*/ 332647 w 3981450"/>
                  <a:gd name="connsiteY336" fmla="*/ 2487858 h 6856812"/>
                  <a:gd name="connsiteX337" fmla="*/ 349320 w 3981450"/>
                  <a:gd name="connsiteY337" fmla="*/ 2458493 h 6856812"/>
                  <a:gd name="connsiteX338" fmla="*/ 366785 w 3981450"/>
                  <a:gd name="connsiteY338" fmla="*/ 2430716 h 6856812"/>
                  <a:gd name="connsiteX339" fmla="*/ 384251 w 3981450"/>
                  <a:gd name="connsiteY339" fmla="*/ 2404526 h 6856812"/>
                  <a:gd name="connsiteX340" fmla="*/ 404893 w 3981450"/>
                  <a:gd name="connsiteY340" fmla="*/ 2377543 h 6856812"/>
                  <a:gd name="connsiteX341" fmla="*/ 424741 w 3981450"/>
                  <a:gd name="connsiteY341" fmla="*/ 2352940 h 6856812"/>
                  <a:gd name="connsiteX342" fmla="*/ 447764 w 3981450"/>
                  <a:gd name="connsiteY342" fmla="*/ 2329131 h 6856812"/>
                  <a:gd name="connsiteX343" fmla="*/ 469994 w 3981450"/>
                  <a:gd name="connsiteY343" fmla="*/ 2306116 h 6856812"/>
                  <a:gd name="connsiteX344" fmla="*/ 494605 w 3981450"/>
                  <a:gd name="connsiteY344" fmla="*/ 2283101 h 6856812"/>
                  <a:gd name="connsiteX345" fmla="*/ 519216 w 3981450"/>
                  <a:gd name="connsiteY345" fmla="*/ 2263260 h 6856812"/>
                  <a:gd name="connsiteX346" fmla="*/ 546209 w 3981450"/>
                  <a:gd name="connsiteY346" fmla="*/ 2243419 h 6856812"/>
                  <a:gd name="connsiteX347" fmla="*/ 572408 w 3981450"/>
                  <a:gd name="connsiteY347" fmla="*/ 2224371 h 6856812"/>
                  <a:gd name="connsiteX348" fmla="*/ 1540976 w 3981450"/>
                  <a:gd name="connsiteY348" fmla="*/ 1537085 h 6856812"/>
                  <a:gd name="connsiteX349" fmla="*/ 1556854 w 3981450"/>
                  <a:gd name="connsiteY349" fmla="*/ 1527561 h 6856812"/>
                  <a:gd name="connsiteX350" fmla="*/ 1573526 w 3981450"/>
                  <a:gd name="connsiteY350" fmla="*/ 1517244 h 6856812"/>
                  <a:gd name="connsiteX351" fmla="*/ 1590992 w 3981450"/>
                  <a:gd name="connsiteY351" fmla="*/ 1509307 h 6856812"/>
                  <a:gd name="connsiteX352" fmla="*/ 1608458 w 3981450"/>
                  <a:gd name="connsiteY352" fmla="*/ 1502958 h 6856812"/>
                  <a:gd name="connsiteX353" fmla="*/ 1635451 w 3981450"/>
                  <a:gd name="connsiteY353" fmla="*/ 1491054 h 6856812"/>
                  <a:gd name="connsiteX354" fmla="*/ 1663238 w 3981450"/>
                  <a:gd name="connsiteY354" fmla="*/ 1479149 h 6856812"/>
                  <a:gd name="connsiteX355" fmla="*/ 1691818 w 3981450"/>
                  <a:gd name="connsiteY355" fmla="*/ 1469626 h 6856812"/>
                  <a:gd name="connsiteX356" fmla="*/ 1719605 w 3981450"/>
                  <a:gd name="connsiteY356" fmla="*/ 1460102 h 6856812"/>
                  <a:gd name="connsiteX357" fmla="*/ 1748980 w 3981450"/>
                  <a:gd name="connsiteY357" fmla="*/ 1452959 h 6856812"/>
                  <a:gd name="connsiteX358" fmla="*/ 1779149 w 3981450"/>
                  <a:gd name="connsiteY358" fmla="*/ 1446610 h 6856812"/>
                  <a:gd name="connsiteX359" fmla="*/ 1807729 w 3981450"/>
                  <a:gd name="connsiteY359" fmla="*/ 1441849 h 6856812"/>
                  <a:gd name="connsiteX360" fmla="*/ 1837898 w 3981450"/>
                  <a:gd name="connsiteY360" fmla="*/ 1437880 h 6856812"/>
                  <a:gd name="connsiteX361" fmla="*/ 1868860 w 3981450"/>
                  <a:gd name="connsiteY361" fmla="*/ 1435499 h 6856812"/>
                  <a:gd name="connsiteX362" fmla="*/ 2433438 w 3981450"/>
                  <a:gd name="connsiteY362" fmla="*/ 0 h 6856812"/>
                  <a:gd name="connsiteX363" fmla="*/ 3094038 w 3981450"/>
                  <a:gd name="connsiteY363" fmla="*/ 660600 h 6856812"/>
                  <a:gd name="connsiteX364" fmla="*/ 2433438 w 3981450"/>
                  <a:gd name="connsiteY364" fmla="*/ 1321200 h 6856812"/>
                  <a:gd name="connsiteX365" fmla="*/ 1772838 w 3981450"/>
                  <a:gd name="connsiteY365" fmla="*/ 660600 h 6856812"/>
                  <a:gd name="connsiteX366" fmla="*/ 2433438 w 3981450"/>
                  <a:gd name="connsiteY366" fmla="*/ 0 h 6856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</a:cxnLst>
                <a:rect l="l" t="t" r="r" b="b"/>
                <a:pathLst>
                  <a:path w="3981450" h="6856812">
                    <a:moveTo>
                      <a:pt x="1899029" y="1433912"/>
                    </a:moveTo>
                    <a:lnTo>
                      <a:pt x="1929991" y="1433912"/>
                    </a:lnTo>
                    <a:lnTo>
                      <a:pt x="1960160" y="1436293"/>
                    </a:lnTo>
                    <a:lnTo>
                      <a:pt x="1991916" y="1440261"/>
                    </a:lnTo>
                    <a:lnTo>
                      <a:pt x="2022085" y="1444229"/>
                    </a:lnTo>
                    <a:lnTo>
                      <a:pt x="2053841" y="1450579"/>
                    </a:lnTo>
                    <a:lnTo>
                      <a:pt x="2084009" y="1457721"/>
                    </a:lnTo>
                    <a:lnTo>
                      <a:pt x="2107827" y="1465658"/>
                    </a:lnTo>
                    <a:lnTo>
                      <a:pt x="2130850" y="1472800"/>
                    </a:lnTo>
                    <a:lnTo>
                      <a:pt x="2153079" y="1481530"/>
                    </a:lnTo>
                    <a:lnTo>
                      <a:pt x="2176103" y="1491054"/>
                    </a:lnTo>
                    <a:lnTo>
                      <a:pt x="2197538" y="1500577"/>
                    </a:lnTo>
                    <a:lnTo>
                      <a:pt x="2218974" y="1510895"/>
                    </a:lnTo>
                    <a:lnTo>
                      <a:pt x="2238821" y="1522006"/>
                    </a:lnTo>
                    <a:lnTo>
                      <a:pt x="2259463" y="1534704"/>
                    </a:lnTo>
                    <a:lnTo>
                      <a:pt x="2278517" y="1547402"/>
                    </a:lnTo>
                    <a:lnTo>
                      <a:pt x="2298365" y="1560100"/>
                    </a:lnTo>
                    <a:lnTo>
                      <a:pt x="2315831" y="1573592"/>
                    </a:lnTo>
                    <a:lnTo>
                      <a:pt x="2334884" y="1588671"/>
                    </a:lnTo>
                    <a:lnTo>
                      <a:pt x="2351556" y="1603750"/>
                    </a:lnTo>
                    <a:lnTo>
                      <a:pt x="2369022" y="1619622"/>
                    </a:lnTo>
                    <a:lnTo>
                      <a:pt x="2385694" y="1635495"/>
                    </a:lnTo>
                    <a:lnTo>
                      <a:pt x="2400779" y="1652161"/>
                    </a:lnTo>
                    <a:lnTo>
                      <a:pt x="2419833" y="1665653"/>
                    </a:lnTo>
                    <a:lnTo>
                      <a:pt x="2437299" y="1680732"/>
                    </a:lnTo>
                    <a:lnTo>
                      <a:pt x="2453177" y="1698986"/>
                    </a:lnTo>
                    <a:lnTo>
                      <a:pt x="2469849" y="1717239"/>
                    </a:lnTo>
                    <a:lnTo>
                      <a:pt x="3037493" y="2496588"/>
                    </a:lnTo>
                    <a:lnTo>
                      <a:pt x="3059723" y="2525159"/>
                    </a:lnTo>
                    <a:lnTo>
                      <a:pt x="3082746" y="2552142"/>
                    </a:lnTo>
                    <a:lnTo>
                      <a:pt x="3108151" y="2578332"/>
                    </a:lnTo>
                    <a:lnTo>
                      <a:pt x="3134350" y="2603728"/>
                    </a:lnTo>
                    <a:lnTo>
                      <a:pt x="3162137" y="2625950"/>
                    </a:lnTo>
                    <a:lnTo>
                      <a:pt x="3189924" y="2647378"/>
                    </a:lnTo>
                    <a:lnTo>
                      <a:pt x="3220092" y="2668806"/>
                    </a:lnTo>
                    <a:lnTo>
                      <a:pt x="3251848" y="2686267"/>
                    </a:lnTo>
                    <a:lnTo>
                      <a:pt x="3835371" y="3019593"/>
                    </a:lnTo>
                    <a:lnTo>
                      <a:pt x="3848074" y="3026735"/>
                    </a:lnTo>
                    <a:lnTo>
                      <a:pt x="3860776" y="3034672"/>
                    </a:lnTo>
                    <a:lnTo>
                      <a:pt x="3883005" y="3053719"/>
                    </a:lnTo>
                    <a:lnTo>
                      <a:pt x="3903647" y="3073560"/>
                    </a:lnTo>
                    <a:lnTo>
                      <a:pt x="3922701" y="3094988"/>
                    </a:lnTo>
                    <a:lnTo>
                      <a:pt x="3937785" y="3118003"/>
                    </a:lnTo>
                    <a:lnTo>
                      <a:pt x="3951282" y="3141812"/>
                    </a:lnTo>
                    <a:lnTo>
                      <a:pt x="3962396" y="3168002"/>
                    </a:lnTo>
                    <a:lnTo>
                      <a:pt x="3971129" y="3194192"/>
                    </a:lnTo>
                    <a:lnTo>
                      <a:pt x="3977481" y="3221176"/>
                    </a:lnTo>
                    <a:lnTo>
                      <a:pt x="3981450" y="3248953"/>
                    </a:lnTo>
                    <a:lnTo>
                      <a:pt x="3981450" y="3276730"/>
                    </a:lnTo>
                    <a:lnTo>
                      <a:pt x="3980656" y="3305301"/>
                    </a:lnTo>
                    <a:lnTo>
                      <a:pt x="3975099" y="3333078"/>
                    </a:lnTo>
                    <a:lnTo>
                      <a:pt x="3967954" y="3360855"/>
                    </a:lnTo>
                    <a:lnTo>
                      <a:pt x="3957633" y="3387045"/>
                    </a:lnTo>
                    <a:lnTo>
                      <a:pt x="3951282" y="3401331"/>
                    </a:lnTo>
                    <a:lnTo>
                      <a:pt x="3944136" y="3414822"/>
                    </a:lnTo>
                    <a:lnTo>
                      <a:pt x="3933816" y="3431489"/>
                    </a:lnTo>
                    <a:lnTo>
                      <a:pt x="3922701" y="3448155"/>
                    </a:lnTo>
                    <a:lnTo>
                      <a:pt x="3909998" y="3463234"/>
                    </a:lnTo>
                    <a:lnTo>
                      <a:pt x="3895708" y="3476726"/>
                    </a:lnTo>
                    <a:lnTo>
                      <a:pt x="3882212" y="3491011"/>
                    </a:lnTo>
                    <a:lnTo>
                      <a:pt x="3867127" y="3502122"/>
                    </a:lnTo>
                    <a:lnTo>
                      <a:pt x="3852043" y="3513233"/>
                    </a:lnTo>
                    <a:lnTo>
                      <a:pt x="3835371" y="3523550"/>
                    </a:lnTo>
                    <a:lnTo>
                      <a:pt x="3818699" y="3532280"/>
                    </a:lnTo>
                    <a:lnTo>
                      <a:pt x="3801233" y="3540216"/>
                    </a:lnTo>
                    <a:lnTo>
                      <a:pt x="3783767" y="3545772"/>
                    </a:lnTo>
                    <a:lnTo>
                      <a:pt x="3766301" y="3551327"/>
                    </a:lnTo>
                    <a:lnTo>
                      <a:pt x="3747247" y="3556089"/>
                    </a:lnTo>
                    <a:lnTo>
                      <a:pt x="3729781" y="3558470"/>
                    </a:lnTo>
                    <a:lnTo>
                      <a:pt x="3710727" y="3561644"/>
                    </a:lnTo>
                    <a:lnTo>
                      <a:pt x="3691674" y="3561644"/>
                    </a:lnTo>
                    <a:lnTo>
                      <a:pt x="3672620" y="3561644"/>
                    </a:lnTo>
                    <a:lnTo>
                      <a:pt x="3655154" y="3558470"/>
                    </a:lnTo>
                    <a:lnTo>
                      <a:pt x="3636100" y="3556089"/>
                    </a:lnTo>
                    <a:lnTo>
                      <a:pt x="3618634" y="3552121"/>
                    </a:lnTo>
                    <a:lnTo>
                      <a:pt x="3601168" y="3545772"/>
                    </a:lnTo>
                    <a:lnTo>
                      <a:pt x="3582908" y="3540216"/>
                    </a:lnTo>
                    <a:lnTo>
                      <a:pt x="3565442" y="3532280"/>
                    </a:lnTo>
                    <a:lnTo>
                      <a:pt x="3547976" y="3523550"/>
                    </a:lnTo>
                    <a:lnTo>
                      <a:pt x="2964454" y="3191811"/>
                    </a:lnTo>
                    <a:lnTo>
                      <a:pt x="2935079" y="3174351"/>
                    </a:lnTo>
                    <a:lnTo>
                      <a:pt x="2907292" y="3156891"/>
                    </a:lnTo>
                    <a:lnTo>
                      <a:pt x="2878712" y="3137844"/>
                    </a:lnTo>
                    <a:lnTo>
                      <a:pt x="2851719" y="3118797"/>
                    </a:lnTo>
                    <a:lnTo>
                      <a:pt x="2823932" y="3098956"/>
                    </a:lnTo>
                    <a:lnTo>
                      <a:pt x="2797733" y="3078321"/>
                    </a:lnTo>
                    <a:lnTo>
                      <a:pt x="2772328" y="3056893"/>
                    </a:lnTo>
                    <a:lnTo>
                      <a:pt x="2746923" y="3035465"/>
                    </a:lnTo>
                    <a:lnTo>
                      <a:pt x="2723106" y="3013244"/>
                    </a:lnTo>
                    <a:lnTo>
                      <a:pt x="2699288" y="2990228"/>
                    </a:lnTo>
                    <a:lnTo>
                      <a:pt x="2675471" y="2966419"/>
                    </a:lnTo>
                    <a:lnTo>
                      <a:pt x="2652448" y="2942610"/>
                    </a:lnTo>
                    <a:lnTo>
                      <a:pt x="2630218" y="2917214"/>
                    </a:lnTo>
                    <a:lnTo>
                      <a:pt x="2608783" y="2891024"/>
                    </a:lnTo>
                    <a:lnTo>
                      <a:pt x="2588141" y="2864040"/>
                    </a:lnTo>
                    <a:lnTo>
                      <a:pt x="2568293" y="2837851"/>
                    </a:lnTo>
                    <a:lnTo>
                      <a:pt x="2450795" y="2676743"/>
                    </a:lnTo>
                    <a:lnTo>
                      <a:pt x="2251524" y="3396569"/>
                    </a:lnTo>
                    <a:lnTo>
                      <a:pt x="2244379" y="3420378"/>
                    </a:lnTo>
                    <a:lnTo>
                      <a:pt x="2235646" y="3442599"/>
                    </a:lnTo>
                    <a:lnTo>
                      <a:pt x="2226913" y="3466408"/>
                    </a:lnTo>
                    <a:lnTo>
                      <a:pt x="2217386" y="3489424"/>
                    </a:lnTo>
                    <a:lnTo>
                      <a:pt x="2904911" y="4429880"/>
                    </a:lnTo>
                    <a:lnTo>
                      <a:pt x="2930316" y="4466387"/>
                    </a:lnTo>
                    <a:lnTo>
                      <a:pt x="2954927" y="4502894"/>
                    </a:lnTo>
                    <a:lnTo>
                      <a:pt x="2979538" y="4540195"/>
                    </a:lnTo>
                    <a:lnTo>
                      <a:pt x="3003355" y="4579877"/>
                    </a:lnTo>
                    <a:lnTo>
                      <a:pt x="3024791" y="4617177"/>
                    </a:lnTo>
                    <a:lnTo>
                      <a:pt x="3046226" y="4656065"/>
                    </a:lnTo>
                    <a:lnTo>
                      <a:pt x="3065280" y="4696541"/>
                    </a:lnTo>
                    <a:lnTo>
                      <a:pt x="3083540" y="4737016"/>
                    </a:lnTo>
                    <a:lnTo>
                      <a:pt x="3102594" y="4777491"/>
                    </a:lnTo>
                    <a:lnTo>
                      <a:pt x="3119266" y="4818760"/>
                    </a:lnTo>
                    <a:lnTo>
                      <a:pt x="3134350" y="4860823"/>
                    </a:lnTo>
                    <a:lnTo>
                      <a:pt x="3149434" y="4902092"/>
                    </a:lnTo>
                    <a:lnTo>
                      <a:pt x="3163725" y="4944948"/>
                    </a:lnTo>
                    <a:lnTo>
                      <a:pt x="3175633" y="4987804"/>
                    </a:lnTo>
                    <a:lnTo>
                      <a:pt x="3187542" y="5032248"/>
                    </a:lnTo>
                    <a:lnTo>
                      <a:pt x="3197069" y="5075104"/>
                    </a:lnTo>
                    <a:lnTo>
                      <a:pt x="3497166" y="6414758"/>
                    </a:lnTo>
                    <a:lnTo>
                      <a:pt x="3501136" y="6433012"/>
                    </a:lnTo>
                    <a:lnTo>
                      <a:pt x="3503517" y="6451265"/>
                    </a:lnTo>
                    <a:lnTo>
                      <a:pt x="3505105" y="6470313"/>
                    </a:lnTo>
                    <a:lnTo>
                      <a:pt x="3505899" y="6487773"/>
                    </a:lnTo>
                    <a:lnTo>
                      <a:pt x="3505899" y="6506820"/>
                    </a:lnTo>
                    <a:lnTo>
                      <a:pt x="3505105" y="6524280"/>
                    </a:lnTo>
                    <a:lnTo>
                      <a:pt x="3503517" y="6541740"/>
                    </a:lnTo>
                    <a:lnTo>
                      <a:pt x="3500342" y="6559200"/>
                    </a:lnTo>
                    <a:lnTo>
                      <a:pt x="3497166" y="6575866"/>
                    </a:lnTo>
                    <a:lnTo>
                      <a:pt x="3492403" y="6593326"/>
                    </a:lnTo>
                    <a:lnTo>
                      <a:pt x="3487639" y="6609992"/>
                    </a:lnTo>
                    <a:lnTo>
                      <a:pt x="3481288" y="6625865"/>
                    </a:lnTo>
                    <a:lnTo>
                      <a:pt x="3474937" y="6642531"/>
                    </a:lnTo>
                    <a:lnTo>
                      <a:pt x="3466998" y="6657610"/>
                    </a:lnTo>
                    <a:lnTo>
                      <a:pt x="3458265" y="6672689"/>
                    </a:lnTo>
                    <a:lnTo>
                      <a:pt x="3449532" y="6687768"/>
                    </a:lnTo>
                    <a:lnTo>
                      <a:pt x="3440799" y="6702847"/>
                    </a:lnTo>
                    <a:lnTo>
                      <a:pt x="3429684" y="6717133"/>
                    </a:lnTo>
                    <a:lnTo>
                      <a:pt x="3419363" y="6730624"/>
                    </a:lnTo>
                    <a:lnTo>
                      <a:pt x="3406661" y="6743323"/>
                    </a:lnTo>
                    <a:lnTo>
                      <a:pt x="3395546" y="6756021"/>
                    </a:lnTo>
                    <a:lnTo>
                      <a:pt x="3381255" y="6767132"/>
                    </a:lnTo>
                    <a:lnTo>
                      <a:pt x="3368553" y="6779036"/>
                    </a:lnTo>
                    <a:lnTo>
                      <a:pt x="3353469" y="6788560"/>
                    </a:lnTo>
                    <a:lnTo>
                      <a:pt x="3339972" y="6798877"/>
                    </a:lnTo>
                    <a:lnTo>
                      <a:pt x="3324888" y="6809194"/>
                    </a:lnTo>
                    <a:lnTo>
                      <a:pt x="3308216" y="6816337"/>
                    </a:lnTo>
                    <a:lnTo>
                      <a:pt x="3291544" y="6825067"/>
                    </a:lnTo>
                    <a:lnTo>
                      <a:pt x="3275666" y="6831416"/>
                    </a:lnTo>
                    <a:lnTo>
                      <a:pt x="3258994" y="6837765"/>
                    </a:lnTo>
                    <a:lnTo>
                      <a:pt x="3241528" y="6843320"/>
                    </a:lnTo>
                    <a:lnTo>
                      <a:pt x="3222474" y="6848082"/>
                    </a:lnTo>
                    <a:lnTo>
                      <a:pt x="3202626" y="6852050"/>
                    </a:lnTo>
                    <a:lnTo>
                      <a:pt x="3181984" y="6854431"/>
                    </a:lnTo>
                    <a:lnTo>
                      <a:pt x="3163725" y="6856812"/>
                    </a:lnTo>
                    <a:lnTo>
                      <a:pt x="3143083" y="6856812"/>
                    </a:lnTo>
                    <a:lnTo>
                      <a:pt x="3111327" y="6855225"/>
                    </a:lnTo>
                    <a:lnTo>
                      <a:pt x="3081158" y="6852050"/>
                    </a:lnTo>
                    <a:lnTo>
                      <a:pt x="3052577" y="6845701"/>
                    </a:lnTo>
                    <a:lnTo>
                      <a:pt x="3023203" y="6836971"/>
                    </a:lnTo>
                    <a:lnTo>
                      <a:pt x="2995416" y="6825067"/>
                    </a:lnTo>
                    <a:lnTo>
                      <a:pt x="2967629" y="6811575"/>
                    </a:lnTo>
                    <a:lnTo>
                      <a:pt x="2943018" y="6796496"/>
                    </a:lnTo>
                    <a:lnTo>
                      <a:pt x="2918407" y="6779036"/>
                    </a:lnTo>
                    <a:lnTo>
                      <a:pt x="2896178" y="6758402"/>
                    </a:lnTo>
                    <a:lnTo>
                      <a:pt x="2874742" y="6736974"/>
                    </a:lnTo>
                    <a:lnTo>
                      <a:pt x="2854100" y="6714752"/>
                    </a:lnTo>
                    <a:lnTo>
                      <a:pt x="2838222" y="6689356"/>
                    </a:lnTo>
                    <a:lnTo>
                      <a:pt x="2821550" y="6662372"/>
                    </a:lnTo>
                    <a:lnTo>
                      <a:pt x="2808848" y="6633801"/>
                    </a:lnTo>
                    <a:lnTo>
                      <a:pt x="2797733" y="6604437"/>
                    </a:lnTo>
                    <a:lnTo>
                      <a:pt x="2789794" y="6573485"/>
                    </a:lnTo>
                    <a:lnTo>
                      <a:pt x="2489696" y="5233831"/>
                    </a:lnTo>
                    <a:lnTo>
                      <a:pt x="2476200" y="5183038"/>
                    </a:lnTo>
                    <a:lnTo>
                      <a:pt x="2461116" y="5133039"/>
                    </a:lnTo>
                    <a:lnTo>
                      <a:pt x="2443650" y="5083834"/>
                    </a:lnTo>
                    <a:lnTo>
                      <a:pt x="2423008" y="5037010"/>
                    </a:lnTo>
                    <a:lnTo>
                      <a:pt x="2400779" y="4990185"/>
                    </a:lnTo>
                    <a:lnTo>
                      <a:pt x="2375374" y="4944155"/>
                    </a:lnTo>
                    <a:lnTo>
                      <a:pt x="2349175" y="4899711"/>
                    </a:lnTo>
                    <a:lnTo>
                      <a:pt x="2318212" y="4856855"/>
                    </a:lnTo>
                    <a:lnTo>
                      <a:pt x="1612428" y="3891796"/>
                    </a:lnTo>
                    <a:lnTo>
                      <a:pt x="1607664" y="3891796"/>
                    </a:lnTo>
                    <a:lnTo>
                      <a:pt x="1565587" y="4665589"/>
                    </a:lnTo>
                    <a:lnTo>
                      <a:pt x="1562411" y="4717175"/>
                    </a:lnTo>
                    <a:lnTo>
                      <a:pt x="1558442" y="4769555"/>
                    </a:lnTo>
                    <a:lnTo>
                      <a:pt x="1552090" y="4821141"/>
                    </a:lnTo>
                    <a:lnTo>
                      <a:pt x="1544151" y="4871934"/>
                    </a:lnTo>
                    <a:lnTo>
                      <a:pt x="1537006" y="4923520"/>
                    </a:lnTo>
                    <a:lnTo>
                      <a:pt x="1526685" y="4974313"/>
                    </a:lnTo>
                    <a:lnTo>
                      <a:pt x="1516365" y="5024312"/>
                    </a:lnTo>
                    <a:lnTo>
                      <a:pt x="1504456" y="5075104"/>
                    </a:lnTo>
                    <a:lnTo>
                      <a:pt x="1491753" y="5125103"/>
                    </a:lnTo>
                    <a:lnTo>
                      <a:pt x="1476669" y="5174308"/>
                    </a:lnTo>
                    <a:lnTo>
                      <a:pt x="1461585" y="5225101"/>
                    </a:lnTo>
                    <a:lnTo>
                      <a:pt x="1444913" y="5274306"/>
                    </a:lnTo>
                    <a:lnTo>
                      <a:pt x="1427447" y="5321924"/>
                    </a:lnTo>
                    <a:lnTo>
                      <a:pt x="1406805" y="5371130"/>
                    </a:lnTo>
                    <a:lnTo>
                      <a:pt x="1386958" y="5418748"/>
                    </a:lnTo>
                    <a:lnTo>
                      <a:pt x="1365522" y="5465572"/>
                    </a:lnTo>
                    <a:lnTo>
                      <a:pt x="1357583" y="5480651"/>
                    </a:lnTo>
                    <a:lnTo>
                      <a:pt x="739922" y="6662372"/>
                    </a:lnTo>
                    <a:lnTo>
                      <a:pt x="727220" y="6683800"/>
                    </a:lnTo>
                    <a:lnTo>
                      <a:pt x="713723" y="6705228"/>
                    </a:lnTo>
                    <a:lnTo>
                      <a:pt x="698639" y="6725863"/>
                    </a:lnTo>
                    <a:lnTo>
                      <a:pt x="681173" y="6744910"/>
                    </a:lnTo>
                    <a:lnTo>
                      <a:pt x="662913" y="6762370"/>
                    </a:lnTo>
                    <a:lnTo>
                      <a:pt x="644653" y="6779036"/>
                    </a:lnTo>
                    <a:lnTo>
                      <a:pt x="625600" y="6792528"/>
                    </a:lnTo>
                    <a:lnTo>
                      <a:pt x="604164" y="6806020"/>
                    </a:lnTo>
                    <a:lnTo>
                      <a:pt x="582729" y="6817924"/>
                    </a:lnTo>
                    <a:lnTo>
                      <a:pt x="561293" y="6827448"/>
                    </a:lnTo>
                    <a:lnTo>
                      <a:pt x="538270" y="6836971"/>
                    </a:lnTo>
                    <a:lnTo>
                      <a:pt x="516040" y="6844114"/>
                    </a:lnTo>
                    <a:lnTo>
                      <a:pt x="491429" y="6848876"/>
                    </a:lnTo>
                    <a:lnTo>
                      <a:pt x="467612" y="6852844"/>
                    </a:lnTo>
                    <a:lnTo>
                      <a:pt x="442207" y="6855225"/>
                    </a:lnTo>
                    <a:lnTo>
                      <a:pt x="418390" y="6856812"/>
                    </a:lnTo>
                    <a:lnTo>
                      <a:pt x="396954" y="6856812"/>
                    </a:lnTo>
                    <a:lnTo>
                      <a:pt x="375518" y="6854431"/>
                    </a:lnTo>
                    <a:lnTo>
                      <a:pt x="354083" y="6850463"/>
                    </a:lnTo>
                    <a:lnTo>
                      <a:pt x="334235" y="6846495"/>
                    </a:lnTo>
                    <a:lnTo>
                      <a:pt x="312800" y="6840146"/>
                    </a:lnTo>
                    <a:lnTo>
                      <a:pt x="291364" y="6833797"/>
                    </a:lnTo>
                    <a:lnTo>
                      <a:pt x="270723" y="6825067"/>
                    </a:lnTo>
                    <a:lnTo>
                      <a:pt x="250875" y="6815543"/>
                    </a:lnTo>
                    <a:lnTo>
                      <a:pt x="234203" y="6806020"/>
                    </a:lnTo>
                    <a:lnTo>
                      <a:pt x="219119" y="6796496"/>
                    </a:lnTo>
                    <a:lnTo>
                      <a:pt x="204034" y="6786179"/>
                    </a:lnTo>
                    <a:lnTo>
                      <a:pt x="188950" y="6775068"/>
                    </a:lnTo>
                    <a:lnTo>
                      <a:pt x="176248" y="6763163"/>
                    </a:lnTo>
                    <a:lnTo>
                      <a:pt x="162751" y="6751259"/>
                    </a:lnTo>
                    <a:lnTo>
                      <a:pt x="150049" y="6738561"/>
                    </a:lnTo>
                    <a:lnTo>
                      <a:pt x="138934" y="6724275"/>
                    </a:lnTo>
                    <a:lnTo>
                      <a:pt x="128613" y="6710784"/>
                    </a:lnTo>
                    <a:lnTo>
                      <a:pt x="118292" y="6696498"/>
                    </a:lnTo>
                    <a:lnTo>
                      <a:pt x="108765" y="6681419"/>
                    </a:lnTo>
                    <a:lnTo>
                      <a:pt x="99238" y="6666340"/>
                    </a:lnTo>
                    <a:lnTo>
                      <a:pt x="92093" y="6651261"/>
                    </a:lnTo>
                    <a:lnTo>
                      <a:pt x="84154" y="6635388"/>
                    </a:lnTo>
                    <a:lnTo>
                      <a:pt x="77803" y="6618722"/>
                    </a:lnTo>
                    <a:lnTo>
                      <a:pt x="73039" y="6602056"/>
                    </a:lnTo>
                    <a:lnTo>
                      <a:pt x="68276" y="6586183"/>
                    </a:lnTo>
                    <a:lnTo>
                      <a:pt x="64306" y="6569517"/>
                    </a:lnTo>
                    <a:lnTo>
                      <a:pt x="60337" y="6552057"/>
                    </a:lnTo>
                    <a:lnTo>
                      <a:pt x="57955" y="6533803"/>
                    </a:lnTo>
                    <a:lnTo>
                      <a:pt x="56367" y="6516343"/>
                    </a:lnTo>
                    <a:lnTo>
                      <a:pt x="56367" y="6500471"/>
                    </a:lnTo>
                    <a:lnTo>
                      <a:pt x="56367" y="6482217"/>
                    </a:lnTo>
                    <a:lnTo>
                      <a:pt x="56367" y="6464757"/>
                    </a:lnTo>
                    <a:lnTo>
                      <a:pt x="59543" y="6447297"/>
                    </a:lnTo>
                    <a:lnTo>
                      <a:pt x="61925" y="6429837"/>
                    </a:lnTo>
                    <a:lnTo>
                      <a:pt x="65894" y="6411584"/>
                    </a:lnTo>
                    <a:lnTo>
                      <a:pt x="70658" y="6394124"/>
                    </a:lnTo>
                    <a:lnTo>
                      <a:pt x="75421" y="6376664"/>
                    </a:lnTo>
                    <a:lnTo>
                      <a:pt x="81772" y="6359997"/>
                    </a:lnTo>
                    <a:lnTo>
                      <a:pt x="89712" y="6342538"/>
                    </a:lnTo>
                    <a:lnTo>
                      <a:pt x="96857" y="6325871"/>
                    </a:lnTo>
                    <a:lnTo>
                      <a:pt x="711342" y="5152880"/>
                    </a:lnTo>
                    <a:lnTo>
                      <a:pt x="724838" y="5121135"/>
                    </a:lnTo>
                    <a:lnTo>
                      <a:pt x="739128" y="5090183"/>
                    </a:lnTo>
                    <a:lnTo>
                      <a:pt x="751037" y="5058438"/>
                    </a:lnTo>
                    <a:lnTo>
                      <a:pt x="762946" y="5025899"/>
                    </a:lnTo>
                    <a:lnTo>
                      <a:pt x="772473" y="4994154"/>
                    </a:lnTo>
                    <a:lnTo>
                      <a:pt x="782793" y="4961615"/>
                    </a:lnTo>
                    <a:lnTo>
                      <a:pt x="793114" y="4928282"/>
                    </a:lnTo>
                    <a:lnTo>
                      <a:pt x="801847" y="4895743"/>
                    </a:lnTo>
                    <a:lnTo>
                      <a:pt x="809786" y="4863204"/>
                    </a:lnTo>
                    <a:lnTo>
                      <a:pt x="815344" y="4829078"/>
                    </a:lnTo>
                    <a:lnTo>
                      <a:pt x="821695" y="4796539"/>
                    </a:lnTo>
                    <a:lnTo>
                      <a:pt x="828046" y="4762412"/>
                    </a:lnTo>
                    <a:lnTo>
                      <a:pt x="832016" y="4728286"/>
                    </a:lnTo>
                    <a:lnTo>
                      <a:pt x="835985" y="4694160"/>
                    </a:lnTo>
                    <a:lnTo>
                      <a:pt x="839955" y="4660034"/>
                    </a:lnTo>
                    <a:lnTo>
                      <a:pt x="840749" y="4625907"/>
                    </a:lnTo>
                    <a:lnTo>
                      <a:pt x="919346" y="3193399"/>
                    </a:lnTo>
                    <a:lnTo>
                      <a:pt x="921727" y="3178319"/>
                    </a:lnTo>
                    <a:lnTo>
                      <a:pt x="924109" y="3163240"/>
                    </a:lnTo>
                    <a:lnTo>
                      <a:pt x="926491" y="3131495"/>
                    </a:lnTo>
                    <a:lnTo>
                      <a:pt x="932048" y="3098956"/>
                    </a:lnTo>
                    <a:lnTo>
                      <a:pt x="938399" y="3067211"/>
                    </a:lnTo>
                    <a:lnTo>
                      <a:pt x="945545" y="3035465"/>
                    </a:lnTo>
                    <a:lnTo>
                      <a:pt x="1071776" y="2580713"/>
                    </a:lnTo>
                    <a:lnTo>
                      <a:pt x="893941" y="2707694"/>
                    </a:lnTo>
                    <a:lnTo>
                      <a:pt x="882826" y="2715631"/>
                    </a:lnTo>
                    <a:lnTo>
                      <a:pt x="872505" y="2723567"/>
                    </a:lnTo>
                    <a:lnTo>
                      <a:pt x="863772" y="2733091"/>
                    </a:lnTo>
                    <a:lnTo>
                      <a:pt x="855833" y="2743408"/>
                    </a:lnTo>
                    <a:lnTo>
                      <a:pt x="848688" y="2753725"/>
                    </a:lnTo>
                    <a:lnTo>
                      <a:pt x="842337" y="2764836"/>
                    </a:lnTo>
                    <a:lnTo>
                      <a:pt x="836779" y="2777534"/>
                    </a:lnTo>
                    <a:lnTo>
                      <a:pt x="833604" y="2790233"/>
                    </a:lnTo>
                    <a:lnTo>
                      <a:pt x="570026" y="3772751"/>
                    </a:lnTo>
                    <a:lnTo>
                      <a:pt x="562087" y="3796560"/>
                    </a:lnTo>
                    <a:lnTo>
                      <a:pt x="553354" y="3819575"/>
                    </a:lnTo>
                    <a:lnTo>
                      <a:pt x="542239" y="3841004"/>
                    </a:lnTo>
                    <a:lnTo>
                      <a:pt x="529537" y="3860844"/>
                    </a:lnTo>
                    <a:lnTo>
                      <a:pt x="516040" y="3879892"/>
                    </a:lnTo>
                    <a:lnTo>
                      <a:pt x="500162" y="3898145"/>
                    </a:lnTo>
                    <a:lnTo>
                      <a:pt x="482696" y="3914018"/>
                    </a:lnTo>
                    <a:lnTo>
                      <a:pt x="465230" y="3929097"/>
                    </a:lnTo>
                    <a:lnTo>
                      <a:pt x="446176" y="3943382"/>
                    </a:lnTo>
                    <a:lnTo>
                      <a:pt x="426329" y="3954493"/>
                    </a:lnTo>
                    <a:lnTo>
                      <a:pt x="404893" y="3964810"/>
                    </a:lnTo>
                    <a:lnTo>
                      <a:pt x="383458" y="3973540"/>
                    </a:lnTo>
                    <a:lnTo>
                      <a:pt x="360434" y="3979889"/>
                    </a:lnTo>
                    <a:lnTo>
                      <a:pt x="338205" y="3984651"/>
                    </a:lnTo>
                    <a:lnTo>
                      <a:pt x="313594" y="3987032"/>
                    </a:lnTo>
                    <a:lnTo>
                      <a:pt x="289776" y="3988619"/>
                    </a:lnTo>
                    <a:lnTo>
                      <a:pt x="270723" y="3987032"/>
                    </a:lnTo>
                    <a:lnTo>
                      <a:pt x="252463" y="3986239"/>
                    </a:lnTo>
                    <a:lnTo>
                      <a:pt x="233409" y="3982270"/>
                    </a:lnTo>
                    <a:lnTo>
                      <a:pt x="214355" y="3978302"/>
                    </a:lnTo>
                    <a:lnTo>
                      <a:pt x="200859" y="3974334"/>
                    </a:lnTo>
                    <a:lnTo>
                      <a:pt x="186568" y="3969572"/>
                    </a:lnTo>
                    <a:lnTo>
                      <a:pt x="160369" y="3956874"/>
                    </a:lnTo>
                    <a:lnTo>
                      <a:pt x="134964" y="3943382"/>
                    </a:lnTo>
                    <a:lnTo>
                      <a:pt x="111941" y="3926716"/>
                    </a:lnTo>
                    <a:lnTo>
                      <a:pt x="90505" y="3909256"/>
                    </a:lnTo>
                    <a:lnTo>
                      <a:pt x="70658" y="3888622"/>
                    </a:lnTo>
                    <a:lnTo>
                      <a:pt x="53986" y="3866400"/>
                    </a:lnTo>
                    <a:lnTo>
                      <a:pt x="38901" y="3843384"/>
                    </a:lnTo>
                    <a:lnTo>
                      <a:pt x="26199" y="3817988"/>
                    </a:lnTo>
                    <a:lnTo>
                      <a:pt x="15084" y="3793386"/>
                    </a:lnTo>
                    <a:lnTo>
                      <a:pt x="7939" y="3765608"/>
                    </a:lnTo>
                    <a:lnTo>
                      <a:pt x="2382" y="3737831"/>
                    </a:lnTo>
                    <a:lnTo>
                      <a:pt x="0" y="3710054"/>
                    </a:lnTo>
                    <a:lnTo>
                      <a:pt x="0" y="3680690"/>
                    </a:lnTo>
                    <a:lnTo>
                      <a:pt x="3969" y="3652119"/>
                    </a:lnTo>
                    <a:lnTo>
                      <a:pt x="6351" y="3637833"/>
                    </a:lnTo>
                    <a:lnTo>
                      <a:pt x="10321" y="3622754"/>
                    </a:lnTo>
                    <a:lnTo>
                      <a:pt x="272310" y="2640236"/>
                    </a:lnTo>
                    <a:lnTo>
                      <a:pt x="282631" y="2606903"/>
                    </a:lnTo>
                    <a:lnTo>
                      <a:pt x="292158" y="2576745"/>
                    </a:lnTo>
                    <a:lnTo>
                      <a:pt x="304861" y="2545793"/>
                    </a:lnTo>
                    <a:lnTo>
                      <a:pt x="319151" y="2516429"/>
                    </a:lnTo>
                    <a:lnTo>
                      <a:pt x="332647" y="2487858"/>
                    </a:lnTo>
                    <a:lnTo>
                      <a:pt x="349320" y="2458493"/>
                    </a:lnTo>
                    <a:lnTo>
                      <a:pt x="366785" y="2430716"/>
                    </a:lnTo>
                    <a:lnTo>
                      <a:pt x="384251" y="2404526"/>
                    </a:lnTo>
                    <a:lnTo>
                      <a:pt x="404893" y="2377543"/>
                    </a:lnTo>
                    <a:lnTo>
                      <a:pt x="424741" y="2352940"/>
                    </a:lnTo>
                    <a:lnTo>
                      <a:pt x="447764" y="2329131"/>
                    </a:lnTo>
                    <a:lnTo>
                      <a:pt x="469994" y="2306116"/>
                    </a:lnTo>
                    <a:lnTo>
                      <a:pt x="494605" y="2283101"/>
                    </a:lnTo>
                    <a:lnTo>
                      <a:pt x="519216" y="2263260"/>
                    </a:lnTo>
                    <a:lnTo>
                      <a:pt x="546209" y="2243419"/>
                    </a:lnTo>
                    <a:lnTo>
                      <a:pt x="572408" y="2224371"/>
                    </a:lnTo>
                    <a:lnTo>
                      <a:pt x="1540976" y="1537085"/>
                    </a:lnTo>
                    <a:lnTo>
                      <a:pt x="1556854" y="1527561"/>
                    </a:lnTo>
                    <a:lnTo>
                      <a:pt x="1573526" y="1517244"/>
                    </a:lnTo>
                    <a:lnTo>
                      <a:pt x="1590992" y="1509307"/>
                    </a:lnTo>
                    <a:lnTo>
                      <a:pt x="1608458" y="1502958"/>
                    </a:lnTo>
                    <a:lnTo>
                      <a:pt x="1635451" y="1491054"/>
                    </a:lnTo>
                    <a:lnTo>
                      <a:pt x="1663238" y="1479149"/>
                    </a:lnTo>
                    <a:lnTo>
                      <a:pt x="1691818" y="1469626"/>
                    </a:lnTo>
                    <a:lnTo>
                      <a:pt x="1719605" y="1460102"/>
                    </a:lnTo>
                    <a:lnTo>
                      <a:pt x="1748980" y="1452959"/>
                    </a:lnTo>
                    <a:lnTo>
                      <a:pt x="1779149" y="1446610"/>
                    </a:lnTo>
                    <a:lnTo>
                      <a:pt x="1807729" y="1441849"/>
                    </a:lnTo>
                    <a:lnTo>
                      <a:pt x="1837898" y="1437880"/>
                    </a:lnTo>
                    <a:lnTo>
                      <a:pt x="1868860" y="1435499"/>
                    </a:lnTo>
                    <a:close/>
                    <a:moveTo>
                      <a:pt x="2433438" y="0"/>
                    </a:moveTo>
                    <a:cubicBezTo>
                      <a:pt x="2798277" y="0"/>
                      <a:pt x="3094038" y="295761"/>
                      <a:pt x="3094038" y="660600"/>
                    </a:cubicBezTo>
                    <a:cubicBezTo>
                      <a:pt x="3094038" y="1025439"/>
                      <a:pt x="2798277" y="1321200"/>
                      <a:pt x="2433438" y="1321200"/>
                    </a:cubicBezTo>
                    <a:cubicBezTo>
                      <a:pt x="2068599" y="1321200"/>
                      <a:pt x="1772838" y="1025439"/>
                      <a:pt x="1772838" y="660600"/>
                    </a:cubicBezTo>
                    <a:cubicBezTo>
                      <a:pt x="1772838" y="295761"/>
                      <a:pt x="2068599" y="0"/>
                      <a:pt x="24334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sp>
        <p:nvSpPr>
          <p:cNvPr id="26" name="矩形 25"/>
          <p:cNvSpPr/>
          <p:nvPr/>
        </p:nvSpPr>
        <p:spPr>
          <a:xfrm>
            <a:off x="6879356" y="1780490"/>
            <a:ext cx="2793339" cy="613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此处添加详细文本描述，建议与标题相关并符合整体语言风格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7993381" y="5138419"/>
            <a:ext cx="2793339" cy="613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此处添加详细文本描述，建议与标题相关并符合整体语言风格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8648701" y="3120980"/>
            <a:ext cx="2793339" cy="613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此处添加详细文本描述，建议与标题相关并符合整体语言风格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749961" y="3120980"/>
            <a:ext cx="2793339" cy="613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  <a:spcAft>
                <a:spcPts val="600"/>
              </a:spcAft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此处添加详细文本描述，建议与标题相关并符合整体语言风格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1390041" y="5138419"/>
            <a:ext cx="2793339" cy="613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  <a:spcAft>
                <a:spcPts val="600"/>
              </a:spcAft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此处添加详细文本描述，建议与标题相关并符合整体语言风格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9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9" presetClass="entr" presetSubtype="0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  <p:bldP spid="19" grpId="0" animBg="1"/>
      <p:bldP spid="5" grpId="0" animBg="1"/>
      <p:bldP spid="9" grpId="0" animBg="1"/>
      <p:bldP spid="10" grpId="0" animBg="1"/>
      <p:bldP spid="11" grpId="0" animBg="1"/>
      <p:bldP spid="12" grpId="0" animBg="1"/>
      <p:bldP spid="6" grpId="0" animBg="1"/>
      <p:bldP spid="14" grpId="0" animBg="1"/>
      <p:bldP spid="16" grpId="0" animBg="1"/>
      <p:bldP spid="17" grpId="0" animBg="1"/>
      <p:bldP spid="18" grpId="0" animBg="1"/>
      <p:bldP spid="26" grpId="0"/>
      <p:bldP spid="27" grpId="0"/>
      <p:bldP spid="28" grpId="0"/>
      <p:bldP spid="29" grpId="0"/>
      <p:bldP spid="3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矩形 60"/>
          <p:cNvSpPr/>
          <p:nvPr/>
        </p:nvSpPr>
        <p:spPr>
          <a:xfrm>
            <a:off x="299897" y="312285"/>
            <a:ext cx="11592206" cy="623343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248" name="Shape 8248"/>
          <p:cNvSpPr/>
          <p:nvPr/>
        </p:nvSpPr>
        <p:spPr>
          <a:xfrm>
            <a:off x="3183469" y="2692147"/>
            <a:ext cx="1" cy="497693"/>
          </a:xfrm>
          <a:prstGeom prst="line">
            <a:avLst/>
          </a:prstGeom>
          <a:ln w="3175">
            <a:solidFill>
              <a:srgbClr val="BFBFBF"/>
            </a:solidFill>
            <a:round/>
          </a:ln>
        </p:spPr>
        <p:txBody>
          <a:bodyPr lIns="0" tIns="0" rIns="0" bIns="0"/>
          <a:lstStyle/>
          <a:p>
            <a:pPr lvl="0">
              <a:defRPr sz="1200">
                <a:uFillTx/>
                <a:latin typeface="+mj-lt"/>
                <a:ea typeface="+mj-ea"/>
                <a:cs typeface="+mj-cs"/>
                <a:sym typeface="Helvetica"/>
              </a:defRPr>
            </a:pPr>
            <a:endParaRPr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8257" name="Group 8257"/>
          <p:cNvGrpSpPr/>
          <p:nvPr/>
        </p:nvGrpSpPr>
        <p:grpSpPr>
          <a:xfrm>
            <a:off x="1235603" y="2417410"/>
            <a:ext cx="1947868" cy="1681199"/>
            <a:chOff x="0" y="0"/>
            <a:chExt cx="1460900" cy="1260898"/>
          </a:xfrm>
        </p:grpSpPr>
        <p:sp>
          <p:nvSpPr>
            <p:cNvPr id="8249" name="Shape 8249"/>
            <p:cNvSpPr/>
            <p:nvPr/>
          </p:nvSpPr>
          <p:spPr>
            <a:xfrm>
              <a:off x="0" y="235307"/>
              <a:ext cx="1460900" cy="1"/>
            </a:xfrm>
            <a:prstGeom prst="line">
              <a:avLst/>
            </a:prstGeom>
            <a:noFill/>
            <a:ln w="57150" cap="flat">
              <a:solidFill>
                <a:schemeClr val="tx2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lnSpc>
                  <a:spcPct val="150000"/>
                </a:lnSpc>
                <a:defRPr sz="1200">
                  <a:uFillTx/>
                  <a:latin typeface="+mj-lt"/>
                  <a:ea typeface="+mj-ea"/>
                  <a:cs typeface="+mj-cs"/>
                  <a:sym typeface="Helvetica"/>
                </a:defRPr>
              </a:pPr>
              <a:endParaRPr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250" name="Shape 8250"/>
            <p:cNvSpPr/>
            <p:nvPr/>
          </p:nvSpPr>
          <p:spPr>
            <a:xfrm>
              <a:off x="31378" y="620703"/>
              <a:ext cx="1321200" cy="26776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1000" b="1">
                  <a:solidFill>
                    <a:srgbClr val="CD4E37"/>
                  </a:solidFill>
                  <a:uFill>
                    <a:solidFill>
                      <a:srgbClr val="CD4E37"/>
                    </a:solidFill>
                  </a:uFill>
                  <a:latin typeface="Roboto Condensed" panose="02000000000000000000"/>
                  <a:ea typeface="Roboto Condensed" panose="02000000000000000000"/>
                  <a:cs typeface="Roboto Condensed" panose="02000000000000000000"/>
                  <a:sym typeface="Roboto Condensed" panose="02000000000000000000"/>
                </a:defRPr>
              </a:lvl1pPr>
            </a:lstStyle>
            <a:p>
              <a:pPr lvl="0">
                <a:lnSpc>
                  <a:spcPct val="150000"/>
                </a:lnSpc>
                <a:defRPr sz="1800" b="0">
                  <a:solidFill>
                    <a:srgbClr val="000000"/>
                  </a:solidFill>
                  <a:uFillTx/>
                </a:defRPr>
              </a:pPr>
              <a:r>
                <a:rPr lang="zh-CN" altLang="en-US" sz="1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问题反馈</a:t>
              </a:r>
              <a:endParaRPr sz="1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251" name="Shape 8251"/>
            <p:cNvSpPr/>
            <p:nvPr/>
          </p:nvSpPr>
          <p:spPr>
            <a:xfrm>
              <a:off x="69850" y="833187"/>
              <a:ext cx="1321200" cy="42771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lnSpc>
                  <a:spcPts val="900"/>
                </a:lnSpc>
                <a:defRPr sz="800">
                  <a:solidFill>
                    <a:srgbClr val="000000">
                      <a:alpha val="50000"/>
                    </a:srgbClr>
                  </a:solidFill>
                  <a:uFill>
                    <a:solidFill>
                      <a:srgbClr val="000000">
                        <a:alpha val="50000"/>
                      </a:srgbClr>
                    </a:solidFill>
                  </a:uFill>
                  <a:latin typeface="Roboto Condensed" panose="02000000000000000000"/>
                  <a:ea typeface="Roboto Condensed" panose="02000000000000000000"/>
                  <a:cs typeface="Roboto Condensed" panose="02000000000000000000"/>
                  <a:sym typeface="Roboto Condensed" panose="02000000000000000000"/>
                </a:defRPr>
              </a:lvl1pPr>
            </a:lstStyle>
            <a:p>
              <a:pPr lvl="0">
                <a:lnSpc>
                  <a:spcPct val="150000"/>
                </a:lnSpc>
                <a:defRPr sz="1800">
                  <a:solidFill>
                    <a:srgbClr val="000000"/>
                  </a:solidFill>
                  <a:uFillTx/>
                </a:defRPr>
              </a:pPr>
              <a:r>
                <a:rPr lang="zh-CN" altLang="en-US" sz="11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单击此处添加副标题或详细文本描述</a:t>
              </a:r>
              <a:endParaRPr sz="11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252" name="Shape 8252"/>
            <p:cNvSpPr/>
            <p:nvPr/>
          </p:nvSpPr>
          <p:spPr>
            <a:xfrm>
              <a:off x="0" y="470257"/>
              <a:ext cx="1460900" cy="25251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900">
                  <a:solidFill>
                    <a:srgbClr val="808080">
                      <a:alpha val="70000"/>
                    </a:srgbClr>
                  </a:solidFill>
                  <a:uFill>
                    <a:solidFill>
                      <a:srgbClr val="808080">
                        <a:alpha val="70000"/>
                      </a:srgbClr>
                    </a:solidFill>
                  </a:uFill>
                  <a:latin typeface="Roboto Condensed" panose="02000000000000000000"/>
                  <a:ea typeface="Roboto Condensed" panose="02000000000000000000"/>
                  <a:cs typeface="Roboto Condensed" panose="02000000000000000000"/>
                  <a:sym typeface="Roboto Condensed" panose="02000000000000000000"/>
                </a:defRPr>
              </a:lvl1pPr>
            </a:lstStyle>
            <a:p>
              <a:pPr lvl="0">
                <a:lnSpc>
                  <a:spcPct val="150000"/>
                </a:lnSpc>
                <a:defRPr sz="1800">
                  <a:solidFill>
                    <a:srgbClr val="000000"/>
                  </a:solidFill>
                  <a:uFillTx/>
                </a:defRPr>
              </a:pPr>
              <a:r>
                <a:rPr lang="zh-CN" altLang="en-US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步骤</a:t>
              </a:r>
              <a:r>
                <a:rPr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01</a:t>
              </a:r>
              <a:endParaRPr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253" name="Shape 8253"/>
            <p:cNvSpPr/>
            <p:nvPr/>
          </p:nvSpPr>
          <p:spPr>
            <a:xfrm>
              <a:off x="492682" y="0"/>
              <a:ext cx="454599" cy="4545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solidFill>
              <a:schemeClr val="tx2"/>
            </a:solidFill>
            <a:ln w="12700" cap="flat">
              <a:solidFill>
                <a:srgbClr val="00B0F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lnSpc>
                  <a:spcPct val="150000"/>
                </a:lnSpc>
                <a:spcBef>
                  <a:spcPts val="400"/>
                </a:spcBef>
                <a:defRPr sz="1100">
                  <a:solidFill>
                    <a:srgbClr val="808080"/>
                  </a:solidFill>
                  <a:uFill>
                    <a:solidFill>
                      <a:srgbClr val="808080"/>
                    </a:solidFill>
                  </a:uFill>
                  <a:latin typeface="Roboto Condensed" panose="02000000000000000000"/>
                  <a:ea typeface="Roboto Condensed" panose="02000000000000000000"/>
                  <a:cs typeface="Roboto Condensed" panose="02000000000000000000"/>
                  <a:sym typeface="Roboto Condensed" panose="02000000000000000000"/>
                </a:defRPr>
              </a:pPr>
              <a:endParaRPr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8256" name="Group 8256"/>
            <p:cNvGrpSpPr/>
            <p:nvPr/>
          </p:nvGrpSpPr>
          <p:grpSpPr>
            <a:xfrm>
              <a:off x="613174" y="128132"/>
              <a:ext cx="231776" cy="204792"/>
              <a:chOff x="0" y="-2"/>
              <a:chExt cx="231774" cy="204791"/>
            </a:xfrm>
          </p:grpSpPr>
          <p:sp>
            <p:nvSpPr>
              <p:cNvPr id="8254" name="Shape 8254"/>
              <p:cNvSpPr/>
              <p:nvPr/>
            </p:nvSpPr>
            <p:spPr>
              <a:xfrm>
                <a:off x="74168" y="48566"/>
                <a:ext cx="157607" cy="1562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967" extrusionOk="0">
                    <a:moveTo>
                      <a:pt x="20820" y="9022"/>
                    </a:moveTo>
                    <a:cubicBezTo>
                      <a:pt x="20811" y="9007"/>
                      <a:pt x="20801" y="8992"/>
                      <a:pt x="20793" y="8977"/>
                    </a:cubicBezTo>
                    <a:cubicBezTo>
                      <a:pt x="20489" y="8427"/>
                      <a:pt x="20112" y="7930"/>
                      <a:pt x="19674" y="7499"/>
                    </a:cubicBezTo>
                    <a:lnTo>
                      <a:pt x="13690" y="1617"/>
                    </a:lnTo>
                    <a:cubicBezTo>
                      <a:pt x="13666" y="1593"/>
                      <a:pt x="13643" y="1572"/>
                      <a:pt x="13622" y="1554"/>
                    </a:cubicBezTo>
                    <a:cubicBezTo>
                      <a:pt x="12860" y="827"/>
                      <a:pt x="11933" y="294"/>
                      <a:pt x="10925" y="0"/>
                    </a:cubicBezTo>
                    <a:cubicBezTo>
                      <a:pt x="12087" y="1195"/>
                      <a:pt x="12856" y="2688"/>
                      <a:pt x="13154" y="4330"/>
                    </a:cubicBezTo>
                    <a:cubicBezTo>
                      <a:pt x="13243" y="4823"/>
                      <a:pt x="13289" y="5326"/>
                      <a:pt x="13289" y="5827"/>
                    </a:cubicBezTo>
                    <a:cubicBezTo>
                      <a:pt x="13289" y="6027"/>
                      <a:pt x="13280" y="6237"/>
                      <a:pt x="13262" y="6469"/>
                    </a:cubicBezTo>
                    <a:lnTo>
                      <a:pt x="16991" y="10136"/>
                    </a:lnTo>
                    <a:cubicBezTo>
                      <a:pt x="17315" y="10454"/>
                      <a:pt x="17555" y="10856"/>
                      <a:pt x="17685" y="11298"/>
                    </a:cubicBezTo>
                    <a:cubicBezTo>
                      <a:pt x="17760" y="11551"/>
                      <a:pt x="17797" y="11814"/>
                      <a:pt x="17797" y="12082"/>
                    </a:cubicBezTo>
                    <a:cubicBezTo>
                      <a:pt x="17797" y="12378"/>
                      <a:pt x="17751" y="12669"/>
                      <a:pt x="17660" y="12949"/>
                    </a:cubicBezTo>
                    <a:cubicBezTo>
                      <a:pt x="17523" y="13371"/>
                      <a:pt x="17298" y="13738"/>
                      <a:pt x="16990" y="14040"/>
                    </a:cubicBezTo>
                    <a:lnTo>
                      <a:pt x="14559" y="16430"/>
                    </a:lnTo>
                    <a:cubicBezTo>
                      <a:pt x="14038" y="16942"/>
                      <a:pt x="13333" y="17224"/>
                      <a:pt x="12573" y="17224"/>
                    </a:cubicBezTo>
                    <a:cubicBezTo>
                      <a:pt x="11813" y="17224"/>
                      <a:pt x="11108" y="16942"/>
                      <a:pt x="10587" y="16430"/>
                    </a:cubicBezTo>
                    <a:lnTo>
                      <a:pt x="8270" y="14152"/>
                    </a:lnTo>
                    <a:lnTo>
                      <a:pt x="6770" y="12677"/>
                    </a:lnTo>
                    <a:lnTo>
                      <a:pt x="4605" y="10549"/>
                    </a:lnTo>
                    <a:cubicBezTo>
                      <a:pt x="4389" y="10338"/>
                      <a:pt x="4211" y="10088"/>
                      <a:pt x="4075" y="9805"/>
                    </a:cubicBezTo>
                    <a:cubicBezTo>
                      <a:pt x="3895" y="9434"/>
                      <a:pt x="3800" y="9016"/>
                      <a:pt x="3800" y="8598"/>
                    </a:cubicBezTo>
                    <a:cubicBezTo>
                      <a:pt x="3800" y="8316"/>
                      <a:pt x="3842" y="8037"/>
                      <a:pt x="3925" y="7769"/>
                    </a:cubicBezTo>
                    <a:cubicBezTo>
                      <a:pt x="3932" y="7746"/>
                      <a:pt x="3941" y="7722"/>
                      <a:pt x="3951" y="7698"/>
                    </a:cubicBezTo>
                    <a:lnTo>
                      <a:pt x="3965" y="7659"/>
                    </a:lnTo>
                    <a:cubicBezTo>
                      <a:pt x="4000" y="7561"/>
                      <a:pt x="4033" y="7481"/>
                      <a:pt x="4068" y="7408"/>
                    </a:cubicBezTo>
                    <a:cubicBezTo>
                      <a:pt x="4087" y="7366"/>
                      <a:pt x="4109" y="7325"/>
                      <a:pt x="4132" y="7283"/>
                    </a:cubicBezTo>
                    <a:cubicBezTo>
                      <a:pt x="4172" y="7208"/>
                      <a:pt x="4218" y="7133"/>
                      <a:pt x="4271" y="7053"/>
                    </a:cubicBezTo>
                    <a:lnTo>
                      <a:pt x="4294" y="7020"/>
                    </a:lnTo>
                    <a:cubicBezTo>
                      <a:pt x="4310" y="6997"/>
                      <a:pt x="4325" y="6972"/>
                      <a:pt x="4343" y="6949"/>
                    </a:cubicBezTo>
                    <a:cubicBezTo>
                      <a:pt x="4431" y="6831"/>
                      <a:pt x="4517" y="6731"/>
                      <a:pt x="4605" y="6646"/>
                    </a:cubicBezTo>
                    <a:lnTo>
                      <a:pt x="5532" y="5735"/>
                    </a:lnTo>
                    <a:cubicBezTo>
                      <a:pt x="5522" y="5626"/>
                      <a:pt x="5497" y="5529"/>
                      <a:pt x="5456" y="5447"/>
                    </a:cubicBezTo>
                    <a:cubicBezTo>
                      <a:pt x="5417" y="5367"/>
                      <a:pt x="5370" y="5298"/>
                      <a:pt x="5314" y="5243"/>
                    </a:cubicBezTo>
                    <a:lnTo>
                      <a:pt x="3149" y="3115"/>
                    </a:lnTo>
                    <a:lnTo>
                      <a:pt x="2990" y="2958"/>
                    </a:lnTo>
                    <a:lnTo>
                      <a:pt x="1922" y="4008"/>
                    </a:lnTo>
                    <a:cubicBezTo>
                      <a:pt x="1819" y="4110"/>
                      <a:pt x="1715" y="4219"/>
                      <a:pt x="1606" y="4344"/>
                    </a:cubicBezTo>
                    <a:cubicBezTo>
                      <a:pt x="1589" y="4362"/>
                      <a:pt x="1574" y="4381"/>
                      <a:pt x="1558" y="4400"/>
                    </a:cubicBezTo>
                    <a:lnTo>
                      <a:pt x="1524" y="4442"/>
                    </a:lnTo>
                    <a:cubicBezTo>
                      <a:pt x="1451" y="4527"/>
                      <a:pt x="1381" y="4613"/>
                      <a:pt x="1313" y="4702"/>
                    </a:cubicBezTo>
                    <a:cubicBezTo>
                      <a:pt x="1290" y="4731"/>
                      <a:pt x="1268" y="4762"/>
                      <a:pt x="1246" y="4792"/>
                    </a:cubicBezTo>
                    <a:lnTo>
                      <a:pt x="1233" y="4809"/>
                    </a:lnTo>
                    <a:cubicBezTo>
                      <a:pt x="1167" y="4901"/>
                      <a:pt x="1103" y="4993"/>
                      <a:pt x="1042" y="5088"/>
                    </a:cubicBezTo>
                    <a:lnTo>
                      <a:pt x="1026" y="5112"/>
                    </a:lnTo>
                    <a:cubicBezTo>
                      <a:pt x="1011" y="5135"/>
                      <a:pt x="996" y="5158"/>
                      <a:pt x="981" y="5179"/>
                    </a:cubicBezTo>
                    <a:cubicBezTo>
                      <a:pt x="910" y="5295"/>
                      <a:pt x="841" y="5411"/>
                      <a:pt x="779" y="5526"/>
                    </a:cubicBezTo>
                    <a:lnTo>
                      <a:pt x="769" y="5543"/>
                    </a:lnTo>
                    <a:lnTo>
                      <a:pt x="761" y="5559"/>
                    </a:lnTo>
                    <a:cubicBezTo>
                      <a:pt x="543" y="5965"/>
                      <a:pt x="369" y="6397"/>
                      <a:pt x="243" y="6846"/>
                    </a:cubicBezTo>
                    <a:cubicBezTo>
                      <a:pt x="198" y="7005"/>
                      <a:pt x="163" y="7152"/>
                      <a:pt x="134" y="7295"/>
                    </a:cubicBezTo>
                    <a:cubicBezTo>
                      <a:pt x="45" y="7730"/>
                      <a:pt x="0" y="8169"/>
                      <a:pt x="0" y="8605"/>
                    </a:cubicBezTo>
                    <a:cubicBezTo>
                      <a:pt x="0" y="8989"/>
                      <a:pt x="35" y="9375"/>
                      <a:pt x="102" y="9750"/>
                    </a:cubicBezTo>
                    <a:cubicBezTo>
                      <a:pt x="340" y="11063"/>
                      <a:pt x="970" y="12253"/>
                      <a:pt x="1921" y="13188"/>
                    </a:cubicBezTo>
                    <a:lnTo>
                      <a:pt x="3167" y="14414"/>
                    </a:lnTo>
                    <a:lnTo>
                      <a:pt x="4988" y="16203"/>
                    </a:lnTo>
                    <a:lnTo>
                      <a:pt x="7904" y="19069"/>
                    </a:lnTo>
                    <a:cubicBezTo>
                      <a:pt x="10479" y="21600"/>
                      <a:pt x="14667" y="21600"/>
                      <a:pt x="17242" y="19069"/>
                    </a:cubicBezTo>
                    <a:lnTo>
                      <a:pt x="19673" y="16679"/>
                    </a:lnTo>
                    <a:cubicBezTo>
                      <a:pt x="20506" y="15861"/>
                      <a:pt x="21099" y="14826"/>
                      <a:pt x="21391" y="13687"/>
                    </a:cubicBezTo>
                    <a:cubicBezTo>
                      <a:pt x="21529" y="13146"/>
                      <a:pt x="21600" y="12608"/>
                      <a:pt x="21600" y="12089"/>
                    </a:cubicBezTo>
                    <a:cubicBezTo>
                      <a:pt x="21600" y="11064"/>
                      <a:pt x="21349" y="10039"/>
                      <a:pt x="20876" y="9127"/>
                    </a:cubicBezTo>
                    <a:cubicBezTo>
                      <a:pt x="20870" y="9116"/>
                      <a:pt x="20865" y="9105"/>
                      <a:pt x="20860" y="9094"/>
                    </a:cubicBezTo>
                    <a:cubicBezTo>
                      <a:pt x="20856" y="9085"/>
                      <a:pt x="20852" y="9077"/>
                      <a:pt x="20847" y="9068"/>
                    </a:cubicBezTo>
                    <a:cubicBezTo>
                      <a:pt x="20839" y="9051"/>
                      <a:pt x="20830" y="9038"/>
                      <a:pt x="20820" y="9022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lnSpc>
                    <a:spcPct val="150000"/>
                  </a:lnSpc>
                </a:pPr>
                <a:endParaRPr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255" name="Shape 8255"/>
              <p:cNvSpPr/>
              <p:nvPr/>
            </p:nvSpPr>
            <p:spPr>
              <a:xfrm>
                <a:off x="0" y="-3"/>
                <a:ext cx="157607" cy="1562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967" extrusionOk="0">
                    <a:moveTo>
                      <a:pt x="19678" y="7779"/>
                    </a:moveTo>
                    <a:lnTo>
                      <a:pt x="18431" y="6554"/>
                    </a:lnTo>
                    <a:lnTo>
                      <a:pt x="16611" y="4764"/>
                    </a:lnTo>
                    <a:lnTo>
                      <a:pt x="13695" y="1897"/>
                    </a:lnTo>
                    <a:cubicBezTo>
                      <a:pt x="11121" y="-633"/>
                      <a:pt x="6932" y="-633"/>
                      <a:pt x="4358" y="1898"/>
                    </a:cubicBezTo>
                    <a:lnTo>
                      <a:pt x="1926" y="4288"/>
                    </a:lnTo>
                    <a:cubicBezTo>
                      <a:pt x="1093" y="5106"/>
                      <a:pt x="501" y="6141"/>
                      <a:pt x="209" y="7280"/>
                    </a:cubicBezTo>
                    <a:cubicBezTo>
                      <a:pt x="71" y="7821"/>
                      <a:pt x="0" y="8359"/>
                      <a:pt x="0" y="8879"/>
                    </a:cubicBezTo>
                    <a:cubicBezTo>
                      <a:pt x="0" y="9904"/>
                      <a:pt x="251" y="10928"/>
                      <a:pt x="724" y="11841"/>
                    </a:cubicBezTo>
                    <a:cubicBezTo>
                      <a:pt x="731" y="11851"/>
                      <a:pt x="735" y="11863"/>
                      <a:pt x="740" y="11874"/>
                    </a:cubicBezTo>
                    <a:cubicBezTo>
                      <a:pt x="744" y="11883"/>
                      <a:pt x="748" y="11892"/>
                      <a:pt x="753" y="11900"/>
                    </a:cubicBezTo>
                    <a:cubicBezTo>
                      <a:pt x="761" y="11915"/>
                      <a:pt x="769" y="11929"/>
                      <a:pt x="779" y="11945"/>
                    </a:cubicBezTo>
                    <a:cubicBezTo>
                      <a:pt x="788" y="11960"/>
                      <a:pt x="798" y="11975"/>
                      <a:pt x="806" y="11991"/>
                    </a:cubicBezTo>
                    <a:cubicBezTo>
                      <a:pt x="1111" y="12541"/>
                      <a:pt x="1488" y="13038"/>
                      <a:pt x="1926" y="13468"/>
                    </a:cubicBezTo>
                    <a:lnTo>
                      <a:pt x="7909" y="19350"/>
                    </a:lnTo>
                    <a:cubicBezTo>
                      <a:pt x="7934" y="19376"/>
                      <a:pt x="7956" y="19396"/>
                      <a:pt x="7978" y="19413"/>
                    </a:cubicBezTo>
                    <a:cubicBezTo>
                      <a:pt x="8740" y="20140"/>
                      <a:pt x="9666" y="20673"/>
                      <a:pt x="10674" y="20967"/>
                    </a:cubicBezTo>
                    <a:cubicBezTo>
                      <a:pt x="9513" y="19772"/>
                      <a:pt x="8744" y="18279"/>
                      <a:pt x="8446" y="16636"/>
                    </a:cubicBezTo>
                    <a:cubicBezTo>
                      <a:pt x="8357" y="16145"/>
                      <a:pt x="8311" y="15641"/>
                      <a:pt x="8311" y="15140"/>
                    </a:cubicBezTo>
                    <a:cubicBezTo>
                      <a:pt x="8311" y="14941"/>
                      <a:pt x="8320" y="14731"/>
                      <a:pt x="8338" y="14497"/>
                    </a:cubicBezTo>
                    <a:lnTo>
                      <a:pt x="4609" y="10831"/>
                    </a:lnTo>
                    <a:cubicBezTo>
                      <a:pt x="4285" y="10512"/>
                      <a:pt x="4044" y="10110"/>
                      <a:pt x="3915" y="9668"/>
                    </a:cubicBezTo>
                    <a:cubicBezTo>
                      <a:pt x="3840" y="9415"/>
                      <a:pt x="3802" y="9152"/>
                      <a:pt x="3802" y="8885"/>
                    </a:cubicBezTo>
                    <a:cubicBezTo>
                      <a:pt x="3802" y="8589"/>
                      <a:pt x="3848" y="8297"/>
                      <a:pt x="3939" y="8017"/>
                    </a:cubicBezTo>
                    <a:cubicBezTo>
                      <a:pt x="4077" y="7595"/>
                      <a:pt x="4301" y="7228"/>
                      <a:pt x="4609" y="6926"/>
                    </a:cubicBezTo>
                    <a:lnTo>
                      <a:pt x="7041" y="4536"/>
                    </a:lnTo>
                    <a:cubicBezTo>
                      <a:pt x="8118" y="3477"/>
                      <a:pt x="9936" y="3477"/>
                      <a:pt x="11012" y="4536"/>
                    </a:cubicBezTo>
                    <a:lnTo>
                      <a:pt x="13330" y="6814"/>
                    </a:lnTo>
                    <a:lnTo>
                      <a:pt x="14830" y="8289"/>
                    </a:lnTo>
                    <a:lnTo>
                      <a:pt x="16994" y="10417"/>
                    </a:lnTo>
                    <a:cubicBezTo>
                      <a:pt x="17210" y="10629"/>
                      <a:pt x="17389" y="10879"/>
                      <a:pt x="17525" y="11161"/>
                    </a:cubicBezTo>
                    <a:cubicBezTo>
                      <a:pt x="17704" y="11532"/>
                      <a:pt x="17800" y="11949"/>
                      <a:pt x="17800" y="12368"/>
                    </a:cubicBezTo>
                    <a:cubicBezTo>
                      <a:pt x="17800" y="12650"/>
                      <a:pt x="17757" y="12929"/>
                      <a:pt x="17675" y="13197"/>
                    </a:cubicBezTo>
                    <a:cubicBezTo>
                      <a:pt x="17667" y="13222"/>
                      <a:pt x="17658" y="13245"/>
                      <a:pt x="17649" y="13270"/>
                    </a:cubicBezTo>
                    <a:lnTo>
                      <a:pt x="17634" y="13307"/>
                    </a:lnTo>
                    <a:cubicBezTo>
                      <a:pt x="17599" y="13406"/>
                      <a:pt x="17566" y="13485"/>
                      <a:pt x="17532" y="13558"/>
                    </a:cubicBezTo>
                    <a:cubicBezTo>
                      <a:pt x="17512" y="13601"/>
                      <a:pt x="17489" y="13642"/>
                      <a:pt x="17467" y="13684"/>
                    </a:cubicBezTo>
                    <a:cubicBezTo>
                      <a:pt x="17427" y="13760"/>
                      <a:pt x="17380" y="13837"/>
                      <a:pt x="17329" y="13913"/>
                    </a:cubicBezTo>
                    <a:lnTo>
                      <a:pt x="17308" y="13943"/>
                    </a:lnTo>
                    <a:cubicBezTo>
                      <a:pt x="17292" y="13969"/>
                      <a:pt x="17275" y="13993"/>
                      <a:pt x="17257" y="14017"/>
                    </a:cubicBezTo>
                    <a:cubicBezTo>
                      <a:pt x="17168" y="14136"/>
                      <a:pt x="17083" y="14235"/>
                      <a:pt x="16996" y="14321"/>
                    </a:cubicBezTo>
                    <a:lnTo>
                      <a:pt x="16068" y="15232"/>
                    </a:lnTo>
                    <a:cubicBezTo>
                      <a:pt x="16078" y="15340"/>
                      <a:pt x="16103" y="15437"/>
                      <a:pt x="16144" y="15520"/>
                    </a:cubicBezTo>
                    <a:cubicBezTo>
                      <a:pt x="16183" y="15601"/>
                      <a:pt x="16230" y="15669"/>
                      <a:pt x="16286" y="15724"/>
                    </a:cubicBezTo>
                    <a:lnTo>
                      <a:pt x="18451" y="17852"/>
                    </a:lnTo>
                    <a:lnTo>
                      <a:pt x="18610" y="18009"/>
                    </a:lnTo>
                    <a:lnTo>
                      <a:pt x="19678" y="16958"/>
                    </a:lnTo>
                    <a:cubicBezTo>
                      <a:pt x="19779" y="16859"/>
                      <a:pt x="19883" y="16748"/>
                      <a:pt x="19995" y="16623"/>
                    </a:cubicBezTo>
                    <a:cubicBezTo>
                      <a:pt x="20011" y="16604"/>
                      <a:pt x="20028" y="16585"/>
                      <a:pt x="20043" y="16565"/>
                    </a:cubicBezTo>
                    <a:lnTo>
                      <a:pt x="20076" y="16526"/>
                    </a:lnTo>
                    <a:cubicBezTo>
                      <a:pt x="20149" y="16440"/>
                      <a:pt x="20219" y="16353"/>
                      <a:pt x="20286" y="16264"/>
                    </a:cubicBezTo>
                    <a:cubicBezTo>
                      <a:pt x="20314" y="16229"/>
                      <a:pt x="20340" y="16194"/>
                      <a:pt x="20366" y="16157"/>
                    </a:cubicBezTo>
                    <a:cubicBezTo>
                      <a:pt x="20434" y="16066"/>
                      <a:pt x="20497" y="15973"/>
                      <a:pt x="20559" y="15879"/>
                    </a:cubicBezTo>
                    <a:lnTo>
                      <a:pt x="20579" y="15848"/>
                    </a:lnTo>
                    <a:lnTo>
                      <a:pt x="20618" y="15787"/>
                    </a:lnTo>
                    <a:cubicBezTo>
                      <a:pt x="20690" y="15672"/>
                      <a:pt x="20758" y="15556"/>
                      <a:pt x="20821" y="15440"/>
                    </a:cubicBezTo>
                    <a:lnTo>
                      <a:pt x="20830" y="15425"/>
                    </a:lnTo>
                    <a:lnTo>
                      <a:pt x="20839" y="15407"/>
                    </a:lnTo>
                    <a:cubicBezTo>
                      <a:pt x="21057" y="15002"/>
                      <a:pt x="21231" y="14570"/>
                      <a:pt x="21358" y="14121"/>
                    </a:cubicBezTo>
                    <a:cubicBezTo>
                      <a:pt x="21401" y="13966"/>
                      <a:pt x="21436" y="13818"/>
                      <a:pt x="21466" y="13671"/>
                    </a:cubicBezTo>
                    <a:cubicBezTo>
                      <a:pt x="21555" y="13237"/>
                      <a:pt x="21600" y="12798"/>
                      <a:pt x="21600" y="12361"/>
                    </a:cubicBezTo>
                    <a:cubicBezTo>
                      <a:pt x="21600" y="11976"/>
                      <a:pt x="21565" y="11591"/>
                      <a:pt x="21498" y="11216"/>
                    </a:cubicBezTo>
                    <a:cubicBezTo>
                      <a:pt x="21258" y="9904"/>
                      <a:pt x="20629" y="8715"/>
                      <a:pt x="19678" y="7779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lnSpc>
                    <a:spcPct val="150000"/>
                  </a:lnSpc>
                </a:pPr>
                <a:endParaRPr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8266" name="Group 8266"/>
          <p:cNvGrpSpPr/>
          <p:nvPr/>
        </p:nvGrpSpPr>
        <p:grpSpPr>
          <a:xfrm>
            <a:off x="3191935" y="2832277"/>
            <a:ext cx="1947868" cy="1681199"/>
            <a:chOff x="0" y="0"/>
            <a:chExt cx="1460900" cy="1260898"/>
          </a:xfrm>
        </p:grpSpPr>
        <p:sp>
          <p:nvSpPr>
            <p:cNvPr id="8258" name="Shape 8258"/>
            <p:cNvSpPr/>
            <p:nvPr/>
          </p:nvSpPr>
          <p:spPr>
            <a:xfrm>
              <a:off x="0" y="235307"/>
              <a:ext cx="1460900" cy="1"/>
            </a:xfrm>
            <a:prstGeom prst="line">
              <a:avLst/>
            </a:prstGeom>
            <a:noFill/>
            <a:ln w="57150" cap="flat">
              <a:solidFill>
                <a:schemeClr val="accent1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1200">
                  <a:uFillTx/>
                  <a:latin typeface="+mj-lt"/>
                  <a:ea typeface="+mj-ea"/>
                  <a:cs typeface="+mj-cs"/>
                  <a:sym typeface="Helvetica"/>
                </a:defRPr>
              </a:pPr>
              <a:endParaRPr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259" name="Shape 8259"/>
            <p:cNvSpPr/>
            <p:nvPr/>
          </p:nvSpPr>
          <p:spPr>
            <a:xfrm>
              <a:off x="75675" y="618377"/>
              <a:ext cx="1321200" cy="2192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1000" b="1">
                  <a:solidFill>
                    <a:srgbClr val="F7AC12"/>
                  </a:solidFill>
                  <a:uFill>
                    <a:solidFill>
                      <a:srgbClr val="F7AC12"/>
                    </a:solidFill>
                  </a:uFill>
                  <a:latin typeface="Roboto Condensed" panose="02000000000000000000"/>
                  <a:ea typeface="Roboto Condensed" panose="02000000000000000000"/>
                  <a:cs typeface="Roboto Condensed" panose="02000000000000000000"/>
                  <a:sym typeface="Roboto Condensed" panose="02000000000000000000"/>
                </a:defRPr>
              </a:lvl1pPr>
            </a:lstStyle>
            <a:p>
              <a:pPr lvl="0">
                <a:defRPr sz="1800" b="0">
                  <a:solidFill>
                    <a:srgbClr val="000000"/>
                  </a:solidFill>
                  <a:uFillTx/>
                </a:defRPr>
              </a:pPr>
              <a:r>
                <a:rPr lang="zh-CN" altLang="en-US" sz="1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准备工作</a:t>
              </a:r>
              <a:endParaRPr sz="1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260" name="Shape 8260"/>
            <p:cNvSpPr/>
            <p:nvPr/>
          </p:nvSpPr>
          <p:spPr>
            <a:xfrm>
              <a:off x="69850" y="833187"/>
              <a:ext cx="1321200" cy="42771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lnSpc>
                  <a:spcPts val="900"/>
                </a:lnSpc>
                <a:defRPr sz="800">
                  <a:solidFill>
                    <a:srgbClr val="000000">
                      <a:alpha val="50000"/>
                    </a:srgbClr>
                  </a:solidFill>
                  <a:uFill>
                    <a:solidFill>
                      <a:srgbClr val="000000">
                        <a:alpha val="50000"/>
                      </a:srgbClr>
                    </a:solidFill>
                  </a:uFill>
                  <a:latin typeface="Roboto Condensed" panose="02000000000000000000"/>
                  <a:ea typeface="Roboto Condensed" panose="02000000000000000000"/>
                  <a:cs typeface="Roboto Condensed" panose="02000000000000000000"/>
                  <a:sym typeface="Roboto Condensed" panose="02000000000000000000"/>
                </a:defRPr>
              </a:lvl1pPr>
            </a:lstStyle>
            <a:p>
              <a:pPr lvl="0">
                <a:lnSpc>
                  <a:spcPct val="150000"/>
                </a:lnSpc>
                <a:defRPr sz="1800">
                  <a:solidFill>
                    <a:srgbClr val="000000"/>
                  </a:solidFill>
                  <a:uFillTx/>
                </a:defRPr>
              </a:pPr>
              <a:r>
                <a:rPr lang="zh-CN" altLang="en-US" sz="11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单击此处添加副标题或详细文本描述</a:t>
              </a:r>
              <a:endParaRPr sz="11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261" name="Shape 8261"/>
            <p:cNvSpPr/>
            <p:nvPr/>
          </p:nvSpPr>
          <p:spPr>
            <a:xfrm>
              <a:off x="0" y="470257"/>
              <a:ext cx="1460900" cy="20774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900">
                  <a:solidFill>
                    <a:srgbClr val="808080">
                      <a:alpha val="70000"/>
                    </a:srgbClr>
                  </a:solidFill>
                  <a:uFill>
                    <a:solidFill>
                      <a:srgbClr val="808080">
                        <a:alpha val="70000"/>
                      </a:srgbClr>
                    </a:solidFill>
                  </a:uFill>
                  <a:latin typeface="Roboto Condensed" panose="02000000000000000000"/>
                  <a:ea typeface="Roboto Condensed" panose="02000000000000000000"/>
                  <a:cs typeface="Roboto Condensed" panose="02000000000000000000"/>
                  <a:sym typeface="Roboto Condensed" panose="02000000000000000000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  <a:uFillTx/>
                </a:defRPr>
              </a:pPr>
              <a:r>
                <a:rPr lang="zh-CN" altLang="en-US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步骤</a:t>
              </a:r>
              <a:r>
                <a:rPr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02</a:t>
              </a:r>
              <a:endParaRPr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262" name="Shape 8262"/>
            <p:cNvSpPr/>
            <p:nvPr/>
          </p:nvSpPr>
          <p:spPr>
            <a:xfrm>
              <a:off x="492682" y="0"/>
              <a:ext cx="454599" cy="4545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solidFill>
              <a:schemeClr val="accent1"/>
            </a:solidFill>
            <a:ln w="12700" cap="flat">
              <a:noFill/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spcBef>
                  <a:spcPts val="400"/>
                </a:spcBef>
                <a:defRPr sz="1100">
                  <a:solidFill>
                    <a:srgbClr val="808080"/>
                  </a:solidFill>
                  <a:uFill>
                    <a:solidFill>
                      <a:srgbClr val="808080"/>
                    </a:solidFill>
                  </a:uFill>
                  <a:latin typeface="Roboto Condensed" panose="02000000000000000000"/>
                  <a:ea typeface="Roboto Condensed" panose="02000000000000000000"/>
                  <a:cs typeface="Roboto Condensed" panose="02000000000000000000"/>
                  <a:sym typeface="Roboto Condensed" panose="02000000000000000000"/>
                </a:defRPr>
              </a:pPr>
              <a:endParaRPr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8265" name="Group 8265"/>
            <p:cNvGrpSpPr/>
            <p:nvPr/>
          </p:nvGrpSpPr>
          <p:grpSpPr>
            <a:xfrm>
              <a:off x="618620" y="114302"/>
              <a:ext cx="212148" cy="210706"/>
              <a:chOff x="0" y="0"/>
              <a:chExt cx="212147" cy="210704"/>
            </a:xfrm>
          </p:grpSpPr>
          <p:sp>
            <p:nvSpPr>
              <p:cNvPr id="8263" name="Shape 8263"/>
              <p:cNvSpPr/>
              <p:nvPr/>
            </p:nvSpPr>
            <p:spPr>
              <a:xfrm>
                <a:off x="0" y="23085"/>
                <a:ext cx="187881" cy="1876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743" y="0"/>
                    </a:moveTo>
                    <a:cubicBezTo>
                      <a:pt x="4805" y="31"/>
                      <a:pt x="0" y="4853"/>
                      <a:pt x="0" y="10799"/>
                    </a:cubicBezTo>
                    <a:cubicBezTo>
                      <a:pt x="0" y="16764"/>
                      <a:pt x="4835" y="21600"/>
                      <a:pt x="10800" y="21600"/>
                    </a:cubicBezTo>
                    <a:cubicBezTo>
                      <a:pt x="16762" y="21600"/>
                      <a:pt x="21595" y="16769"/>
                      <a:pt x="21600" y="10808"/>
                    </a:cubicBezTo>
                    <a:lnTo>
                      <a:pt x="10743" y="10808"/>
                    </a:lnTo>
                    <a:lnTo>
                      <a:pt x="10743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264" name="Shape 8264"/>
              <p:cNvSpPr/>
              <p:nvPr/>
            </p:nvSpPr>
            <p:spPr>
              <a:xfrm>
                <a:off x="117655" y="-1"/>
                <a:ext cx="94493" cy="938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2" y="0"/>
                    </a:moveTo>
                    <a:cubicBezTo>
                      <a:pt x="75" y="0"/>
                      <a:pt x="38" y="3"/>
                      <a:pt x="0" y="3"/>
                    </a:cubicBezTo>
                    <a:lnTo>
                      <a:pt x="0" y="21600"/>
                    </a:lnTo>
                    <a:lnTo>
                      <a:pt x="21600" y="21600"/>
                    </a:lnTo>
                    <a:cubicBezTo>
                      <a:pt x="21600" y="21595"/>
                      <a:pt x="21600" y="21589"/>
                      <a:pt x="21600" y="21584"/>
                    </a:cubicBezTo>
                    <a:cubicBezTo>
                      <a:pt x="21600" y="9664"/>
                      <a:pt x="11980" y="0"/>
                      <a:pt x="11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8276" name="Group 8276"/>
          <p:cNvGrpSpPr/>
          <p:nvPr/>
        </p:nvGrpSpPr>
        <p:grpSpPr>
          <a:xfrm>
            <a:off x="5139800" y="2044021"/>
            <a:ext cx="1947869" cy="1681199"/>
            <a:chOff x="0" y="0"/>
            <a:chExt cx="1460900" cy="1260898"/>
          </a:xfrm>
        </p:grpSpPr>
        <p:sp>
          <p:nvSpPr>
            <p:cNvPr id="8267" name="Shape 8267"/>
            <p:cNvSpPr/>
            <p:nvPr/>
          </p:nvSpPr>
          <p:spPr>
            <a:xfrm>
              <a:off x="0" y="235307"/>
              <a:ext cx="1460900" cy="1"/>
            </a:xfrm>
            <a:prstGeom prst="line">
              <a:avLst/>
            </a:prstGeom>
            <a:noFill/>
            <a:ln w="57150" cap="flat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lnSpc>
                  <a:spcPct val="150000"/>
                </a:lnSpc>
                <a:defRPr sz="1200">
                  <a:uFillTx/>
                  <a:latin typeface="+mj-lt"/>
                  <a:ea typeface="+mj-ea"/>
                  <a:cs typeface="+mj-cs"/>
                  <a:sym typeface="Helvetica"/>
                </a:defRPr>
              </a:pPr>
              <a:endParaRPr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268" name="Shape 8268"/>
            <p:cNvSpPr/>
            <p:nvPr/>
          </p:nvSpPr>
          <p:spPr>
            <a:xfrm>
              <a:off x="56549" y="593520"/>
              <a:ext cx="1321200" cy="26776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1000" b="1">
                  <a:solidFill>
                    <a:srgbClr val="E7535F"/>
                  </a:solidFill>
                  <a:uFill>
                    <a:solidFill>
                      <a:srgbClr val="E7535F"/>
                    </a:solidFill>
                  </a:uFill>
                  <a:latin typeface="Roboto Condensed" panose="02000000000000000000"/>
                  <a:ea typeface="Roboto Condensed" panose="02000000000000000000"/>
                  <a:cs typeface="Roboto Condensed" panose="02000000000000000000"/>
                  <a:sym typeface="Roboto Condensed" panose="02000000000000000000"/>
                </a:defRPr>
              </a:lvl1pPr>
            </a:lstStyle>
            <a:p>
              <a:pPr lvl="0">
                <a:lnSpc>
                  <a:spcPct val="150000"/>
                </a:lnSpc>
                <a:defRPr sz="1800" b="0">
                  <a:solidFill>
                    <a:srgbClr val="000000"/>
                  </a:solidFill>
                  <a:uFillTx/>
                </a:defRPr>
              </a:pPr>
              <a:r>
                <a:rPr lang="zh-CN" altLang="en-US" sz="1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客服跟踪</a:t>
              </a:r>
              <a:endParaRPr sz="1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269" name="Shape 8269"/>
            <p:cNvSpPr/>
            <p:nvPr/>
          </p:nvSpPr>
          <p:spPr>
            <a:xfrm>
              <a:off x="69850" y="833187"/>
              <a:ext cx="1321200" cy="42771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lnSpc>
                  <a:spcPts val="900"/>
                </a:lnSpc>
                <a:defRPr sz="800">
                  <a:solidFill>
                    <a:srgbClr val="000000">
                      <a:alpha val="50000"/>
                    </a:srgbClr>
                  </a:solidFill>
                  <a:uFill>
                    <a:solidFill>
                      <a:srgbClr val="000000">
                        <a:alpha val="50000"/>
                      </a:srgbClr>
                    </a:solidFill>
                  </a:uFill>
                  <a:latin typeface="Roboto Condensed" panose="02000000000000000000"/>
                  <a:ea typeface="Roboto Condensed" panose="02000000000000000000"/>
                  <a:cs typeface="Roboto Condensed" panose="02000000000000000000"/>
                  <a:sym typeface="Roboto Condensed" panose="02000000000000000000"/>
                </a:defRPr>
              </a:lvl1pPr>
            </a:lstStyle>
            <a:p>
              <a:pPr lvl="0">
                <a:lnSpc>
                  <a:spcPct val="150000"/>
                </a:lnSpc>
                <a:defRPr sz="1800">
                  <a:solidFill>
                    <a:srgbClr val="000000"/>
                  </a:solidFill>
                  <a:uFillTx/>
                </a:defRPr>
              </a:pPr>
              <a:r>
                <a:rPr lang="zh-CN" altLang="en-US" sz="11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单击此处添加副标题或详细文本描述</a:t>
              </a:r>
              <a:endParaRPr sz="11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270" name="Shape 8270"/>
            <p:cNvSpPr/>
            <p:nvPr/>
          </p:nvSpPr>
          <p:spPr>
            <a:xfrm>
              <a:off x="0" y="470257"/>
              <a:ext cx="1460900" cy="25251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900">
                  <a:solidFill>
                    <a:srgbClr val="808080">
                      <a:alpha val="70000"/>
                    </a:srgbClr>
                  </a:solidFill>
                  <a:uFill>
                    <a:solidFill>
                      <a:srgbClr val="808080">
                        <a:alpha val="70000"/>
                      </a:srgbClr>
                    </a:solidFill>
                  </a:uFill>
                  <a:latin typeface="Roboto Condensed" panose="02000000000000000000"/>
                  <a:ea typeface="Roboto Condensed" panose="02000000000000000000"/>
                  <a:cs typeface="Roboto Condensed" panose="02000000000000000000"/>
                  <a:sym typeface="Roboto Condensed" panose="02000000000000000000"/>
                </a:defRPr>
              </a:lvl1pPr>
            </a:lstStyle>
            <a:p>
              <a:pPr lvl="0">
                <a:lnSpc>
                  <a:spcPct val="150000"/>
                </a:lnSpc>
                <a:defRPr sz="1800">
                  <a:solidFill>
                    <a:srgbClr val="000000"/>
                  </a:solidFill>
                  <a:uFillTx/>
                </a:defRPr>
              </a:pPr>
              <a:r>
                <a:rPr lang="zh-CN" altLang="en-US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步骤</a:t>
              </a:r>
              <a:r>
                <a:rPr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03</a:t>
              </a:r>
              <a:endParaRPr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271" name="Shape 8271"/>
            <p:cNvSpPr/>
            <p:nvPr/>
          </p:nvSpPr>
          <p:spPr>
            <a:xfrm>
              <a:off x="492682" y="0"/>
              <a:ext cx="454599" cy="4545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solidFill>
              <a:schemeClr val="accent2"/>
            </a:solidFill>
            <a:ln w="12700" cap="flat">
              <a:noFill/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lnSpc>
                  <a:spcPct val="150000"/>
                </a:lnSpc>
                <a:spcBef>
                  <a:spcPts val="400"/>
                </a:spcBef>
                <a:defRPr sz="1100">
                  <a:solidFill>
                    <a:srgbClr val="808080"/>
                  </a:solidFill>
                  <a:uFill>
                    <a:solidFill>
                      <a:srgbClr val="808080"/>
                    </a:solidFill>
                  </a:uFill>
                  <a:latin typeface="Roboto Condensed" panose="02000000000000000000"/>
                  <a:ea typeface="Roboto Condensed" panose="02000000000000000000"/>
                  <a:cs typeface="Roboto Condensed" panose="02000000000000000000"/>
                  <a:sym typeface="Roboto Condensed" panose="02000000000000000000"/>
                </a:defRPr>
              </a:pPr>
              <a:endParaRPr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8275" name="Group 8275"/>
            <p:cNvGrpSpPr/>
            <p:nvPr/>
          </p:nvGrpSpPr>
          <p:grpSpPr>
            <a:xfrm>
              <a:off x="619734" y="138035"/>
              <a:ext cx="210706" cy="181842"/>
              <a:chOff x="0" y="0"/>
              <a:chExt cx="210704" cy="181840"/>
            </a:xfrm>
          </p:grpSpPr>
          <p:sp>
            <p:nvSpPr>
              <p:cNvPr id="8272" name="Shape 8272"/>
              <p:cNvSpPr/>
              <p:nvPr/>
            </p:nvSpPr>
            <p:spPr>
              <a:xfrm>
                <a:off x="82083" y="61591"/>
                <a:ext cx="93810" cy="813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0" y="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  <a:moveTo>
                      <a:pt x="18900" y="18496"/>
                    </a:moveTo>
                    <a:lnTo>
                      <a:pt x="2700" y="18496"/>
                    </a:lnTo>
                    <a:lnTo>
                      <a:pt x="2700" y="3105"/>
                    </a:lnTo>
                    <a:lnTo>
                      <a:pt x="18900" y="3105"/>
                    </a:lnTo>
                    <a:lnTo>
                      <a:pt x="18900" y="18496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lnSpc>
                    <a:spcPct val="150000"/>
                  </a:lnSpc>
                </a:pPr>
                <a:endParaRPr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273" name="Shape 8273"/>
              <p:cNvSpPr/>
              <p:nvPr/>
            </p:nvSpPr>
            <p:spPr>
              <a:xfrm>
                <a:off x="35178" y="61591"/>
                <a:ext cx="30415" cy="81389"/>
              </a:xfrm>
              <a:prstGeom prst="rect">
                <a:avLst/>
              </a:pr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lnSpc>
                    <a:spcPct val="150000"/>
                  </a:lnSpc>
                </a:pPr>
                <a:endParaRPr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274" name="Shape 8274"/>
              <p:cNvSpPr/>
              <p:nvPr/>
            </p:nvSpPr>
            <p:spPr>
              <a:xfrm>
                <a:off x="0" y="0"/>
                <a:ext cx="210705" cy="1818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  <a:moveTo>
                      <a:pt x="15338" y="1446"/>
                    </a:moveTo>
                    <a:lnTo>
                      <a:pt x="19764" y="1446"/>
                    </a:lnTo>
                    <a:lnTo>
                      <a:pt x="19764" y="3438"/>
                    </a:lnTo>
                    <a:lnTo>
                      <a:pt x="15338" y="3438"/>
                    </a:lnTo>
                    <a:lnTo>
                      <a:pt x="15338" y="1446"/>
                    </a:lnTo>
                    <a:close/>
                    <a:moveTo>
                      <a:pt x="1771" y="1446"/>
                    </a:moveTo>
                    <a:lnTo>
                      <a:pt x="13776" y="1446"/>
                    </a:lnTo>
                    <a:lnTo>
                      <a:pt x="13776" y="3438"/>
                    </a:lnTo>
                    <a:lnTo>
                      <a:pt x="1771" y="3438"/>
                    </a:lnTo>
                    <a:lnTo>
                      <a:pt x="1771" y="1446"/>
                    </a:lnTo>
                    <a:close/>
                    <a:moveTo>
                      <a:pt x="19798" y="19510"/>
                    </a:moveTo>
                    <a:lnTo>
                      <a:pt x="1802" y="19510"/>
                    </a:lnTo>
                    <a:lnTo>
                      <a:pt x="1802" y="4877"/>
                    </a:lnTo>
                    <a:lnTo>
                      <a:pt x="19798" y="4877"/>
                    </a:lnTo>
                    <a:lnTo>
                      <a:pt x="19798" y="1951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lnSpc>
                    <a:spcPct val="150000"/>
                  </a:lnSpc>
                </a:pPr>
                <a:endParaRPr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sp>
        <p:nvSpPr>
          <p:cNvPr id="8277" name="Shape 8277"/>
          <p:cNvSpPr/>
          <p:nvPr/>
        </p:nvSpPr>
        <p:spPr>
          <a:xfrm>
            <a:off x="5139802" y="2349297"/>
            <a:ext cx="1" cy="832079"/>
          </a:xfrm>
          <a:prstGeom prst="line">
            <a:avLst/>
          </a:prstGeom>
          <a:ln w="3175">
            <a:solidFill>
              <a:srgbClr val="BFBFBF"/>
            </a:solidFill>
            <a:round/>
          </a:ln>
        </p:spPr>
        <p:txBody>
          <a:bodyPr lIns="0" tIns="0" rIns="0" bIns="0"/>
          <a:lstStyle/>
          <a:p>
            <a:pPr lvl="0">
              <a:defRPr sz="1200">
                <a:uFillTx/>
                <a:latin typeface="+mj-lt"/>
                <a:ea typeface="+mj-ea"/>
                <a:cs typeface="+mj-cs"/>
                <a:sym typeface="Helvetica"/>
              </a:defRPr>
            </a:pPr>
            <a:endParaRPr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278" name="Shape 8278"/>
          <p:cNvSpPr/>
          <p:nvPr/>
        </p:nvSpPr>
        <p:spPr>
          <a:xfrm>
            <a:off x="7087669" y="2349296"/>
            <a:ext cx="1" cy="1179029"/>
          </a:xfrm>
          <a:prstGeom prst="line">
            <a:avLst/>
          </a:prstGeom>
          <a:ln w="3175">
            <a:solidFill>
              <a:srgbClr val="BFBFBF"/>
            </a:solidFill>
            <a:round/>
          </a:ln>
        </p:spPr>
        <p:txBody>
          <a:bodyPr lIns="0" tIns="0" rIns="0" bIns="0"/>
          <a:lstStyle/>
          <a:p>
            <a:pPr lvl="0">
              <a:defRPr sz="1200">
                <a:uFillTx/>
                <a:latin typeface="+mj-lt"/>
                <a:ea typeface="+mj-ea"/>
                <a:cs typeface="+mj-cs"/>
                <a:sym typeface="Helvetica"/>
              </a:defRPr>
            </a:pPr>
            <a:endParaRPr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8285" name="Group 8285"/>
          <p:cNvGrpSpPr/>
          <p:nvPr/>
        </p:nvGrpSpPr>
        <p:grpSpPr>
          <a:xfrm>
            <a:off x="7087665" y="3196845"/>
            <a:ext cx="1947869" cy="1681199"/>
            <a:chOff x="0" y="0"/>
            <a:chExt cx="1460900" cy="1260898"/>
          </a:xfrm>
        </p:grpSpPr>
        <p:sp>
          <p:nvSpPr>
            <p:cNvPr id="8279" name="Shape 8279"/>
            <p:cNvSpPr/>
            <p:nvPr/>
          </p:nvSpPr>
          <p:spPr>
            <a:xfrm>
              <a:off x="0" y="235307"/>
              <a:ext cx="1460900" cy="1"/>
            </a:xfrm>
            <a:prstGeom prst="line">
              <a:avLst/>
            </a:prstGeom>
            <a:noFill/>
            <a:ln w="57150" cap="flat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lnSpc>
                  <a:spcPct val="150000"/>
                </a:lnSpc>
                <a:defRPr sz="1200">
                  <a:uFillTx/>
                  <a:latin typeface="+mj-lt"/>
                  <a:ea typeface="+mj-ea"/>
                  <a:cs typeface="+mj-cs"/>
                  <a:sym typeface="Helvetica"/>
                </a:defRPr>
              </a:pPr>
              <a:endParaRPr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280" name="Shape 8280"/>
            <p:cNvSpPr/>
            <p:nvPr/>
          </p:nvSpPr>
          <p:spPr>
            <a:xfrm>
              <a:off x="69850" y="586403"/>
              <a:ext cx="1321200" cy="26776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1000" b="1">
                  <a:solidFill>
                    <a:srgbClr val="3A5063"/>
                  </a:solidFill>
                  <a:uFill>
                    <a:solidFill>
                      <a:srgbClr val="3A5063"/>
                    </a:solidFill>
                  </a:uFill>
                  <a:latin typeface="Roboto Condensed" panose="02000000000000000000"/>
                  <a:ea typeface="Roboto Condensed" panose="02000000000000000000"/>
                  <a:cs typeface="Roboto Condensed" panose="02000000000000000000"/>
                  <a:sym typeface="Roboto Condensed" panose="02000000000000000000"/>
                </a:defRPr>
              </a:lvl1pPr>
            </a:lstStyle>
            <a:p>
              <a:pPr lvl="0">
                <a:lnSpc>
                  <a:spcPct val="150000"/>
                </a:lnSpc>
                <a:defRPr sz="1800" b="0">
                  <a:solidFill>
                    <a:srgbClr val="000000"/>
                  </a:solidFill>
                  <a:uFillTx/>
                </a:defRPr>
              </a:pPr>
              <a:r>
                <a:rPr lang="zh-CN" altLang="en-US" sz="1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解决问题</a:t>
              </a:r>
              <a:endParaRPr sz="1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281" name="Shape 8281"/>
            <p:cNvSpPr/>
            <p:nvPr/>
          </p:nvSpPr>
          <p:spPr>
            <a:xfrm>
              <a:off x="69850" y="833187"/>
              <a:ext cx="1321200" cy="42771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lnSpc>
                  <a:spcPts val="900"/>
                </a:lnSpc>
                <a:defRPr sz="800">
                  <a:solidFill>
                    <a:srgbClr val="000000">
                      <a:alpha val="50000"/>
                    </a:srgbClr>
                  </a:solidFill>
                  <a:uFill>
                    <a:solidFill>
                      <a:srgbClr val="000000">
                        <a:alpha val="50000"/>
                      </a:srgbClr>
                    </a:solidFill>
                  </a:uFill>
                  <a:latin typeface="Roboto Condensed" panose="02000000000000000000"/>
                  <a:ea typeface="Roboto Condensed" panose="02000000000000000000"/>
                  <a:cs typeface="Roboto Condensed" panose="02000000000000000000"/>
                  <a:sym typeface="Roboto Condensed" panose="02000000000000000000"/>
                </a:defRPr>
              </a:lvl1pPr>
            </a:lstStyle>
            <a:p>
              <a:pPr lvl="0">
                <a:lnSpc>
                  <a:spcPct val="150000"/>
                </a:lnSpc>
                <a:defRPr sz="1800">
                  <a:solidFill>
                    <a:srgbClr val="000000"/>
                  </a:solidFill>
                  <a:uFillTx/>
                </a:defRPr>
              </a:pPr>
              <a:r>
                <a:rPr lang="zh-CN" altLang="en-US" sz="11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单击此处添加副标题或详细文本描述</a:t>
              </a:r>
              <a:endParaRPr sz="11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282" name="Shape 8282"/>
            <p:cNvSpPr/>
            <p:nvPr/>
          </p:nvSpPr>
          <p:spPr>
            <a:xfrm>
              <a:off x="0" y="470257"/>
              <a:ext cx="1460900" cy="25251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900">
                  <a:solidFill>
                    <a:srgbClr val="808080">
                      <a:alpha val="70000"/>
                    </a:srgbClr>
                  </a:solidFill>
                  <a:uFill>
                    <a:solidFill>
                      <a:srgbClr val="808080">
                        <a:alpha val="70000"/>
                      </a:srgbClr>
                    </a:solidFill>
                  </a:uFill>
                  <a:latin typeface="Roboto Condensed" panose="02000000000000000000"/>
                  <a:ea typeface="Roboto Condensed" panose="02000000000000000000"/>
                  <a:cs typeface="Roboto Condensed" panose="02000000000000000000"/>
                  <a:sym typeface="Roboto Condensed" panose="02000000000000000000"/>
                </a:defRPr>
              </a:lvl1pPr>
            </a:lstStyle>
            <a:p>
              <a:pPr lvl="0">
                <a:lnSpc>
                  <a:spcPct val="150000"/>
                </a:lnSpc>
                <a:defRPr sz="1800">
                  <a:solidFill>
                    <a:srgbClr val="000000"/>
                  </a:solidFill>
                  <a:uFillTx/>
                </a:defRPr>
              </a:pPr>
              <a:r>
                <a:rPr lang="zh-CN" altLang="en-US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步骤</a:t>
              </a:r>
              <a:r>
                <a:rPr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04</a:t>
              </a:r>
              <a:endParaRPr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283" name="Shape 8283"/>
            <p:cNvSpPr/>
            <p:nvPr/>
          </p:nvSpPr>
          <p:spPr>
            <a:xfrm>
              <a:off x="492682" y="0"/>
              <a:ext cx="454599" cy="4545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solidFill>
              <a:schemeClr val="accent3"/>
            </a:solidFill>
            <a:ln w="12700" cap="flat">
              <a:noFill/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lnSpc>
                  <a:spcPct val="150000"/>
                </a:lnSpc>
                <a:spcBef>
                  <a:spcPts val="400"/>
                </a:spcBef>
                <a:defRPr sz="1100">
                  <a:solidFill>
                    <a:srgbClr val="808080"/>
                  </a:solidFill>
                  <a:uFill>
                    <a:solidFill>
                      <a:srgbClr val="808080"/>
                    </a:solidFill>
                  </a:uFill>
                  <a:latin typeface="Roboto Condensed" panose="02000000000000000000"/>
                  <a:ea typeface="Roboto Condensed" panose="02000000000000000000"/>
                  <a:cs typeface="Roboto Condensed" panose="02000000000000000000"/>
                  <a:sym typeface="Roboto Condensed" panose="02000000000000000000"/>
                </a:defRPr>
              </a:pPr>
              <a:endParaRPr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284" name="Shape 8284"/>
            <p:cNvSpPr/>
            <p:nvPr/>
          </p:nvSpPr>
          <p:spPr>
            <a:xfrm>
              <a:off x="642137" y="119418"/>
              <a:ext cx="150813" cy="231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9" h="21600" extrusionOk="0">
                  <a:moveTo>
                    <a:pt x="20113" y="12591"/>
                  </a:moveTo>
                  <a:cubicBezTo>
                    <a:pt x="21600" y="11124"/>
                    <a:pt x="21304" y="9203"/>
                    <a:pt x="19559" y="7965"/>
                  </a:cubicBezTo>
                  <a:cubicBezTo>
                    <a:pt x="20368" y="7285"/>
                    <a:pt x="20899" y="6469"/>
                    <a:pt x="21009" y="5570"/>
                  </a:cubicBezTo>
                  <a:lnTo>
                    <a:pt x="21009" y="5567"/>
                  </a:lnTo>
                  <a:cubicBezTo>
                    <a:pt x="21023" y="5451"/>
                    <a:pt x="21031" y="5335"/>
                    <a:pt x="21031" y="5217"/>
                  </a:cubicBezTo>
                  <a:cubicBezTo>
                    <a:pt x="21031" y="3846"/>
                    <a:pt x="20046" y="2595"/>
                    <a:pt x="18516" y="1680"/>
                  </a:cubicBezTo>
                  <a:cubicBezTo>
                    <a:pt x="16983" y="762"/>
                    <a:pt x="14892" y="155"/>
                    <a:pt x="12545" y="25"/>
                  </a:cubicBezTo>
                  <a:cubicBezTo>
                    <a:pt x="12239" y="8"/>
                    <a:pt x="11933" y="0"/>
                    <a:pt x="11633" y="0"/>
                  </a:cubicBezTo>
                  <a:cubicBezTo>
                    <a:pt x="9380" y="1"/>
                    <a:pt x="7296" y="459"/>
                    <a:pt x="5702" y="1259"/>
                  </a:cubicBezTo>
                  <a:cubicBezTo>
                    <a:pt x="4111" y="2055"/>
                    <a:pt x="2999" y="3219"/>
                    <a:pt x="2834" y="4571"/>
                  </a:cubicBezTo>
                  <a:cubicBezTo>
                    <a:pt x="2818" y="4688"/>
                    <a:pt x="2812" y="4807"/>
                    <a:pt x="2812" y="4924"/>
                  </a:cubicBezTo>
                  <a:cubicBezTo>
                    <a:pt x="2812" y="5831"/>
                    <a:pt x="3246" y="6686"/>
                    <a:pt x="3983" y="7426"/>
                  </a:cubicBezTo>
                  <a:cubicBezTo>
                    <a:pt x="2651" y="8432"/>
                    <a:pt x="2182" y="9884"/>
                    <a:pt x="2953" y="11224"/>
                  </a:cubicBezTo>
                  <a:cubicBezTo>
                    <a:pt x="3173" y="11606"/>
                    <a:pt x="3478" y="11949"/>
                    <a:pt x="3847" y="12249"/>
                  </a:cubicBezTo>
                  <a:lnTo>
                    <a:pt x="3115" y="13344"/>
                  </a:lnTo>
                  <a:lnTo>
                    <a:pt x="4084" y="15026"/>
                  </a:lnTo>
                  <a:lnTo>
                    <a:pt x="1561" y="15672"/>
                  </a:lnTo>
                  <a:lnTo>
                    <a:pt x="1558" y="15676"/>
                  </a:lnTo>
                  <a:lnTo>
                    <a:pt x="2526" y="17358"/>
                  </a:lnTo>
                  <a:lnTo>
                    <a:pt x="2" y="18004"/>
                  </a:lnTo>
                  <a:lnTo>
                    <a:pt x="0" y="18008"/>
                  </a:lnTo>
                  <a:lnTo>
                    <a:pt x="1268" y="20210"/>
                  </a:lnTo>
                  <a:lnTo>
                    <a:pt x="1265" y="20211"/>
                  </a:lnTo>
                  <a:lnTo>
                    <a:pt x="4574" y="19364"/>
                  </a:lnTo>
                  <a:lnTo>
                    <a:pt x="7352" y="15206"/>
                  </a:lnTo>
                  <a:lnTo>
                    <a:pt x="7151" y="15072"/>
                  </a:lnTo>
                  <a:lnTo>
                    <a:pt x="7151" y="14025"/>
                  </a:lnTo>
                  <a:cubicBezTo>
                    <a:pt x="6789" y="13860"/>
                    <a:pt x="6450" y="13673"/>
                    <a:pt x="6137" y="13465"/>
                  </a:cubicBezTo>
                  <a:cubicBezTo>
                    <a:pt x="4807" y="12578"/>
                    <a:pt x="4074" y="11398"/>
                    <a:pt x="4074" y="10144"/>
                  </a:cubicBezTo>
                  <a:cubicBezTo>
                    <a:pt x="4074" y="8889"/>
                    <a:pt x="4807" y="7710"/>
                    <a:pt x="6137" y="6823"/>
                  </a:cubicBezTo>
                  <a:cubicBezTo>
                    <a:pt x="6480" y="6595"/>
                    <a:pt x="6851" y="6393"/>
                    <a:pt x="7246" y="6219"/>
                  </a:cubicBezTo>
                  <a:cubicBezTo>
                    <a:pt x="6883" y="6260"/>
                    <a:pt x="6520" y="6325"/>
                    <a:pt x="6164" y="6416"/>
                  </a:cubicBezTo>
                  <a:cubicBezTo>
                    <a:pt x="6017" y="6454"/>
                    <a:pt x="5875" y="6496"/>
                    <a:pt x="5736" y="6540"/>
                  </a:cubicBezTo>
                  <a:cubicBezTo>
                    <a:pt x="5261" y="6036"/>
                    <a:pt x="5007" y="5485"/>
                    <a:pt x="5007" y="4923"/>
                  </a:cubicBezTo>
                  <a:cubicBezTo>
                    <a:pt x="5007" y="4845"/>
                    <a:pt x="5011" y="4769"/>
                    <a:pt x="5021" y="4694"/>
                  </a:cubicBezTo>
                  <a:cubicBezTo>
                    <a:pt x="5132" y="3807"/>
                    <a:pt x="5845" y="3022"/>
                    <a:pt x="7023" y="2427"/>
                  </a:cubicBezTo>
                  <a:cubicBezTo>
                    <a:pt x="8196" y="1836"/>
                    <a:pt x="9826" y="1463"/>
                    <a:pt x="11628" y="1463"/>
                  </a:cubicBezTo>
                  <a:cubicBezTo>
                    <a:pt x="11630" y="1463"/>
                    <a:pt x="11631" y="1463"/>
                    <a:pt x="11633" y="1463"/>
                  </a:cubicBezTo>
                  <a:cubicBezTo>
                    <a:pt x="11874" y="1463"/>
                    <a:pt x="12117" y="1469"/>
                    <a:pt x="12363" y="1483"/>
                  </a:cubicBezTo>
                  <a:cubicBezTo>
                    <a:pt x="14251" y="1586"/>
                    <a:pt x="15899" y="2078"/>
                    <a:pt x="17047" y="2768"/>
                  </a:cubicBezTo>
                  <a:cubicBezTo>
                    <a:pt x="18198" y="3461"/>
                    <a:pt x="18835" y="4324"/>
                    <a:pt x="18835" y="5216"/>
                  </a:cubicBezTo>
                  <a:cubicBezTo>
                    <a:pt x="18835" y="5292"/>
                    <a:pt x="18830" y="5369"/>
                    <a:pt x="18821" y="5449"/>
                  </a:cubicBezTo>
                  <a:lnTo>
                    <a:pt x="18820" y="5449"/>
                  </a:lnTo>
                  <a:cubicBezTo>
                    <a:pt x="18744" y="6061"/>
                    <a:pt x="18377" y="6626"/>
                    <a:pt x="17767" y="7113"/>
                  </a:cubicBezTo>
                  <a:cubicBezTo>
                    <a:pt x="17223" y="6950"/>
                    <a:pt x="16653" y="6850"/>
                    <a:pt x="16080" y="6809"/>
                  </a:cubicBezTo>
                  <a:cubicBezTo>
                    <a:pt x="16086" y="6814"/>
                    <a:pt x="16094" y="6818"/>
                    <a:pt x="16101" y="6822"/>
                  </a:cubicBezTo>
                  <a:cubicBezTo>
                    <a:pt x="16460" y="7061"/>
                    <a:pt x="16773" y="7322"/>
                    <a:pt x="17042" y="7599"/>
                  </a:cubicBezTo>
                  <a:cubicBezTo>
                    <a:pt x="16973" y="7637"/>
                    <a:pt x="16902" y="7675"/>
                    <a:pt x="16829" y="7712"/>
                  </a:cubicBezTo>
                  <a:cubicBezTo>
                    <a:pt x="16525" y="7864"/>
                    <a:pt x="16174" y="8012"/>
                    <a:pt x="15814" y="8133"/>
                  </a:cubicBezTo>
                  <a:cubicBezTo>
                    <a:pt x="15601" y="7914"/>
                    <a:pt x="15354" y="7705"/>
                    <a:pt x="15066" y="7513"/>
                  </a:cubicBezTo>
                  <a:cubicBezTo>
                    <a:pt x="13976" y="6786"/>
                    <a:pt x="12548" y="6423"/>
                    <a:pt x="11119" y="6423"/>
                  </a:cubicBezTo>
                  <a:cubicBezTo>
                    <a:pt x="9691" y="6423"/>
                    <a:pt x="8263" y="6786"/>
                    <a:pt x="7173" y="7513"/>
                  </a:cubicBezTo>
                  <a:cubicBezTo>
                    <a:pt x="4993" y="8966"/>
                    <a:pt x="4993" y="11322"/>
                    <a:pt x="7173" y="12775"/>
                  </a:cubicBezTo>
                  <a:cubicBezTo>
                    <a:pt x="7607" y="13064"/>
                    <a:pt x="8096" y="13295"/>
                    <a:pt x="8616" y="13469"/>
                  </a:cubicBezTo>
                  <a:lnTo>
                    <a:pt x="8615" y="14667"/>
                  </a:lnTo>
                  <a:lnTo>
                    <a:pt x="10527" y="15941"/>
                  </a:lnTo>
                  <a:lnTo>
                    <a:pt x="8616" y="17215"/>
                  </a:lnTo>
                  <a:lnTo>
                    <a:pt x="8616" y="17220"/>
                  </a:lnTo>
                  <a:lnTo>
                    <a:pt x="10527" y="18494"/>
                  </a:lnTo>
                  <a:lnTo>
                    <a:pt x="8615" y="19768"/>
                  </a:lnTo>
                  <a:lnTo>
                    <a:pt x="8616" y="19773"/>
                  </a:lnTo>
                  <a:lnTo>
                    <a:pt x="11118" y="21441"/>
                  </a:lnTo>
                  <a:lnTo>
                    <a:pt x="11115" y="21443"/>
                  </a:lnTo>
                  <a:lnTo>
                    <a:pt x="11116" y="21443"/>
                  </a:lnTo>
                  <a:lnTo>
                    <a:pt x="13622" y="19772"/>
                  </a:lnTo>
                  <a:lnTo>
                    <a:pt x="13622" y="13469"/>
                  </a:lnTo>
                  <a:cubicBezTo>
                    <a:pt x="14143" y="13294"/>
                    <a:pt x="14631" y="13063"/>
                    <a:pt x="15066" y="12774"/>
                  </a:cubicBezTo>
                  <a:cubicBezTo>
                    <a:pt x="16401" y="11884"/>
                    <a:pt x="16914" y="10655"/>
                    <a:pt x="16613" y="9502"/>
                  </a:cubicBezTo>
                  <a:cubicBezTo>
                    <a:pt x="17079" y="9354"/>
                    <a:pt x="17536" y="9172"/>
                    <a:pt x="17947" y="8978"/>
                  </a:cubicBezTo>
                  <a:cubicBezTo>
                    <a:pt x="18090" y="9354"/>
                    <a:pt x="18164" y="9745"/>
                    <a:pt x="18164" y="10143"/>
                  </a:cubicBezTo>
                  <a:cubicBezTo>
                    <a:pt x="18164" y="11398"/>
                    <a:pt x="17431" y="12577"/>
                    <a:pt x="16100" y="13464"/>
                  </a:cubicBezTo>
                  <a:cubicBezTo>
                    <a:pt x="15788" y="13672"/>
                    <a:pt x="15449" y="13860"/>
                    <a:pt x="15085" y="14025"/>
                  </a:cubicBezTo>
                  <a:lnTo>
                    <a:pt x="15085" y="17893"/>
                  </a:lnTo>
                  <a:lnTo>
                    <a:pt x="15780" y="20278"/>
                  </a:lnTo>
                  <a:lnTo>
                    <a:pt x="18717" y="21600"/>
                  </a:lnTo>
                  <a:lnTo>
                    <a:pt x="18715" y="21599"/>
                  </a:lnTo>
                  <a:lnTo>
                    <a:pt x="20695" y="19644"/>
                  </a:lnTo>
                  <a:lnTo>
                    <a:pt x="20694" y="19639"/>
                  </a:lnTo>
                  <a:lnTo>
                    <a:pt x="18454" y="18631"/>
                  </a:lnTo>
                  <a:lnTo>
                    <a:pt x="19966" y="17137"/>
                  </a:lnTo>
                  <a:lnTo>
                    <a:pt x="19965" y="17133"/>
                  </a:lnTo>
                  <a:lnTo>
                    <a:pt x="17724" y="16125"/>
                  </a:lnTo>
                  <a:lnTo>
                    <a:pt x="19237" y="14631"/>
                  </a:lnTo>
                  <a:lnTo>
                    <a:pt x="18894" y="13454"/>
                  </a:lnTo>
                  <a:cubicBezTo>
                    <a:pt x="19356" y="13219"/>
                    <a:pt x="19770" y="12931"/>
                    <a:pt x="20113" y="12591"/>
                  </a:cubicBezTo>
                  <a:close/>
                  <a:moveTo>
                    <a:pt x="12479" y="9919"/>
                  </a:moveTo>
                  <a:cubicBezTo>
                    <a:pt x="12111" y="10164"/>
                    <a:pt x="11629" y="10287"/>
                    <a:pt x="11147" y="10287"/>
                  </a:cubicBezTo>
                  <a:cubicBezTo>
                    <a:pt x="10665" y="10287"/>
                    <a:pt x="10183" y="10164"/>
                    <a:pt x="9815" y="9919"/>
                  </a:cubicBezTo>
                  <a:cubicBezTo>
                    <a:pt x="9080" y="9429"/>
                    <a:pt x="9080" y="8634"/>
                    <a:pt x="9815" y="8144"/>
                  </a:cubicBezTo>
                  <a:cubicBezTo>
                    <a:pt x="10183" y="7899"/>
                    <a:pt x="10665" y="7776"/>
                    <a:pt x="11147" y="7776"/>
                  </a:cubicBezTo>
                  <a:cubicBezTo>
                    <a:pt x="11629" y="7776"/>
                    <a:pt x="12111" y="7899"/>
                    <a:pt x="12479" y="8144"/>
                  </a:cubicBezTo>
                  <a:cubicBezTo>
                    <a:pt x="13214" y="8634"/>
                    <a:pt x="13214" y="9429"/>
                    <a:pt x="12479" y="9919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lnSpc>
                  <a:spcPct val="150000"/>
                </a:lnSpc>
              </a:pPr>
              <a:endParaRPr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8286" name="Shape 8286"/>
          <p:cNvSpPr/>
          <p:nvPr/>
        </p:nvSpPr>
        <p:spPr>
          <a:xfrm>
            <a:off x="9035536" y="2692147"/>
            <a:ext cx="1" cy="836179"/>
          </a:xfrm>
          <a:prstGeom prst="line">
            <a:avLst/>
          </a:prstGeom>
          <a:ln w="3175">
            <a:solidFill>
              <a:srgbClr val="BFBFBF"/>
            </a:solidFill>
            <a:round/>
          </a:ln>
        </p:spPr>
        <p:txBody>
          <a:bodyPr lIns="0" tIns="0" rIns="0" bIns="0"/>
          <a:lstStyle/>
          <a:p>
            <a:pPr lvl="0">
              <a:defRPr sz="1200">
                <a:uFillTx/>
                <a:latin typeface="+mj-lt"/>
                <a:ea typeface="+mj-ea"/>
                <a:cs typeface="+mj-cs"/>
                <a:sym typeface="Helvetica"/>
              </a:defRPr>
            </a:pPr>
            <a:endParaRPr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8296" name="Group 8296"/>
          <p:cNvGrpSpPr/>
          <p:nvPr/>
        </p:nvGrpSpPr>
        <p:grpSpPr>
          <a:xfrm>
            <a:off x="9035532" y="2408876"/>
            <a:ext cx="1947869" cy="1681200"/>
            <a:chOff x="0" y="0"/>
            <a:chExt cx="1460900" cy="1260898"/>
          </a:xfrm>
        </p:grpSpPr>
        <p:sp>
          <p:nvSpPr>
            <p:cNvPr id="8287" name="Shape 8287"/>
            <p:cNvSpPr/>
            <p:nvPr/>
          </p:nvSpPr>
          <p:spPr>
            <a:xfrm>
              <a:off x="0" y="235307"/>
              <a:ext cx="1460900" cy="1"/>
            </a:xfrm>
            <a:prstGeom prst="line">
              <a:avLst/>
            </a:prstGeom>
            <a:noFill/>
            <a:ln w="57150" cap="flat">
              <a:solidFill>
                <a:schemeClr val="accent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lnSpc>
                  <a:spcPct val="150000"/>
                </a:lnSpc>
                <a:defRPr sz="1200">
                  <a:uFillTx/>
                  <a:latin typeface="+mj-lt"/>
                  <a:ea typeface="+mj-ea"/>
                  <a:cs typeface="+mj-cs"/>
                  <a:sym typeface="Helvetica"/>
                </a:defRPr>
              </a:pPr>
              <a:endParaRPr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288" name="Shape 8288"/>
            <p:cNvSpPr/>
            <p:nvPr/>
          </p:nvSpPr>
          <p:spPr>
            <a:xfrm>
              <a:off x="69850" y="605791"/>
              <a:ext cx="1321200" cy="26776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1000" b="1">
                  <a:solidFill>
                    <a:srgbClr val="E7535F"/>
                  </a:solidFill>
                  <a:uFill>
                    <a:solidFill>
                      <a:srgbClr val="E7535F"/>
                    </a:solidFill>
                  </a:uFill>
                  <a:latin typeface="Roboto Condensed" panose="02000000000000000000"/>
                  <a:ea typeface="Roboto Condensed" panose="02000000000000000000"/>
                  <a:cs typeface="Roboto Condensed" panose="02000000000000000000"/>
                  <a:sym typeface="Roboto Condensed" panose="02000000000000000000"/>
                </a:defRPr>
              </a:lvl1pPr>
            </a:lstStyle>
            <a:p>
              <a:pPr lvl="0">
                <a:lnSpc>
                  <a:spcPct val="150000"/>
                </a:lnSpc>
                <a:defRPr sz="1800" b="0">
                  <a:solidFill>
                    <a:srgbClr val="000000"/>
                  </a:solidFill>
                  <a:uFillTx/>
                </a:defRPr>
              </a:pPr>
              <a:r>
                <a:rPr lang="zh-CN" altLang="en-US" sz="1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售后服务</a:t>
              </a:r>
              <a:endParaRPr sz="1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289" name="Shape 8289"/>
            <p:cNvSpPr/>
            <p:nvPr/>
          </p:nvSpPr>
          <p:spPr>
            <a:xfrm>
              <a:off x="69850" y="833187"/>
              <a:ext cx="1321200" cy="42771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lnSpc>
                  <a:spcPts val="900"/>
                </a:lnSpc>
                <a:defRPr sz="800">
                  <a:solidFill>
                    <a:srgbClr val="000000">
                      <a:alpha val="50000"/>
                    </a:srgbClr>
                  </a:solidFill>
                  <a:uFill>
                    <a:solidFill>
                      <a:srgbClr val="000000">
                        <a:alpha val="50000"/>
                      </a:srgbClr>
                    </a:solidFill>
                  </a:uFill>
                  <a:latin typeface="Roboto Condensed" panose="02000000000000000000"/>
                  <a:ea typeface="Roboto Condensed" panose="02000000000000000000"/>
                  <a:cs typeface="Roboto Condensed" panose="02000000000000000000"/>
                  <a:sym typeface="Roboto Condensed" panose="02000000000000000000"/>
                </a:defRPr>
              </a:lvl1pPr>
            </a:lstStyle>
            <a:p>
              <a:pPr lvl="0">
                <a:lnSpc>
                  <a:spcPct val="150000"/>
                </a:lnSpc>
                <a:defRPr sz="1800">
                  <a:solidFill>
                    <a:srgbClr val="000000"/>
                  </a:solidFill>
                  <a:uFillTx/>
                </a:defRPr>
              </a:pPr>
              <a:r>
                <a:rPr lang="zh-CN" altLang="en-US" sz="11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单击此处添加副标题或详细文本描述</a:t>
              </a:r>
              <a:endParaRPr sz="11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290" name="Shape 8290"/>
            <p:cNvSpPr/>
            <p:nvPr/>
          </p:nvSpPr>
          <p:spPr>
            <a:xfrm>
              <a:off x="0" y="470257"/>
              <a:ext cx="1460900" cy="25251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900">
                  <a:solidFill>
                    <a:srgbClr val="808080">
                      <a:alpha val="70000"/>
                    </a:srgbClr>
                  </a:solidFill>
                  <a:uFill>
                    <a:solidFill>
                      <a:srgbClr val="808080">
                        <a:alpha val="70000"/>
                      </a:srgbClr>
                    </a:solidFill>
                  </a:uFill>
                  <a:latin typeface="Roboto Condensed" panose="02000000000000000000"/>
                  <a:ea typeface="Roboto Condensed" panose="02000000000000000000"/>
                  <a:cs typeface="Roboto Condensed" panose="02000000000000000000"/>
                  <a:sym typeface="Roboto Condensed" panose="02000000000000000000"/>
                </a:defRPr>
              </a:lvl1pPr>
            </a:lstStyle>
            <a:p>
              <a:pPr lvl="0">
                <a:lnSpc>
                  <a:spcPct val="150000"/>
                </a:lnSpc>
                <a:defRPr sz="1800">
                  <a:solidFill>
                    <a:srgbClr val="000000"/>
                  </a:solidFill>
                  <a:uFillTx/>
                </a:defRPr>
              </a:pPr>
              <a:r>
                <a:rPr lang="zh-CN" altLang="en-US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步骤</a:t>
              </a:r>
              <a:r>
                <a:rPr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05</a:t>
              </a:r>
              <a:endParaRPr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291" name="Shape 8291"/>
            <p:cNvSpPr/>
            <p:nvPr/>
          </p:nvSpPr>
          <p:spPr>
            <a:xfrm>
              <a:off x="492682" y="0"/>
              <a:ext cx="454599" cy="4545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solidFill>
              <a:schemeClr val="accent4"/>
            </a:solidFill>
            <a:ln w="12700" cap="flat">
              <a:noFill/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lnSpc>
                  <a:spcPct val="150000"/>
                </a:lnSpc>
                <a:spcBef>
                  <a:spcPts val="400"/>
                </a:spcBef>
                <a:defRPr sz="1100">
                  <a:solidFill>
                    <a:srgbClr val="808080"/>
                  </a:solidFill>
                  <a:uFill>
                    <a:solidFill>
                      <a:srgbClr val="808080"/>
                    </a:solidFill>
                  </a:uFill>
                  <a:latin typeface="Roboto Condensed" panose="02000000000000000000"/>
                  <a:ea typeface="Roboto Condensed" panose="02000000000000000000"/>
                  <a:cs typeface="Roboto Condensed" panose="02000000000000000000"/>
                  <a:sym typeface="Roboto Condensed" panose="02000000000000000000"/>
                </a:defRPr>
              </a:pPr>
              <a:endParaRPr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8295" name="Group 8295"/>
            <p:cNvGrpSpPr/>
            <p:nvPr/>
          </p:nvGrpSpPr>
          <p:grpSpPr>
            <a:xfrm>
              <a:off x="620713" y="134637"/>
              <a:ext cx="192863" cy="192864"/>
              <a:chOff x="0" y="-2"/>
              <a:chExt cx="192861" cy="192863"/>
            </a:xfrm>
          </p:grpSpPr>
          <p:sp>
            <p:nvSpPr>
              <p:cNvPr id="8292" name="Shape 8292"/>
              <p:cNvSpPr/>
              <p:nvPr/>
            </p:nvSpPr>
            <p:spPr>
              <a:xfrm>
                <a:off x="114189" y="112112"/>
                <a:ext cx="78673" cy="807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7065"/>
                    </a:moveTo>
                    <a:lnTo>
                      <a:pt x="8317" y="15192"/>
                    </a:lnTo>
                    <a:lnTo>
                      <a:pt x="12736" y="20980"/>
                    </a:lnTo>
                    <a:lnTo>
                      <a:pt x="15082" y="21600"/>
                    </a:lnTo>
                    <a:lnTo>
                      <a:pt x="21600" y="15192"/>
                    </a:lnTo>
                    <a:lnTo>
                      <a:pt x="20968" y="12848"/>
                    </a:lnTo>
                    <a:lnTo>
                      <a:pt x="15089" y="8571"/>
                    </a:lnTo>
                    <a:lnTo>
                      <a:pt x="6319" y="0"/>
                    </a:lnTo>
                    <a:lnTo>
                      <a:pt x="111" y="6067"/>
                    </a:lnTo>
                    <a:cubicBezTo>
                      <a:pt x="103" y="6407"/>
                      <a:pt x="62" y="6739"/>
                      <a:pt x="0" y="7065"/>
                    </a:cubicBezTo>
                    <a:close/>
                    <a:moveTo>
                      <a:pt x="14454" y="11832"/>
                    </a:moveTo>
                    <a:cubicBezTo>
                      <a:pt x="15979" y="11832"/>
                      <a:pt x="17215" y="13039"/>
                      <a:pt x="17215" y="14528"/>
                    </a:cubicBezTo>
                    <a:cubicBezTo>
                      <a:pt x="17215" y="16018"/>
                      <a:pt x="15979" y="17224"/>
                      <a:pt x="14454" y="17224"/>
                    </a:cubicBezTo>
                    <a:cubicBezTo>
                      <a:pt x="12932" y="17224"/>
                      <a:pt x="11695" y="16018"/>
                      <a:pt x="11695" y="14528"/>
                    </a:cubicBezTo>
                    <a:cubicBezTo>
                      <a:pt x="11695" y="13039"/>
                      <a:pt x="12932" y="11832"/>
                      <a:pt x="14454" y="11832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lnSpc>
                    <a:spcPct val="150000"/>
                  </a:lnSpc>
                </a:pPr>
                <a:endParaRPr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293" name="Shape 8293"/>
              <p:cNvSpPr/>
              <p:nvPr/>
            </p:nvSpPr>
            <p:spPr>
              <a:xfrm>
                <a:off x="-1" y="-3"/>
                <a:ext cx="99917" cy="987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42" extrusionOk="0">
                    <a:moveTo>
                      <a:pt x="21600" y="16502"/>
                    </a:moveTo>
                    <a:lnTo>
                      <a:pt x="17762" y="12618"/>
                    </a:lnTo>
                    <a:cubicBezTo>
                      <a:pt x="18256" y="11639"/>
                      <a:pt x="18551" y="10656"/>
                      <a:pt x="18551" y="9753"/>
                    </a:cubicBezTo>
                    <a:cubicBezTo>
                      <a:pt x="18551" y="4766"/>
                      <a:pt x="13841" y="-58"/>
                      <a:pt x="8917" y="1"/>
                    </a:cubicBezTo>
                    <a:cubicBezTo>
                      <a:pt x="8899" y="1"/>
                      <a:pt x="8342" y="573"/>
                      <a:pt x="8039" y="879"/>
                    </a:cubicBezTo>
                    <a:cubicBezTo>
                      <a:pt x="11985" y="4874"/>
                      <a:pt x="11660" y="4226"/>
                      <a:pt x="11660" y="6675"/>
                    </a:cubicBezTo>
                    <a:cubicBezTo>
                      <a:pt x="11660" y="8663"/>
                      <a:pt x="8514" y="11802"/>
                      <a:pt x="6594" y="11802"/>
                    </a:cubicBezTo>
                    <a:cubicBezTo>
                      <a:pt x="4109" y="11802"/>
                      <a:pt x="4901" y="12219"/>
                      <a:pt x="869" y="8137"/>
                    </a:cubicBezTo>
                    <a:cubicBezTo>
                      <a:pt x="555" y="8454"/>
                      <a:pt x="1" y="9008"/>
                      <a:pt x="0" y="9027"/>
                    </a:cubicBezTo>
                    <a:cubicBezTo>
                      <a:pt x="60" y="14012"/>
                      <a:pt x="4710" y="18779"/>
                      <a:pt x="9634" y="18779"/>
                    </a:cubicBezTo>
                    <a:cubicBezTo>
                      <a:pt x="10526" y="18779"/>
                      <a:pt x="11479" y="18491"/>
                      <a:pt x="12420" y="18012"/>
                    </a:cubicBezTo>
                    <a:lnTo>
                      <a:pt x="15907" y="21542"/>
                    </a:lnTo>
                    <a:cubicBezTo>
                      <a:pt x="16169" y="21492"/>
                      <a:pt x="16436" y="21459"/>
                      <a:pt x="16708" y="21453"/>
                    </a:cubicBezTo>
                    <a:lnTo>
                      <a:pt x="21600" y="16502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lnSpc>
                    <a:spcPct val="150000"/>
                  </a:lnSpc>
                </a:pPr>
                <a:endParaRPr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294" name="Shape 8294"/>
              <p:cNvSpPr/>
              <p:nvPr/>
            </p:nvSpPr>
            <p:spPr>
              <a:xfrm>
                <a:off x="21246" y="0"/>
                <a:ext cx="171616" cy="1928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49" h="21600" extrusionOk="0">
                    <a:moveTo>
                      <a:pt x="17472" y="12888"/>
                    </a:moveTo>
                    <a:lnTo>
                      <a:pt x="18861" y="14219"/>
                    </a:lnTo>
                    <a:cubicBezTo>
                      <a:pt x="18861" y="14219"/>
                      <a:pt x="20862" y="8759"/>
                      <a:pt x="18487" y="6419"/>
                    </a:cubicBezTo>
                    <a:cubicBezTo>
                      <a:pt x="17628" y="5574"/>
                      <a:pt x="16359" y="4325"/>
                      <a:pt x="15362" y="3342"/>
                    </a:cubicBezTo>
                    <a:cubicBezTo>
                      <a:pt x="15146" y="3130"/>
                      <a:pt x="14541" y="3322"/>
                      <a:pt x="14385" y="3118"/>
                    </a:cubicBezTo>
                    <a:cubicBezTo>
                      <a:pt x="13948" y="2546"/>
                      <a:pt x="13787" y="2058"/>
                      <a:pt x="13753" y="1939"/>
                    </a:cubicBezTo>
                    <a:cubicBezTo>
                      <a:pt x="13658" y="1489"/>
                      <a:pt x="13171" y="1049"/>
                      <a:pt x="12778" y="661"/>
                    </a:cubicBezTo>
                    <a:lnTo>
                      <a:pt x="12632" y="517"/>
                    </a:lnTo>
                    <a:cubicBezTo>
                      <a:pt x="12305" y="195"/>
                      <a:pt x="12135" y="0"/>
                      <a:pt x="11936" y="0"/>
                    </a:cubicBezTo>
                    <a:cubicBezTo>
                      <a:pt x="11770" y="0"/>
                      <a:pt x="11583" y="136"/>
                      <a:pt x="11265" y="449"/>
                    </a:cubicBezTo>
                    <a:lnTo>
                      <a:pt x="9364" y="2322"/>
                    </a:lnTo>
                    <a:cubicBezTo>
                      <a:pt x="8667" y="3008"/>
                      <a:pt x="8832" y="3076"/>
                      <a:pt x="9433" y="3667"/>
                    </a:cubicBezTo>
                    <a:lnTo>
                      <a:pt x="9580" y="3811"/>
                    </a:lnTo>
                    <a:cubicBezTo>
                      <a:pt x="10017" y="4242"/>
                      <a:pt x="10522" y="4788"/>
                      <a:pt x="11033" y="4788"/>
                    </a:cubicBezTo>
                    <a:cubicBezTo>
                      <a:pt x="11039" y="4788"/>
                      <a:pt x="11045" y="4788"/>
                      <a:pt x="11051" y="4788"/>
                    </a:cubicBezTo>
                    <a:cubicBezTo>
                      <a:pt x="11444" y="4860"/>
                      <a:pt x="12257" y="5087"/>
                      <a:pt x="12630" y="5763"/>
                    </a:cubicBezTo>
                    <a:cubicBezTo>
                      <a:pt x="13041" y="6658"/>
                      <a:pt x="12460" y="7273"/>
                      <a:pt x="12228" y="7616"/>
                    </a:cubicBezTo>
                    <a:lnTo>
                      <a:pt x="7130" y="12636"/>
                    </a:lnTo>
                    <a:cubicBezTo>
                      <a:pt x="6967" y="12585"/>
                      <a:pt x="6805" y="12557"/>
                      <a:pt x="6649" y="12557"/>
                    </a:cubicBezTo>
                    <a:cubicBezTo>
                      <a:pt x="6373" y="12557"/>
                      <a:pt x="6118" y="12645"/>
                      <a:pt x="5910" y="12849"/>
                    </a:cubicBezTo>
                    <a:cubicBezTo>
                      <a:pt x="5872" y="12887"/>
                      <a:pt x="5816" y="12942"/>
                      <a:pt x="5748" y="13009"/>
                    </a:cubicBezTo>
                    <a:cubicBezTo>
                      <a:pt x="5748" y="13009"/>
                      <a:pt x="1550" y="17143"/>
                      <a:pt x="461" y="18215"/>
                    </a:cubicBezTo>
                    <a:cubicBezTo>
                      <a:pt x="392" y="18283"/>
                      <a:pt x="337" y="18337"/>
                      <a:pt x="298" y="18375"/>
                    </a:cubicBezTo>
                    <a:cubicBezTo>
                      <a:pt x="-738" y="19396"/>
                      <a:pt x="1154" y="21600"/>
                      <a:pt x="2534" y="21600"/>
                    </a:cubicBezTo>
                    <a:cubicBezTo>
                      <a:pt x="2811" y="21600"/>
                      <a:pt x="3067" y="21511"/>
                      <a:pt x="3275" y="21307"/>
                    </a:cubicBezTo>
                    <a:cubicBezTo>
                      <a:pt x="3314" y="21269"/>
                      <a:pt x="3369" y="21214"/>
                      <a:pt x="3438" y="21147"/>
                    </a:cubicBezTo>
                    <a:cubicBezTo>
                      <a:pt x="4530" y="20071"/>
                      <a:pt x="8725" y="15940"/>
                      <a:pt x="8725" y="15940"/>
                    </a:cubicBezTo>
                    <a:cubicBezTo>
                      <a:pt x="8793" y="15873"/>
                      <a:pt x="8848" y="15819"/>
                      <a:pt x="8887" y="15780"/>
                    </a:cubicBezTo>
                    <a:cubicBezTo>
                      <a:pt x="9211" y="15461"/>
                      <a:pt x="9247" y="15026"/>
                      <a:pt x="9104" y="14578"/>
                    </a:cubicBezTo>
                    <a:lnTo>
                      <a:pt x="14816" y="8953"/>
                    </a:lnTo>
                    <a:cubicBezTo>
                      <a:pt x="15172" y="8659"/>
                      <a:pt x="15527" y="8388"/>
                      <a:pt x="15729" y="8388"/>
                    </a:cubicBezTo>
                    <a:cubicBezTo>
                      <a:pt x="15759" y="8388"/>
                      <a:pt x="15786" y="8395"/>
                      <a:pt x="15809" y="8408"/>
                    </a:cubicBezTo>
                    <a:cubicBezTo>
                      <a:pt x="17877" y="9576"/>
                      <a:pt x="17472" y="12888"/>
                      <a:pt x="17472" y="12888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lnSpc>
                    <a:spcPct val="150000"/>
                  </a:lnSpc>
                </a:pPr>
                <a:endParaRPr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8299" name="Group 8299"/>
          <p:cNvGrpSpPr/>
          <p:nvPr/>
        </p:nvGrpSpPr>
        <p:grpSpPr>
          <a:xfrm>
            <a:off x="331230" y="2276757"/>
            <a:ext cx="935035" cy="887439"/>
            <a:chOff x="0" y="0"/>
            <a:chExt cx="701275" cy="665577"/>
          </a:xfrm>
        </p:grpSpPr>
        <p:sp>
          <p:nvSpPr>
            <p:cNvPr id="8297" name="Shape 8297"/>
            <p:cNvSpPr/>
            <p:nvPr/>
          </p:nvSpPr>
          <p:spPr>
            <a:xfrm>
              <a:off x="12700" y="0"/>
              <a:ext cx="665577" cy="665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solidFill>
              <a:schemeClr val="bg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spcBef>
                  <a:spcPts val="400"/>
                </a:spcBef>
                <a:defRPr sz="1100">
                  <a:solidFill>
                    <a:srgbClr val="808080"/>
                  </a:solidFill>
                  <a:uFill>
                    <a:solidFill>
                      <a:srgbClr val="808080"/>
                    </a:solidFill>
                  </a:uFill>
                  <a:latin typeface="Roboto Condensed" panose="02000000000000000000"/>
                  <a:ea typeface="Roboto Condensed" panose="02000000000000000000"/>
                  <a:cs typeface="Roboto Condensed" panose="02000000000000000000"/>
                  <a:sym typeface="Roboto Condensed" panose="02000000000000000000"/>
                </a:defRPr>
              </a:pPr>
              <a:endParaRPr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298" name="Shape 8298"/>
            <p:cNvSpPr/>
            <p:nvPr/>
          </p:nvSpPr>
          <p:spPr>
            <a:xfrm>
              <a:off x="0" y="237525"/>
              <a:ext cx="701275" cy="1661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spAutoFit/>
            </a:bodyPr>
            <a:lstStyle>
              <a:lvl1pPr algn="ctr">
                <a:lnSpc>
                  <a:spcPct val="90000"/>
                </a:lnSpc>
                <a:defRPr sz="12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Roboto Condensed" panose="02000000000000000000"/>
                  <a:ea typeface="Roboto Condensed" panose="02000000000000000000"/>
                  <a:cs typeface="Roboto Condensed" panose="02000000000000000000"/>
                  <a:sym typeface="Roboto Condensed" panose="02000000000000000000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  <a:uFillTx/>
                </a:defRPr>
              </a:pPr>
              <a:r>
                <a:rPr lang="zh-CN" altLang="en-US" sz="1600" dirty="0">
                  <a:solidFill>
                    <a:schemeClr val="accent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开始</a:t>
              </a:r>
              <a:endParaRPr sz="1600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8302" name="Group 8302"/>
          <p:cNvGrpSpPr/>
          <p:nvPr/>
        </p:nvGrpSpPr>
        <p:grpSpPr>
          <a:xfrm>
            <a:off x="10958001" y="2276757"/>
            <a:ext cx="935035" cy="887439"/>
            <a:chOff x="0" y="0"/>
            <a:chExt cx="701275" cy="665577"/>
          </a:xfrm>
        </p:grpSpPr>
        <p:sp>
          <p:nvSpPr>
            <p:cNvPr id="8300" name="Shape 8300"/>
            <p:cNvSpPr/>
            <p:nvPr/>
          </p:nvSpPr>
          <p:spPr>
            <a:xfrm>
              <a:off x="12700" y="0"/>
              <a:ext cx="665577" cy="665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solidFill>
              <a:schemeClr val="bg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spcBef>
                  <a:spcPts val="400"/>
                </a:spcBef>
                <a:defRPr sz="1100">
                  <a:solidFill>
                    <a:srgbClr val="808080"/>
                  </a:solidFill>
                  <a:uFill>
                    <a:solidFill>
                      <a:srgbClr val="808080"/>
                    </a:solidFill>
                  </a:uFill>
                  <a:latin typeface="Roboto Condensed" panose="02000000000000000000"/>
                  <a:ea typeface="Roboto Condensed" panose="02000000000000000000"/>
                  <a:cs typeface="Roboto Condensed" panose="02000000000000000000"/>
                  <a:sym typeface="Roboto Condensed" panose="02000000000000000000"/>
                </a:defRPr>
              </a:pPr>
              <a:endParaRPr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301" name="Shape 8301"/>
            <p:cNvSpPr/>
            <p:nvPr/>
          </p:nvSpPr>
          <p:spPr>
            <a:xfrm>
              <a:off x="0" y="237525"/>
              <a:ext cx="701275" cy="1661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spAutoFit/>
            </a:bodyPr>
            <a:lstStyle>
              <a:lvl1pPr algn="ctr">
                <a:lnSpc>
                  <a:spcPct val="90000"/>
                </a:lnSpc>
                <a:defRPr sz="12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Roboto Condensed" panose="02000000000000000000"/>
                  <a:ea typeface="Roboto Condensed" panose="02000000000000000000"/>
                  <a:cs typeface="Roboto Condensed" panose="02000000000000000000"/>
                  <a:sym typeface="Roboto Condensed" panose="02000000000000000000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  <a:uFillTx/>
                </a:defRPr>
              </a:pPr>
              <a:r>
                <a:rPr sz="1600" dirty="0">
                  <a:solidFill>
                    <a:schemeClr val="accent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End</a:t>
              </a:r>
              <a:endParaRPr sz="1600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8303" name="Shape 8303"/>
          <p:cNvSpPr/>
          <p:nvPr/>
        </p:nvSpPr>
        <p:spPr>
          <a:xfrm>
            <a:off x="1330811" y="5369206"/>
            <a:ext cx="9462351" cy="664797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spAutoFit/>
          </a:bodyPr>
          <a:lstStyle>
            <a:lvl1pPr algn="ctr">
              <a:lnSpc>
                <a:spcPct val="120000"/>
              </a:lnSpc>
              <a:defRPr sz="700">
                <a:solidFill>
                  <a:srgbClr val="808080"/>
                </a:solidFill>
                <a:uFill>
                  <a:solidFill>
                    <a:srgbClr val="808080"/>
                  </a:solidFill>
                </a:uFill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defRPr>
            </a:lvl1pPr>
          </a:lstStyle>
          <a:p>
            <a:r>
              <a:rPr lang="zh-CN" altLang="en-US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200</a:t>
            </a:r>
            <a:r>
              <a:rPr lang="zh-CN" altLang="en-US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字以内，据统计每页幻灯片的最好控制在</a:t>
            </a:r>
            <a:r>
              <a:rPr lang="en-US" altLang="zh-CN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5</a:t>
            </a:r>
            <a:r>
              <a:rPr lang="zh-CN" altLang="en-US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分钟之内。此处添加详细文本描述，建议与标题相关并符合整体语言风格，语言描述尽量简洁生动。尽量将每页幻灯片的字数控制在</a:t>
            </a:r>
            <a:r>
              <a:rPr lang="en-US" altLang="zh-CN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200</a:t>
            </a:r>
            <a:r>
              <a:rPr lang="zh-CN" altLang="en-US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字以内，据统计每页幻灯片的最好控制在</a:t>
            </a:r>
            <a:r>
              <a:rPr lang="en-US" altLang="zh-CN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5</a:t>
            </a:r>
            <a:r>
              <a:rPr lang="zh-CN" altLang="en-US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分钟之内。</a:t>
            </a:r>
            <a:endParaRPr lang="zh-CN" altLang="en-US" sz="12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" panose="020B0606030504020204" pitchFamily="34" charset="0"/>
            </a:endParaRPr>
          </a:p>
        </p:txBody>
      </p:sp>
      <p:sp>
        <p:nvSpPr>
          <p:cNvPr id="8304" name="Shape 8304"/>
          <p:cNvSpPr/>
          <p:nvPr/>
        </p:nvSpPr>
        <p:spPr>
          <a:xfrm>
            <a:off x="544815" y="5168357"/>
            <a:ext cx="11139188" cy="1"/>
          </a:xfrm>
          <a:prstGeom prst="line">
            <a:avLst/>
          </a:prstGeom>
          <a:ln w="3175">
            <a:solidFill>
              <a:schemeClr val="accent6"/>
            </a:solidFill>
            <a:round/>
          </a:ln>
        </p:spPr>
        <p:txBody>
          <a:bodyPr lIns="0" tIns="0" rIns="0" bIns="0"/>
          <a:lstStyle/>
          <a:p>
            <a:pPr lvl="0">
              <a:defRPr sz="1200">
                <a:uFillTx/>
                <a:latin typeface="+mj-lt"/>
                <a:ea typeface="+mj-ea"/>
                <a:cs typeface="+mj-cs"/>
                <a:sym typeface="Helvetica"/>
              </a:defRPr>
            </a:pPr>
            <a:endParaRPr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4294967295"/>
          </p:nvPr>
        </p:nvSpPr>
        <p:spPr>
          <a:xfrm>
            <a:off x="11201867" y="6356350"/>
            <a:ext cx="474133" cy="365125"/>
          </a:xfrm>
        </p:spPr>
        <p:txBody>
          <a:bodyPr/>
          <a:lstStyle/>
          <a:p>
            <a:fld id="{86CB4B4D-7CA3-9044-876B-883B54F8677D}" type="slidenum">
              <a:rPr lang="en-US" altLang="zh-CN" smtClean="0">
                <a:solidFill>
                  <a:schemeClr val="tx2"/>
                </a:solidFill>
              </a:rPr>
            </a:fld>
            <a:endParaRPr lang="en-US" altLang="zh-CN">
              <a:solidFill>
                <a:schemeClr val="tx2"/>
              </a:solidFill>
            </a:endParaRPr>
          </a:p>
        </p:txBody>
      </p:sp>
      <p:sp>
        <p:nvSpPr>
          <p:cNvPr id="62" name="标题 1"/>
          <p:cNvSpPr txBox="1"/>
          <p:nvPr/>
        </p:nvSpPr>
        <p:spPr>
          <a:xfrm>
            <a:off x="516000" y="365129"/>
            <a:ext cx="1116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400" b="1">
                <a:gradFill>
                  <a:gsLst>
                    <a:gs pos="0">
                      <a:srgbClr val="84703F"/>
                    </a:gs>
                    <a:gs pos="60000">
                      <a:srgbClr val="E1D8A0"/>
                    </a:gs>
                    <a:gs pos="100000">
                      <a:srgbClr val="84703F"/>
                    </a:gs>
                  </a:gsLst>
                  <a:lin ang="36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售后流程</a:t>
            </a:r>
            <a:endParaRPr lang="zh-CN" altLang="en-US" dirty="0"/>
          </a:p>
        </p:txBody>
      </p:sp>
    </p:spTree>
  </p:cSld>
  <p:clrMapOvr>
    <a:masterClrMapping/>
  </p:clrMapOvr>
  <p:transition spd="med"/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fill="hold" nodeType="tmRoot">
              <p:childTnLst>
                <p:seq concurrent="1" nextAc="seek">
                  <p:cTn id="2" dur="indefinite" fill="hold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" dur="500" tmFilter="0,0; .5, 1; 1, 1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649"/>
                                </p:stCondLst>
                                <p:childTnLst>
                                  <p:par>
                                    <p:cTn id="13" presetID="2" presetClass="entr" presetSubtype="8" accel="68000" fill="hold" nodeType="after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5" dur="500" fill="hold"/>
                                            <p:tgtEl>
                                              <p:spTgt spid="82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16" dur="500" fill="hold"/>
                                            <p:tgtEl>
                                              <p:spTgt spid="82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149"/>
                                </p:stCondLst>
                                <p:childTnLst>
                                  <p:par>
                                    <p:cTn id="18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0" dur="500"/>
                                            <p:tgtEl>
                                              <p:spTgt spid="82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649"/>
                                </p:stCondLst>
                                <p:childTnLst>
                                  <p:par>
                                    <p:cTn id="22" presetID="17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indefinite" fill="hold"/>
                                            <p:tgtEl>
                                              <p:spTgt spid="82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82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82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824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824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2149"/>
                                </p:stCondLst>
                                <p:childTnLst>
                                  <p:par>
                                    <p:cTn id="29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1" dur="500"/>
                                            <p:tgtEl>
                                              <p:spTgt spid="82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2649"/>
                                </p:stCondLst>
                                <p:childTnLst>
                                  <p:par>
                                    <p:cTn id="33" presetID="17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indefinite" fill="hold"/>
                                            <p:tgtEl>
                                              <p:spTgt spid="82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82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82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827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827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3149"/>
                                </p:stCondLst>
                                <p:childTnLst>
                                  <p:par>
                                    <p:cTn id="4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2" dur="500"/>
                                            <p:tgtEl>
                                              <p:spTgt spid="82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3649"/>
                                </p:stCondLst>
                                <p:childTnLst>
                                  <p:par>
                                    <p:cTn id="44" presetID="17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indefinite" fill="hold"/>
                                            <p:tgtEl>
                                              <p:spTgt spid="82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82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82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827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827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4149"/>
                                </p:stCondLst>
                                <p:childTnLst>
                                  <p:par>
                                    <p:cTn id="51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3" dur="500"/>
                                            <p:tgtEl>
                                              <p:spTgt spid="82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4649"/>
                                </p:stCondLst>
                                <p:childTnLst>
                                  <p:par>
                                    <p:cTn id="55" presetID="17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indefinite" fill="hold"/>
                                            <p:tgtEl>
                                              <p:spTgt spid="82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82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82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828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828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5149"/>
                                </p:stCondLst>
                                <p:childTnLst>
                                  <p:par>
                                    <p:cTn id="62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4" dur="500"/>
                                            <p:tgtEl>
                                              <p:spTgt spid="82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5649"/>
                                </p:stCondLst>
                                <p:childTnLst>
                                  <p:par>
                                    <p:cTn id="66" presetID="2" presetClass="entr" presetSubtype="8" accel="68000" fill="hold" nodeType="after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68" dur="500" fill="hold"/>
                                            <p:tgtEl>
                                              <p:spTgt spid="83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69" dur="500" fill="hold"/>
                                            <p:tgtEl>
                                              <p:spTgt spid="83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0" fill="hold">
                                <p:stCondLst>
                                  <p:cond delay="6149"/>
                                </p:stCondLst>
                                <p:childTnLst>
                                  <p:par>
                                    <p:cTn id="71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3" dur="500" fill="hold"/>
                                            <p:tgtEl>
                                              <p:spTgt spid="830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4" dur="500" fill="hold"/>
                                            <p:tgtEl>
                                              <p:spTgt spid="830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5" fill="hold">
                                <p:stCondLst>
                                  <p:cond delay="6649"/>
                                </p:stCondLst>
                                <p:childTnLst>
                                  <p:par>
                                    <p:cTn id="76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8" dur="500" fill="hold"/>
                                            <p:tgtEl>
                                              <p:spTgt spid="830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 fill="hold"/>
                                            <p:tgtEl>
                                              <p:spTgt spid="830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248" grpId="0" animBg="1" advAuto="0"/>
          <p:bldP spid="8277" grpId="0" animBg="1" advAuto="0"/>
          <p:bldP spid="8278" grpId="0" animBg="1" advAuto="0"/>
          <p:bldP spid="8286" grpId="0" animBg="1" advAuto="0"/>
          <p:bldP spid="8303" grpId="0" animBg="1"/>
          <p:bldP spid="8304" grpId="0" animBg="1"/>
          <p:bldP spid="62" grpId="0"/>
        </p:bldLst>
      </p:timing>
    </mc:Choice>
    <mc:Fallback>
      <p:timing>
        <p:tnLst>
          <p:par>
            <p:cTn id="1" dur="indefinite" restart="never" fill="hold" nodeType="tmRoot">
              <p:childTnLst>
                <p:seq concurrent="1" nextAc="seek">
                  <p:cTn id="2" dur="indefinite" fill="hold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" dur="500" tmFilter="0,0; .5, 1; 1, 1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649"/>
                                </p:stCondLst>
                                <p:childTnLst>
                                  <p:par>
                                    <p:cTn id="13" presetID="2" presetClass="entr" presetSubtype="8" accel="68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82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82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149"/>
                                </p:stCondLst>
                                <p:childTnLst>
                                  <p:par>
                                    <p:cTn id="18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0" dur="500"/>
                                            <p:tgtEl>
                                              <p:spTgt spid="82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649"/>
                                </p:stCondLst>
                                <p:childTnLst>
                                  <p:par>
                                    <p:cTn id="22" presetID="17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indefinite" fill="hold"/>
                                            <p:tgtEl>
                                              <p:spTgt spid="82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82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82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824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824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2149"/>
                                </p:stCondLst>
                                <p:childTnLst>
                                  <p:par>
                                    <p:cTn id="29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1" dur="500"/>
                                            <p:tgtEl>
                                              <p:spTgt spid="82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2649"/>
                                </p:stCondLst>
                                <p:childTnLst>
                                  <p:par>
                                    <p:cTn id="33" presetID="17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indefinite" fill="hold"/>
                                            <p:tgtEl>
                                              <p:spTgt spid="82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82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82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827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827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3149"/>
                                </p:stCondLst>
                                <p:childTnLst>
                                  <p:par>
                                    <p:cTn id="4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2" dur="500"/>
                                            <p:tgtEl>
                                              <p:spTgt spid="82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3649"/>
                                </p:stCondLst>
                                <p:childTnLst>
                                  <p:par>
                                    <p:cTn id="44" presetID="17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indefinite" fill="hold"/>
                                            <p:tgtEl>
                                              <p:spTgt spid="82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82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82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827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827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4149"/>
                                </p:stCondLst>
                                <p:childTnLst>
                                  <p:par>
                                    <p:cTn id="51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3" dur="500"/>
                                            <p:tgtEl>
                                              <p:spTgt spid="82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4649"/>
                                </p:stCondLst>
                                <p:childTnLst>
                                  <p:par>
                                    <p:cTn id="55" presetID="17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indefinite" fill="hold"/>
                                            <p:tgtEl>
                                              <p:spTgt spid="82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82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82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828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828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5149"/>
                                </p:stCondLst>
                                <p:childTnLst>
                                  <p:par>
                                    <p:cTn id="62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4" dur="500"/>
                                            <p:tgtEl>
                                              <p:spTgt spid="82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5649"/>
                                </p:stCondLst>
                                <p:childTnLst>
                                  <p:par>
                                    <p:cTn id="66" presetID="2" presetClass="entr" presetSubtype="8" accel="68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8" dur="500" fill="hold"/>
                                            <p:tgtEl>
                                              <p:spTgt spid="83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9" dur="500" fill="hold"/>
                                            <p:tgtEl>
                                              <p:spTgt spid="83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0" fill="hold">
                                <p:stCondLst>
                                  <p:cond delay="6149"/>
                                </p:stCondLst>
                                <p:childTnLst>
                                  <p:par>
                                    <p:cTn id="71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3" dur="500" fill="hold"/>
                                            <p:tgtEl>
                                              <p:spTgt spid="830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4" dur="500" fill="hold"/>
                                            <p:tgtEl>
                                              <p:spTgt spid="830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5" fill="hold">
                                <p:stCondLst>
                                  <p:cond delay="6649"/>
                                </p:stCondLst>
                                <p:childTnLst>
                                  <p:par>
                                    <p:cTn id="76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8" dur="500" fill="hold"/>
                                            <p:tgtEl>
                                              <p:spTgt spid="830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 fill="hold"/>
                                            <p:tgtEl>
                                              <p:spTgt spid="830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248" grpId="0" animBg="1" advAuto="0"/>
          <p:bldP spid="8277" grpId="0" animBg="1" advAuto="0"/>
          <p:bldP spid="8278" grpId="0" animBg="1" advAuto="0"/>
          <p:bldP spid="8286" grpId="0" animBg="1" advAuto="0"/>
          <p:bldP spid="8303" grpId="0" animBg="1"/>
          <p:bldP spid="8304" grpId="0" animBg="1"/>
          <p:bldP spid="62" grpId="0"/>
        </p:bld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ubtitle 2"/>
          <p:cNvSpPr txBox="1"/>
          <p:nvPr/>
        </p:nvSpPr>
        <p:spPr>
          <a:xfrm>
            <a:off x="11507375" y="6290064"/>
            <a:ext cx="538592" cy="31393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BC7B3C4-688C-4C03-84C4-F5EEB57CAA43}" type="slidenum">
              <a:rPr lang="id-ID" sz="1600" smtClean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fld>
            <a:endParaRPr lang="en-US" sz="16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299897" y="312285"/>
            <a:ext cx="11592206" cy="6233431"/>
          </a:xfrm>
          <a:prstGeom prst="rect">
            <a:avLst/>
          </a:prstGeom>
          <a:solidFill>
            <a:schemeClr val="accent5">
              <a:lumMod val="9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299897" y="2741457"/>
            <a:ext cx="11592206" cy="1085849"/>
          </a:xfrm>
          <a:prstGeom prst="rect">
            <a:avLst/>
          </a:prstGeom>
          <a:gradFill flip="none" rotWithShape="1">
            <a:gsLst>
              <a:gs pos="0">
                <a:srgbClr val="84703F"/>
              </a:gs>
              <a:gs pos="65000">
                <a:srgbClr val="E1D8A0"/>
              </a:gs>
              <a:gs pos="100000">
                <a:srgbClr val="84703F"/>
              </a:gs>
            </a:gsLst>
            <a:lin ang="6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文本框 64"/>
          <p:cNvSpPr txBox="1"/>
          <p:nvPr/>
        </p:nvSpPr>
        <p:spPr>
          <a:xfrm>
            <a:off x="3362476" y="2990055"/>
            <a:ext cx="54998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PART04 </a:t>
            </a:r>
            <a:r>
              <a:rPr lang="zh-CN" altLang="en-US" sz="3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市场分析</a:t>
            </a:r>
            <a:endParaRPr lang="zh-CN" altLang="en-US" sz="2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矩形 34"/>
          <p:cNvSpPr/>
          <p:nvPr/>
        </p:nvSpPr>
        <p:spPr>
          <a:xfrm>
            <a:off x="299897" y="312285"/>
            <a:ext cx="11592206" cy="623343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5064" name="Group 15064"/>
          <p:cNvGrpSpPr/>
          <p:nvPr/>
        </p:nvGrpSpPr>
        <p:grpSpPr>
          <a:xfrm>
            <a:off x="642077" y="3850944"/>
            <a:ext cx="2827867" cy="1473200"/>
            <a:chOff x="0" y="0"/>
            <a:chExt cx="2120900" cy="1104900"/>
          </a:xfrm>
        </p:grpSpPr>
        <p:sp>
          <p:nvSpPr>
            <p:cNvPr id="15053" name="Shape 15053"/>
            <p:cNvSpPr/>
            <p:nvPr/>
          </p:nvSpPr>
          <p:spPr>
            <a:xfrm flipH="1">
              <a:off x="0" y="0"/>
              <a:ext cx="2120900" cy="11049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75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760" y="21600"/>
                    <a:pt x="19725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840" y="0"/>
                    <a:pt x="1875" y="0"/>
                  </a:cubicBezTo>
                  <a:close/>
                </a:path>
              </a:pathLst>
            </a:custGeom>
            <a:noFill/>
            <a:ln w="12700" cap="flat">
              <a:solidFill>
                <a:schemeClr val="accent1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/>
              <a:endParaRPr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055" name="Shape 15055"/>
            <p:cNvSpPr/>
            <p:nvPr/>
          </p:nvSpPr>
          <p:spPr>
            <a:xfrm>
              <a:off x="611731" y="158310"/>
              <a:ext cx="1401222" cy="90024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spAutoFit/>
            </a:bodyPr>
            <a:lstStyle>
              <a:lvl1pPr>
                <a:lnSpc>
                  <a:spcPct val="140000"/>
                </a:lnSpc>
                <a:defRPr sz="700">
                  <a:solidFill>
                    <a:srgbClr val="808080"/>
                  </a:solidFill>
                  <a:uFill>
                    <a:solidFill>
                      <a:srgbClr val="808080"/>
                    </a:solidFill>
                  </a:uFill>
                  <a:latin typeface="Roboto Condensed" panose="02000000000000000000"/>
                  <a:ea typeface="Roboto Condensed" panose="02000000000000000000"/>
                  <a:cs typeface="Roboto Condensed" panose="02000000000000000000"/>
                  <a:sym typeface="Roboto Condensed" panose="02000000000000000000"/>
                </a:defRPr>
              </a:lvl1pPr>
            </a:lstStyle>
            <a:p>
              <a:pPr algn="just">
                <a:lnSpc>
                  <a:spcPct val="150000"/>
                </a:lnSpc>
              </a:pPr>
              <a:r>
                <a:rPr lang="zh-CN" altLang="en-US" sz="1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资料和信息</a:t>
              </a:r>
              <a:endParaRPr lang="en-US" altLang="zh-CN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  <a:spcAft>
                  <a:spcPts val="600"/>
                </a:spcAft>
              </a:pPr>
              <a:r>
                <a:rPr lang="zh-CN" altLang="en-US" sz="12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此处添加详细文本描述，建议与标题相关并符合整体语言风格</a:t>
              </a:r>
              <a:endParaRPr lang="en-US" altLang="zh-CN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057" name="Shape 15057"/>
            <p:cNvSpPr/>
            <p:nvPr/>
          </p:nvSpPr>
          <p:spPr>
            <a:xfrm>
              <a:off x="95063" y="292022"/>
              <a:ext cx="437038" cy="437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/>
              <a:endParaRPr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15063" name="Group 15063"/>
            <p:cNvGrpSpPr/>
            <p:nvPr/>
          </p:nvGrpSpPr>
          <p:grpSpPr>
            <a:xfrm>
              <a:off x="209546" y="398170"/>
              <a:ext cx="231780" cy="231776"/>
              <a:chOff x="-3" y="-2"/>
              <a:chExt cx="231778" cy="231775"/>
            </a:xfrm>
          </p:grpSpPr>
          <p:sp>
            <p:nvSpPr>
              <p:cNvPr id="15058" name="Shape 15058"/>
              <p:cNvSpPr/>
              <p:nvPr/>
            </p:nvSpPr>
            <p:spPr>
              <a:xfrm>
                <a:off x="147821" y="148594"/>
                <a:ext cx="82348" cy="823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8447" y="8564"/>
                    </a:moveTo>
                    <a:lnTo>
                      <a:pt x="6893" y="0"/>
                    </a:lnTo>
                    <a:lnTo>
                      <a:pt x="0" y="6909"/>
                    </a:lnTo>
                    <a:lnTo>
                      <a:pt x="8514" y="18507"/>
                    </a:lnTo>
                    <a:cubicBezTo>
                      <a:pt x="10541" y="16972"/>
                      <a:pt x="14706" y="18290"/>
                      <a:pt x="18327" y="21600"/>
                    </a:cubicBezTo>
                    <a:lnTo>
                      <a:pt x="21600" y="18319"/>
                    </a:lnTo>
                    <a:cubicBezTo>
                      <a:pt x="18344" y="14739"/>
                      <a:pt x="17015" y="10625"/>
                      <a:pt x="18447" y="8564"/>
                    </a:cubicBezTo>
                    <a:close/>
                    <a:moveTo>
                      <a:pt x="14477" y="14461"/>
                    </a:moveTo>
                    <a:cubicBezTo>
                      <a:pt x="13723" y="15214"/>
                      <a:pt x="12501" y="15214"/>
                      <a:pt x="11748" y="14461"/>
                    </a:cubicBezTo>
                    <a:cubicBezTo>
                      <a:pt x="10995" y="13705"/>
                      <a:pt x="10995" y="12479"/>
                      <a:pt x="11749" y="11725"/>
                    </a:cubicBezTo>
                    <a:cubicBezTo>
                      <a:pt x="12502" y="10969"/>
                      <a:pt x="13724" y="10969"/>
                      <a:pt x="14477" y="11725"/>
                    </a:cubicBezTo>
                    <a:cubicBezTo>
                      <a:pt x="15230" y="12479"/>
                      <a:pt x="15230" y="13705"/>
                      <a:pt x="14477" y="1446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5059" name="Shape 15059"/>
              <p:cNvSpPr/>
              <p:nvPr/>
            </p:nvSpPr>
            <p:spPr>
              <a:xfrm>
                <a:off x="131754" y="122751"/>
                <a:ext cx="42982" cy="524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4544" y="0"/>
                    </a:moveTo>
                    <a:lnTo>
                      <a:pt x="13967" y="562"/>
                    </a:lnTo>
                    <a:cubicBezTo>
                      <a:pt x="14018" y="3961"/>
                      <a:pt x="12593" y="7264"/>
                      <a:pt x="9866" y="9922"/>
                    </a:cubicBezTo>
                    <a:lnTo>
                      <a:pt x="24" y="19504"/>
                    </a:lnTo>
                    <a:cubicBezTo>
                      <a:pt x="18" y="19554"/>
                      <a:pt x="6" y="19602"/>
                      <a:pt x="0" y="19652"/>
                    </a:cubicBezTo>
                    <a:lnTo>
                      <a:pt x="2371" y="21600"/>
                    </a:lnTo>
                    <a:lnTo>
                      <a:pt x="21600" y="5798"/>
                    </a:lnTo>
                    <a:lnTo>
                      <a:pt x="14544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5060" name="Shape 15060"/>
              <p:cNvSpPr/>
              <p:nvPr/>
            </p:nvSpPr>
            <p:spPr>
              <a:xfrm>
                <a:off x="-2" y="-3"/>
                <a:ext cx="119304" cy="1166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2" h="21212" extrusionOk="0">
                    <a:moveTo>
                      <a:pt x="15153" y="21212"/>
                    </a:moveTo>
                    <a:lnTo>
                      <a:pt x="17409" y="18464"/>
                    </a:lnTo>
                    <a:cubicBezTo>
                      <a:pt x="18368" y="17293"/>
                      <a:pt x="19694" y="16531"/>
                      <a:pt x="21146" y="16294"/>
                    </a:cubicBezTo>
                    <a:lnTo>
                      <a:pt x="21222" y="16202"/>
                    </a:lnTo>
                    <a:lnTo>
                      <a:pt x="6603" y="1166"/>
                    </a:lnTo>
                    <a:cubicBezTo>
                      <a:pt x="5093" y="-388"/>
                      <a:pt x="2643" y="-388"/>
                      <a:pt x="1133" y="1166"/>
                    </a:cubicBezTo>
                    <a:cubicBezTo>
                      <a:pt x="-378" y="2719"/>
                      <a:pt x="-378" y="5238"/>
                      <a:pt x="1133" y="6792"/>
                    </a:cubicBezTo>
                    <a:lnTo>
                      <a:pt x="15153" y="21212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5061" name="Shape 15061"/>
              <p:cNvSpPr/>
              <p:nvPr/>
            </p:nvSpPr>
            <p:spPr>
              <a:xfrm>
                <a:off x="-4" y="132442"/>
                <a:ext cx="119708" cy="993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7" h="21374" extrusionOk="0">
                    <a:moveTo>
                      <a:pt x="17025" y="721"/>
                    </a:moveTo>
                    <a:cubicBezTo>
                      <a:pt x="16544" y="427"/>
                      <a:pt x="16053" y="191"/>
                      <a:pt x="15572" y="0"/>
                    </a:cubicBezTo>
                    <a:cubicBezTo>
                      <a:pt x="13916" y="235"/>
                      <a:pt x="7379" y="2037"/>
                      <a:pt x="6835" y="8291"/>
                    </a:cubicBezTo>
                    <a:cubicBezTo>
                      <a:pt x="6064" y="17146"/>
                      <a:pt x="1255" y="15657"/>
                      <a:pt x="154" y="15771"/>
                    </a:cubicBezTo>
                    <a:cubicBezTo>
                      <a:pt x="-483" y="15837"/>
                      <a:pt x="744" y="21126"/>
                      <a:pt x="6047" y="21364"/>
                    </a:cubicBezTo>
                    <a:cubicBezTo>
                      <a:pt x="11299" y="21600"/>
                      <a:pt x="20648" y="17485"/>
                      <a:pt x="21033" y="7006"/>
                    </a:cubicBezTo>
                    <a:lnTo>
                      <a:pt x="21117" y="6884"/>
                    </a:lnTo>
                    <a:cubicBezTo>
                      <a:pt x="20450" y="3612"/>
                      <a:pt x="18812" y="1844"/>
                      <a:pt x="17025" y="72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5062" name="Shape 15062"/>
              <p:cNvSpPr/>
              <p:nvPr/>
            </p:nvSpPr>
            <p:spPr>
              <a:xfrm>
                <a:off x="96405" y="-2"/>
                <a:ext cx="135371" cy="1554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45" h="21376" extrusionOk="0">
                    <a:moveTo>
                      <a:pt x="7963" y="16438"/>
                    </a:moveTo>
                    <a:lnTo>
                      <a:pt x="20844" y="3060"/>
                    </a:lnTo>
                    <a:cubicBezTo>
                      <a:pt x="21600" y="2274"/>
                      <a:pt x="21488" y="1102"/>
                      <a:pt x="20592" y="438"/>
                    </a:cubicBezTo>
                    <a:cubicBezTo>
                      <a:pt x="19696" y="-224"/>
                      <a:pt x="18359" y="-125"/>
                      <a:pt x="17602" y="661"/>
                    </a:cubicBezTo>
                    <a:lnTo>
                      <a:pt x="4720" y="14039"/>
                    </a:lnTo>
                    <a:cubicBezTo>
                      <a:pt x="3698" y="14005"/>
                      <a:pt x="2666" y="14368"/>
                      <a:pt x="1957" y="15106"/>
                    </a:cubicBezTo>
                    <a:lnTo>
                      <a:pt x="0" y="17139"/>
                    </a:lnTo>
                    <a:cubicBezTo>
                      <a:pt x="266" y="17232"/>
                      <a:pt x="533" y="17334"/>
                      <a:pt x="800" y="17450"/>
                    </a:cubicBezTo>
                    <a:cubicBezTo>
                      <a:pt x="2456" y="18154"/>
                      <a:pt x="4079" y="19406"/>
                      <a:pt x="4942" y="21376"/>
                    </a:cubicBezTo>
                    <a:lnTo>
                      <a:pt x="7225" y="19005"/>
                    </a:lnTo>
                    <a:cubicBezTo>
                      <a:pt x="7936" y="18266"/>
                      <a:pt x="8172" y="17316"/>
                      <a:pt x="7963" y="16438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15071" name="Group 15071"/>
          <p:cNvGrpSpPr/>
          <p:nvPr/>
        </p:nvGrpSpPr>
        <p:grpSpPr>
          <a:xfrm>
            <a:off x="642077" y="1906501"/>
            <a:ext cx="2827867" cy="1473202"/>
            <a:chOff x="0" y="0"/>
            <a:chExt cx="2120900" cy="1104900"/>
          </a:xfrm>
        </p:grpSpPr>
        <p:sp>
          <p:nvSpPr>
            <p:cNvPr id="15065" name="Shape 15065"/>
            <p:cNvSpPr/>
            <p:nvPr/>
          </p:nvSpPr>
          <p:spPr>
            <a:xfrm rot="10800000">
              <a:off x="0" y="0"/>
              <a:ext cx="2120900" cy="11049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75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760" y="21600"/>
                    <a:pt x="19725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840" y="0"/>
                    <a:pt x="1875" y="0"/>
                  </a:cubicBezTo>
                  <a:close/>
                </a:path>
              </a:pathLst>
            </a:custGeom>
            <a:noFill/>
            <a:ln w="12700" cap="flat">
              <a:solidFill>
                <a:schemeClr val="bg2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/>
              <a:endParaRPr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067" name="Shape 15067"/>
            <p:cNvSpPr/>
            <p:nvPr/>
          </p:nvSpPr>
          <p:spPr>
            <a:xfrm>
              <a:off x="611731" y="136951"/>
              <a:ext cx="1401222" cy="90024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spAutoFit/>
            </a:bodyPr>
            <a:lstStyle>
              <a:lvl1pPr>
                <a:lnSpc>
                  <a:spcPct val="140000"/>
                </a:lnSpc>
                <a:defRPr sz="700">
                  <a:solidFill>
                    <a:srgbClr val="808080"/>
                  </a:solidFill>
                  <a:uFill>
                    <a:solidFill>
                      <a:srgbClr val="808080"/>
                    </a:solidFill>
                  </a:uFill>
                  <a:latin typeface="Roboto Condensed" panose="02000000000000000000"/>
                  <a:ea typeface="Roboto Condensed" panose="02000000000000000000"/>
                  <a:cs typeface="Roboto Condensed" panose="02000000000000000000"/>
                  <a:sym typeface="Roboto Condensed" panose="02000000000000000000"/>
                </a:defRPr>
              </a:lvl1pPr>
            </a:lstStyle>
            <a:p>
              <a:pPr algn="just">
                <a:lnSpc>
                  <a:spcPct val="150000"/>
                </a:lnSpc>
              </a:pPr>
              <a:r>
                <a:rPr lang="zh-CN" altLang="en-US" sz="1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客观性问题</a:t>
              </a:r>
              <a:endParaRPr lang="en-US" altLang="zh-CN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  <a:spcAft>
                  <a:spcPts val="600"/>
                </a:spcAft>
              </a:pPr>
              <a:r>
                <a:rPr lang="zh-CN" altLang="en-US" sz="12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此处添加详细文本描述，建议与标题相关并符合整体语言风格</a:t>
              </a:r>
              <a:endParaRPr lang="en-US" altLang="zh-CN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069" name="Shape 15069"/>
            <p:cNvSpPr/>
            <p:nvPr/>
          </p:nvSpPr>
          <p:spPr>
            <a:xfrm>
              <a:off x="95063" y="300016"/>
              <a:ext cx="437038" cy="437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solidFill>
              <a:schemeClr val="bg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/>
              <a:endParaRPr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070" name="Shape 15070"/>
            <p:cNvSpPr/>
            <p:nvPr/>
          </p:nvSpPr>
          <p:spPr>
            <a:xfrm>
              <a:off x="209549" y="412517"/>
              <a:ext cx="231776" cy="1984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540" y="17069"/>
                  </a:moveTo>
                  <a:cubicBezTo>
                    <a:pt x="19540" y="16473"/>
                    <a:pt x="19540" y="15944"/>
                    <a:pt x="19540" y="14772"/>
                  </a:cubicBezTo>
                  <a:cubicBezTo>
                    <a:pt x="19526" y="13214"/>
                    <a:pt x="18865" y="11949"/>
                    <a:pt x="18090" y="10825"/>
                  </a:cubicBezTo>
                  <a:cubicBezTo>
                    <a:pt x="16910" y="9139"/>
                    <a:pt x="15307" y="7618"/>
                    <a:pt x="14047" y="6153"/>
                  </a:cubicBezTo>
                  <a:cubicBezTo>
                    <a:pt x="13419" y="5427"/>
                    <a:pt x="12881" y="4722"/>
                    <a:pt x="12534" y="4095"/>
                  </a:cubicBezTo>
                  <a:cubicBezTo>
                    <a:pt x="12185" y="3471"/>
                    <a:pt x="12043" y="2962"/>
                    <a:pt x="12043" y="2580"/>
                  </a:cubicBezTo>
                  <a:cubicBezTo>
                    <a:pt x="12043" y="2577"/>
                    <a:pt x="12043" y="2573"/>
                    <a:pt x="12043" y="2570"/>
                  </a:cubicBezTo>
                  <a:cubicBezTo>
                    <a:pt x="12043" y="1413"/>
                    <a:pt x="12043" y="589"/>
                    <a:pt x="12043" y="0"/>
                  </a:cubicBezTo>
                  <a:lnTo>
                    <a:pt x="9556" y="0"/>
                  </a:lnTo>
                  <a:cubicBezTo>
                    <a:pt x="9556" y="0"/>
                    <a:pt x="9556" y="1"/>
                    <a:pt x="9556" y="1"/>
                  </a:cubicBezTo>
                  <a:cubicBezTo>
                    <a:pt x="9556" y="591"/>
                    <a:pt x="9556" y="1415"/>
                    <a:pt x="9556" y="2571"/>
                  </a:cubicBezTo>
                  <a:cubicBezTo>
                    <a:pt x="9556" y="2574"/>
                    <a:pt x="9556" y="2578"/>
                    <a:pt x="9556" y="2581"/>
                  </a:cubicBezTo>
                  <a:cubicBezTo>
                    <a:pt x="9556" y="2963"/>
                    <a:pt x="9414" y="3472"/>
                    <a:pt x="9065" y="4097"/>
                  </a:cubicBezTo>
                  <a:cubicBezTo>
                    <a:pt x="8718" y="4723"/>
                    <a:pt x="8180" y="5428"/>
                    <a:pt x="7552" y="6155"/>
                  </a:cubicBezTo>
                  <a:cubicBezTo>
                    <a:pt x="6292" y="7619"/>
                    <a:pt x="4689" y="9140"/>
                    <a:pt x="3509" y="10826"/>
                  </a:cubicBezTo>
                  <a:cubicBezTo>
                    <a:pt x="2734" y="11950"/>
                    <a:pt x="2073" y="13215"/>
                    <a:pt x="2059" y="14774"/>
                  </a:cubicBezTo>
                  <a:cubicBezTo>
                    <a:pt x="2059" y="15946"/>
                    <a:pt x="2059" y="16475"/>
                    <a:pt x="2059" y="17070"/>
                  </a:cubicBezTo>
                  <a:lnTo>
                    <a:pt x="0" y="17070"/>
                  </a:lnTo>
                  <a:lnTo>
                    <a:pt x="3280" y="21600"/>
                  </a:lnTo>
                  <a:lnTo>
                    <a:pt x="6551" y="17070"/>
                  </a:lnTo>
                  <a:lnTo>
                    <a:pt x="4547" y="17070"/>
                  </a:lnTo>
                  <a:cubicBezTo>
                    <a:pt x="4547" y="16475"/>
                    <a:pt x="4547" y="15946"/>
                    <a:pt x="4547" y="14774"/>
                  </a:cubicBezTo>
                  <a:cubicBezTo>
                    <a:pt x="4547" y="14769"/>
                    <a:pt x="4547" y="14765"/>
                    <a:pt x="4547" y="14761"/>
                  </a:cubicBezTo>
                  <a:cubicBezTo>
                    <a:pt x="4547" y="14404"/>
                    <a:pt x="4685" y="13910"/>
                    <a:pt x="5033" y="13296"/>
                  </a:cubicBezTo>
                  <a:cubicBezTo>
                    <a:pt x="5381" y="12679"/>
                    <a:pt x="5919" y="11980"/>
                    <a:pt x="6550" y="11258"/>
                  </a:cubicBezTo>
                  <a:cubicBezTo>
                    <a:pt x="7464" y="10197"/>
                    <a:pt x="8559" y="9102"/>
                    <a:pt x="9544" y="7929"/>
                  </a:cubicBezTo>
                  <a:lnTo>
                    <a:pt x="9544" y="17069"/>
                  </a:lnTo>
                  <a:lnTo>
                    <a:pt x="7520" y="17069"/>
                  </a:lnTo>
                  <a:lnTo>
                    <a:pt x="10803" y="21600"/>
                  </a:lnTo>
                  <a:lnTo>
                    <a:pt x="14080" y="17069"/>
                  </a:lnTo>
                  <a:lnTo>
                    <a:pt x="12032" y="17069"/>
                  </a:lnTo>
                  <a:lnTo>
                    <a:pt x="12032" y="7900"/>
                  </a:lnTo>
                  <a:cubicBezTo>
                    <a:pt x="13023" y="9084"/>
                    <a:pt x="14128" y="10188"/>
                    <a:pt x="15050" y="11256"/>
                  </a:cubicBezTo>
                  <a:cubicBezTo>
                    <a:pt x="15681" y="11979"/>
                    <a:pt x="16219" y="12678"/>
                    <a:pt x="16567" y="13295"/>
                  </a:cubicBezTo>
                  <a:cubicBezTo>
                    <a:pt x="16915" y="13908"/>
                    <a:pt x="17053" y="14403"/>
                    <a:pt x="17053" y="14760"/>
                  </a:cubicBezTo>
                  <a:cubicBezTo>
                    <a:pt x="17053" y="14764"/>
                    <a:pt x="17053" y="14768"/>
                    <a:pt x="17053" y="14773"/>
                  </a:cubicBezTo>
                  <a:cubicBezTo>
                    <a:pt x="17053" y="15945"/>
                    <a:pt x="17053" y="16473"/>
                    <a:pt x="17053" y="17069"/>
                  </a:cubicBezTo>
                  <a:lnTo>
                    <a:pt x="15049" y="17069"/>
                  </a:lnTo>
                  <a:lnTo>
                    <a:pt x="18320" y="21598"/>
                  </a:lnTo>
                  <a:lnTo>
                    <a:pt x="21600" y="17069"/>
                  </a:lnTo>
                  <a:lnTo>
                    <a:pt x="19540" y="17069"/>
                  </a:ln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5078" name="Group 15078"/>
          <p:cNvGrpSpPr/>
          <p:nvPr/>
        </p:nvGrpSpPr>
        <p:grpSpPr>
          <a:xfrm>
            <a:off x="8731569" y="1906501"/>
            <a:ext cx="2827867" cy="1486807"/>
            <a:chOff x="0" y="0"/>
            <a:chExt cx="2120900" cy="1115102"/>
          </a:xfrm>
        </p:grpSpPr>
        <p:sp>
          <p:nvSpPr>
            <p:cNvPr id="15072" name="Shape 15072"/>
            <p:cNvSpPr/>
            <p:nvPr/>
          </p:nvSpPr>
          <p:spPr>
            <a:xfrm rot="10800000" flipH="1">
              <a:off x="0" y="0"/>
              <a:ext cx="2120900" cy="11049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75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760" y="21600"/>
                    <a:pt x="19725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840" y="0"/>
                    <a:pt x="1875" y="0"/>
                  </a:cubicBezTo>
                  <a:close/>
                </a:path>
              </a:pathLst>
            </a:custGeom>
            <a:noFill/>
            <a:ln w="12700" cap="flat">
              <a:solidFill>
                <a:schemeClr val="tx2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/>
              <a:endParaRPr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074" name="Shape 15074"/>
            <p:cNvSpPr/>
            <p:nvPr/>
          </p:nvSpPr>
          <p:spPr>
            <a:xfrm>
              <a:off x="624431" y="214858"/>
              <a:ext cx="1401222" cy="9002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spAutoFit/>
            </a:bodyPr>
            <a:lstStyle>
              <a:lvl1pPr>
                <a:lnSpc>
                  <a:spcPct val="140000"/>
                </a:lnSpc>
                <a:defRPr sz="700">
                  <a:solidFill>
                    <a:srgbClr val="808080"/>
                  </a:solidFill>
                  <a:uFill>
                    <a:solidFill>
                      <a:srgbClr val="808080"/>
                    </a:solidFill>
                  </a:uFill>
                  <a:latin typeface="Roboto Condensed" panose="02000000000000000000"/>
                  <a:ea typeface="Roboto Condensed" panose="02000000000000000000"/>
                  <a:cs typeface="Roboto Condensed" panose="02000000000000000000"/>
                  <a:sym typeface="Roboto Condensed" panose="02000000000000000000"/>
                </a:defRPr>
              </a:lvl1pPr>
            </a:lstStyle>
            <a:p>
              <a:pPr>
                <a:lnSpc>
                  <a:spcPct val="150000"/>
                </a:lnSpc>
              </a:pPr>
              <a:r>
                <a:rPr lang="zh-CN" altLang="en-US" sz="1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系统性问题</a:t>
              </a:r>
              <a:endParaRPr lang="en-US" altLang="zh-CN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  <a:spcAft>
                  <a:spcPts val="600"/>
                </a:spcAft>
              </a:pPr>
              <a:r>
                <a:rPr lang="zh-CN" altLang="en-US" sz="12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此处添加详细文本描述，建议与标题相关并符合整体语言风格</a:t>
              </a:r>
              <a:endParaRPr lang="en-US" altLang="zh-CN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076" name="Shape 15076"/>
            <p:cNvSpPr/>
            <p:nvPr/>
          </p:nvSpPr>
          <p:spPr>
            <a:xfrm>
              <a:off x="107763" y="300016"/>
              <a:ext cx="437038" cy="437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solidFill>
              <a:schemeClr val="tx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/>
              <a:endParaRPr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077" name="Shape 15077"/>
            <p:cNvSpPr/>
            <p:nvPr/>
          </p:nvSpPr>
          <p:spPr>
            <a:xfrm>
              <a:off x="206400" y="392486"/>
              <a:ext cx="231776" cy="231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378" y="9023"/>
                  </a:moveTo>
                  <a:cubicBezTo>
                    <a:pt x="13604" y="8343"/>
                    <a:pt x="13728" y="7617"/>
                    <a:pt x="13728" y="6862"/>
                  </a:cubicBezTo>
                  <a:cubicBezTo>
                    <a:pt x="13728" y="3072"/>
                    <a:pt x="10655" y="0"/>
                    <a:pt x="6864" y="0"/>
                  </a:cubicBezTo>
                  <a:cubicBezTo>
                    <a:pt x="3073" y="0"/>
                    <a:pt x="0" y="3072"/>
                    <a:pt x="0" y="6862"/>
                  </a:cubicBezTo>
                  <a:cubicBezTo>
                    <a:pt x="0" y="10652"/>
                    <a:pt x="3073" y="13724"/>
                    <a:pt x="6864" y="13724"/>
                  </a:cubicBezTo>
                  <a:cubicBezTo>
                    <a:pt x="7619" y="13724"/>
                    <a:pt x="8345" y="13600"/>
                    <a:pt x="9024" y="13375"/>
                  </a:cubicBezTo>
                  <a:lnTo>
                    <a:pt x="10587" y="14938"/>
                  </a:lnTo>
                  <a:lnTo>
                    <a:pt x="13912" y="14938"/>
                  </a:lnTo>
                  <a:lnTo>
                    <a:pt x="13912" y="18261"/>
                  </a:lnTo>
                  <a:lnTo>
                    <a:pt x="13918" y="18267"/>
                  </a:lnTo>
                  <a:lnTo>
                    <a:pt x="17241" y="18267"/>
                  </a:lnTo>
                  <a:lnTo>
                    <a:pt x="17241" y="21590"/>
                  </a:lnTo>
                  <a:lnTo>
                    <a:pt x="17248" y="21596"/>
                  </a:lnTo>
                  <a:lnTo>
                    <a:pt x="21600" y="21596"/>
                  </a:lnTo>
                  <a:lnTo>
                    <a:pt x="21600" y="21600"/>
                  </a:lnTo>
                  <a:lnTo>
                    <a:pt x="21600" y="17242"/>
                  </a:lnTo>
                  <a:lnTo>
                    <a:pt x="13378" y="9023"/>
                  </a:lnTo>
                  <a:close/>
                  <a:moveTo>
                    <a:pt x="5436" y="7702"/>
                  </a:moveTo>
                  <a:cubicBezTo>
                    <a:pt x="4157" y="7702"/>
                    <a:pt x="3119" y="6665"/>
                    <a:pt x="3119" y="5387"/>
                  </a:cubicBezTo>
                  <a:cubicBezTo>
                    <a:pt x="3119" y="4108"/>
                    <a:pt x="4157" y="3071"/>
                    <a:pt x="5436" y="3071"/>
                  </a:cubicBezTo>
                  <a:cubicBezTo>
                    <a:pt x="6715" y="3071"/>
                    <a:pt x="7752" y="4108"/>
                    <a:pt x="7752" y="5387"/>
                  </a:cubicBezTo>
                  <a:cubicBezTo>
                    <a:pt x="7751" y="6665"/>
                    <a:pt x="6715" y="7702"/>
                    <a:pt x="5436" y="7702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5089" name="Group 15089"/>
          <p:cNvGrpSpPr/>
          <p:nvPr/>
        </p:nvGrpSpPr>
        <p:grpSpPr>
          <a:xfrm>
            <a:off x="8731569" y="3850943"/>
            <a:ext cx="2827867" cy="1473200"/>
            <a:chOff x="0" y="0"/>
            <a:chExt cx="2120900" cy="1104900"/>
          </a:xfrm>
        </p:grpSpPr>
        <p:sp>
          <p:nvSpPr>
            <p:cNvPr id="15079" name="Shape 15079"/>
            <p:cNvSpPr/>
            <p:nvPr/>
          </p:nvSpPr>
          <p:spPr>
            <a:xfrm>
              <a:off x="0" y="0"/>
              <a:ext cx="2120900" cy="11049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75" y="0"/>
                  </a:moveTo>
                  <a:lnTo>
                    <a:pt x="21600" y="0"/>
                  </a:lnTo>
                  <a:lnTo>
                    <a:pt x="21600" y="18000"/>
                  </a:lnTo>
                  <a:cubicBezTo>
                    <a:pt x="21600" y="19988"/>
                    <a:pt x="20760" y="21600"/>
                    <a:pt x="19725" y="21600"/>
                  </a:cubicBezTo>
                  <a:lnTo>
                    <a:pt x="0" y="21600"/>
                  </a:lnTo>
                  <a:lnTo>
                    <a:pt x="0" y="3600"/>
                  </a:lnTo>
                  <a:cubicBezTo>
                    <a:pt x="0" y="1612"/>
                    <a:pt x="840" y="0"/>
                    <a:pt x="1875" y="0"/>
                  </a:cubicBezTo>
                  <a:close/>
                </a:path>
              </a:pathLst>
            </a:custGeom>
            <a:noFill/>
            <a:ln w="12700" cap="flat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/>
              <a:endParaRPr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081" name="Shape 15081"/>
            <p:cNvSpPr/>
            <p:nvPr/>
          </p:nvSpPr>
          <p:spPr>
            <a:xfrm>
              <a:off x="616990" y="122756"/>
              <a:ext cx="1401222" cy="90024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spAutoFit/>
            </a:bodyPr>
            <a:lstStyle>
              <a:lvl1pPr>
                <a:lnSpc>
                  <a:spcPct val="140000"/>
                </a:lnSpc>
                <a:defRPr sz="700">
                  <a:solidFill>
                    <a:srgbClr val="808080"/>
                  </a:solidFill>
                  <a:uFill>
                    <a:solidFill>
                      <a:srgbClr val="808080"/>
                    </a:solidFill>
                  </a:uFill>
                  <a:latin typeface="Roboto Condensed" panose="02000000000000000000"/>
                  <a:ea typeface="Roboto Condensed" panose="02000000000000000000"/>
                  <a:cs typeface="Roboto Condensed" panose="02000000000000000000"/>
                  <a:sym typeface="Roboto Condensed" panose="02000000000000000000"/>
                </a:defRPr>
              </a:lvl1pPr>
            </a:lstStyle>
            <a:p>
              <a:pPr>
                <a:lnSpc>
                  <a:spcPct val="150000"/>
                </a:lnSpc>
              </a:pPr>
              <a:r>
                <a:rPr lang="zh-CN" altLang="en-US" sz="1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决策导向</a:t>
              </a:r>
              <a:endParaRPr lang="en-US" altLang="zh-CN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  <a:spcAft>
                  <a:spcPts val="600"/>
                </a:spcAft>
              </a:pPr>
              <a:r>
                <a:rPr lang="zh-CN" altLang="en-US" sz="12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此处添加详细文本描述，建议与标题相关并符合整体语言风格</a:t>
              </a:r>
              <a:endParaRPr lang="en-US" altLang="zh-CN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083" name="Shape 15083"/>
            <p:cNvSpPr/>
            <p:nvPr/>
          </p:nvSpPr>
          <p:spPr>
            <a:xfrm>
              <a:off x="107763" y="292022"/>
              <a:ext cx="437038" cy="437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/>
              <a:endParaRPr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15088" name="Group 15088"/>
            <p:cNvGrpSpPr/>
            <p:nvPr/>
          </p:nvGrpSpPr>
          <p:grpSpPr>
            <a:xfrm>
              <a:off x="194811" y="432793"/>
              <a:ext cx="254954" cy="164149"/>
              <a:chOff x="0" y="0"/>
              <a:chExt cx="254952" cy="164148"/>
            </a:xfrm>
          </p:grpSpPr>
          <p:sp>
            <p:nvSpPr>
              <p:cNvPr id="15084" name="Shape 15084"/>
              <p:cNvSpPr/>
              <p:nvPr/>
            </p:nvSpPr>
            <p:spPr>
              <a:xfrm>
                <a:off x="105971" y="-1"/>
                <a:ext cx="148982" cy="1288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599" y="0"/>
                    </a:moveTo>
                    <a:lnTo>
                      <a:pt x="0" y="0"/>
                    </a:lnTo>
                    <a:lnTo>
                      <a:pt x="0" y="21600"/>
                    </a:lnTo>
                    <a:lnTo>
                      <a:pt x="9811" y="21600"/>
                    </a:lnTo>
                    <a:cubicBezTo>
                      <a:pt x="10581" y="19662"/>
                      <a:pt x="12280" y="18310"/>
                      <a:pt x="14253" y="18310"/>
                    </a:cubicBezTo>
                    <a:cubicBezTo>
                      <a:pt x="16225" y="18310"/>
                      <a:pt x="17924" y="19662"/>
                      <a:pt x="18694" y="21600"/>
                    </a:cubicBezTo>
                    <a:lnTo>
                      <a:pt x="21600" y="21600"/>
                    </a:lnTo>
                    <a:lnTo>
                      <a:pt x="21600" y="0"/>
                    </a:lnTo>
                    <a:lnTo>
                      <a:pt x="21599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5085" name="Shape 15085"/>
              <p:cNvSpPr/>
              <p:nvPr/>
            </p:nvSpPr>
            <p:spPr>
              <a:xfrm>
                <a:off x="-1" y="35300"/>
                <a:ext cx="90011" cy="922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5116" y="17018"/>
                    </a:moveTo>
                    <a:cubicBezTo>
                      <a:pt x="17780" y="17018"/>
                      <a:pt x="20138" y="18290"/>
                      <a:pt x="21600" y="20237"/>
                    </a:cubicBezTo>
                    <a:lnTo>
                      <a:pt x="21600" y="0"/>
                    </a:lnTo>
                    <a:lnTo>
                      <a:pt x="8120" y="0"/>
                    </a:lnTo>
                    <a:lnTo>
                      <a:pt x="0" y="8727"/>
                    </a:lnTo>
                    <a:lnTo>
                      <a:pt x="0" y="21600"/>
                    </a:lnTo>
                    <a:lnTo>
                      <a:pt x="7810" y="21600"/>
                    </a:lnTo>
                    <a:cubicBezTo>
                      <a:pt x="9078" y="18901"/>
                      <a:pt x="11871" y="17018"/>
                      <a:pt x="15116" y="17018"/>
                    </a:cubicBezTo>
                    <a:close/>
                    <a:moveTo>
                      <a:pt x="4989" y="9545"/>
                    </a:moveTo>
                    <a:lnTo>
                      <a:pt x="9521" y="4309"/>
                    </a:lnTo>
                    <a:lnTo>
                      <a:pt x="16723" y="4309"/>
                    </a:lnTo>
                    <a:lnTo>
                      <a:pt x="16723" y="13692"/>
                    </a:lnTo>
                    <a:lnTo>
                      <a:pt x="4989" y="13692"/>
                    </a:lnTo>
                    <a:lnTo>
                      <a:pt x="4989" y="9545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5086" name="Shape 15086"/>
              <p:cNvSpPr/>
              <p:nvPr/>
            </p:nvSpPr>
            <p:spPr>
              <a:xfrm>
                <a:off x="42566" y="120022"/>
                <a:ext cx="44340" cy="441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598" extrusionOk="0">
                    <a:moveTo>
                      <a:pt x="21598" y="10799"/>
                    </a:moveTo>
                    <a:cubicBezTo>
                      <a:pt x="21599" y="9385"/>
                      <a:pt x="21318" y="7972"/>
                      <a:pt x="20776" y="6666"/>
                    </a:cubicBezTo>
                    <a:cubicBezTo>
                      <a:pt x="20236" y="5360"/>
                      <a:pt x="19435" y="4162"/>
                      <a:pt x="18435" y="3163"/>
                    </a:cubicBezTo>
                    <a:cubicBezTo>
                      <a:pt x="17436" y="2163"/>
                      <a:pt x="16238" y="1362"/>
                      <a:pt x="14932" y="822"/>
                    </a:cubicBezTo>
                    <a:cubicBezTo>
                      <a:pt x="13626" y="280"/>
                      <a:pt x="12213" y="-1"/>
                      <a:pt x="10799" y="0"/>
                    </a:cubicBezTo>
                    <a:cubicBezTo>
                      <a:pt x="9385" y="-1"/>
                      <a:pt x="7972" y="280"/>
                      <a:pt x="6666" y="822"/>
                    </a:cubicBezTo>
                    <a:cubicBezTo>
                      <a:pt x="5360" y="1362"/>
                      <a:pt x="4162" y="2163"/>
                      <a:pt x="3163" y="3163"/>
                    </a:cubicBezTo>
                    <a:cubicBezTo>
                      <a:pt x="2163" y="4162"/>
                      <a:pt x="1362" y="5360"/>
                      <a:pt x="822" y="6666"/>
                    </a:cubicBezTo>
                    <a:cubicBezTo>
                      <a:pt x="280" y="7972"/>
                      <a:pt x="-1" y="9385"/>
                      <a:pt x="0" y="10799"/>
                    </a:cubicBezTo>
                    <a:cubicBezTo>
                      <a:pt x="-1" y="12213"/>
                      <a:pt x="280" y="13626"/>
                      <a:pt x="822" y="14932"/>
                    </a:cubicBezTo>
                    <a:cubicBezTo>
                      <a:pt x="1362" y="16238"/>
                      <a:pt x="2163" y="17436"/>
                      <a:pt x="3163" y="18435"/>
                    </a:cubicBezTo>
                    <a:cubicBezTo>
                      <a:pt x="4162" y="19435"/>
                      <a:pt x="5360" y="20236"/>
                      <a:pt x="6666" y="20776"/>
                    </a:cubicBezTo>
                    <a:cubicBezTo>
                      <a:pt x="7972" y="21318"/>
                      <a:pt x="9385" y="21599"/>
                      <a:pt x="10799" y="21598"/>
                    </a:cubicBezTo>
                    <a:cubicBezTo>
                      <a:pt x="12213" y="21599"/>
                      <a:pt x="13626" y="21318"/>
                      <a:pt x="14932" y="20776"/>
                    </a:cubicBezTo>
                    <a:cubicBezTo>
                      <a:pt x="16238" y="20236"/>
                      <a:pt x="17436" y="19435"/>
                      <a:pt x="18435" y="18435"/>
                    </a:cubicBezTo>
                    <a:cubicBezTo>
                      <a:pt x="19435" y="17436"/>
                      <a:pt x="20236" y="16238"/>
                      <a:pt x="20776" y="14932"/>
                    </a:cubicBezTo>
                    <a:cubicBezTo>
                      <a:pt x="21318" y="13626"/>
                      <a:pt x="21599" y="12213"/>
                      <a:pt x="21598" y="10799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5087" name="Shape 15087"/>
              <p:cNvSpPr/>
              <p:nvPr/>
            </p:nvSpPr>
            <p:spPr>
              <a:xfrm>
                <a:off x="184452" y="120022"/>
                <a:ext cx="44341" cy="441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598" extrusionOk="0">
                    <a:moveTo>
                      <a:pt x="21598" y="10799"/>
                    </a:moveTo>
                    <a:cubicBezTo>
                      <a:pt x="21599" y="9385"/>
                      <a:pt x="21318" y="7972"/>
                      <a:pt x="20776" y="6666"/>
                    </a:cubicBezTo>
                    <a:cubicBezTo>
                      <a:pt x="20236" y="5360"/>
                      <a:pt x="19435" y="4162"/>
                      <a:pt x="18435" y="3163"/>
                    </a:cubicBezTo>
                    <a:cubicBezTo>
                      <a:pt x="17436" y="2163"/>
                      <a:pt x="16238" y="1362"/>
                      <a:pt x="14932" y="822"/>
                    </a:cubicBezTo>
                    <a:cubicBezTo>
                      <a:pt x="13626" y="280"/>
                      <a:pt x="12213" y="-1"/>
                      <a:pt x="10799" y="0"/>
                    </a:cubicBezTo>
                    <a:cubicBezTo>
                      <a:pt x="9385" y="-1"/>
                      <a:pt x="7972" y="280"/>
                      <a:pt x="6666" y="822"/>
                    </a:cubicBezTo>
                    <a:cubicBezTo>
                      <a:pt x="5360" y="1362"/>
                      <a:pt x="4162" y="2163"/>
                      <a:pt x="3163" y="3163"/>
                    </a:cubicBezTo>
                    <a:cubicBezTo>
                      <a:pt x="2163" y="4162"/>
                      <a:pt x="1362" y="5360"/>
                      <a:pt x="822" y="6666"/>
                    </a:cubicBezTo>
                    <a:cubicBezTo>
                      <a:pt x="280" y="7972"/>
                      <a:pt x="-1" y="9385"/>
                      <a:pt x="0" y="10799"/>
                    </a:cubicBezTo>
                    <a:cubicBezTo>
                      <a:pt x="-1" y="12213"/>
                      <a:pt x="280" y="13626"/>
                      <a:pt x="822" y="14932"/>
                    </a:cubicBezTo>
                    <a:cubicBezTo>
                      <a:pt x="1362" y="16238"/>
                      <a:pt x="2163" y="17436"/>
                      <a:pt x="3163" y="18435"/>
                    </a:cubicBezTo>
                    <a:cubicBezTo>
                      <a:pt x="4162" y="19435"/>
                      <a:pt x="5360" y="20236"/>
                      <a:pt x="6666" y="20776"/>
                    </a:cubicBezTo>
                    <a:cubicBezTo>
                      <a:pt x="7972" y="21318"/>
                      <a:pt x="9385" y="21599"/>
                      <a:pt x="10799" y="21598"/>
                    </a:cubicBezTo>
                    <a:cubicBezTo>
                      <a:pt x="12213" y="21599"/>
                      <a:pt x="13626" y="21318"/>
                      <a:pt x="14932" y="20776"/>
                    </a:cubicBezTo>
                    <a:cubicBezTo>
                      <a:pt x="16238" y="20236"/>
                      <a:pt x="17436" y="19435"/>
                      <a:pt x="18435" y="18435"/>
                    </a:cubicBezTo>
                    <a:cubicBezTo>
                      <a:pt x="19435" y="17436"/>
                      <a:pt x="20236" y="16238"/>
                      <a:pt x="20776" y="14932"/>
                    </a:cubicBezTo>
                    <a:cubicBezTo>
                      <a:pt x="21318" y="13626"/>
                      <a:pt x="21599" y="12213"/>
                      <a:pt x="21598" y="10799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pic>
        <p:nvPicPr>
          <p:cNvPr id="15090" name="Drag-image3.jpg"/>
          <p:cNvPicPr/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6016" y="2599613"/>
            <a:ext cx="1947253" cy="1947253"/>
          </a:xfrm>
          <a:prstGeom prst="ellipse">
            <a:avLst/>
          </a:prstGeom>
          <a:ln w="12700">
            <a:miter lim="400000"/>
            <a:headEnd/>
            <a:tailEnd/>
          </a:ln>
        </p:spPr>
      </p:pic>
      <p:pic>
        <p:nvPicPr>
          <p:cNvPr id="15091" name="Drag-image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3816" y="2599613"/>
            <a:ext cx="1947253" cy="1947253"/>
          </a:xfrm>
          <a:prstGeom prst="ellipse">
            <a:avLst/>
          </a:prstGeom>
          <a:ln w="12700">
            <a:miter lim="400000"/>
            <a:headEnd/>
            <a:tailEnd/>
          </a:ln>
        </p:spPr>
      </p:pic>
      <p:pic>
        <p:nvPicPr>
          <p:cNvPr id="15092" name="Drag-image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4916" y="2599613"/>
            <a:ext cx="1947253" cy="1947253"/>
          </a:xfrm>
          <a:prstGeom prst="ellipse">
            <a:avLst/>
          </a:prstGeom>
          <a:ln w="12700">
            <a:miter lim="400000"/>
            <a:headEnd/>
            <a:tailEnd/>
          </a:ln>
        </p:spPr>
      </p:pic>
      <p:sp>
        <p:nvSpPr>
          <p:cNvPr id="48" name="标题 2"/>
          <p:cNvSpPr txBox="1"/>
          <p:nvPr/>
        </p:nvSpPr>
        <p:spPr>
          <a:xfrm>
            <a:off x="516000" y="365129"/>
            <a:ext cx="1116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400" b="1">
                <a:gradFill>
                  <a:gsLst>
                    <a:gs pos="0">
                      <a:srgbClr val="84703F"/>
                    </a:gs>
                    <a:gs pos="60000">
                      <a:srgbClr val="E1D8A0"/>
                    </a:gs>
                    <a:gs pos="100000">
                      <a:srgbClr val="84703F"/>
                    </a:gs>
                  </a:gsLst>
                  <a:lin ang="36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市场分析</a:t>
            </a:r>
            <a:endParaRPr lang="zh-CN" alt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49"/>
                            </p:stCondLst>
                            <p:childTnLst>
                              <p:par>
                                <p:cTn id="1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15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49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649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150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50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50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649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50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50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50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649"/>
                            </p:stCondLst>
                            <p:childTnLst>
                              <p:par>
                                <p:cTn id="3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5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5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649"/>
                            </p:stCondLst>
                            <p:childTnLst>
                              <p:par>
                                <p:cTn id="4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150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150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50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矩形 68"/>
          <p:cNvSpPr/>
          <p:nvPr/>
        </p:nvSpPr>
        <p:spPr>
          <a:xfrm>
            <a:off x="299897" y="312285"/>
            <a:ext cx="11592206" cy="623343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8" name="组合 77"/>
          <p:cNvGrpSpPr/>
          <p:nvPr/>
        </p:nvGrpSpPr>
        <p:grpSpPr>
          <a:xfrm>
            <a:off x="6149338" y="2057400"/>
            <a:ext cx="5014047" cy="3693882"/>
            <a:chOff x="6149336" y="2057400"/>
            <a:chExt cx="5014046" cy="3693882"/>
          </a:xfrm>
        </p:grpSpPr>
        <p:grpSp>
          <p:nvGrpSpPr>
            <p:cNvPr id="28" name="组合 27"/>
            <p:cNvGrpSpPr/>
            <p:nvPr/>
          </p:nvGrpSpPr>
          <p:grpSpPr>
            <a:xfrm>
              <a:off x="6149336" y="2057400"/>
              <a:ext cx="1794404" cy="3693882"/>
              <a:chOff x="1595744" y="1504948"/>
              <a:chExt cx="2109927" cy="4343402"/>
            </a:xfrm>
          </p:grpSpPr>
          <p:grpSp>
            <p:nvGrpSpPr>
              <p:cNvPr id="29" name="组合 28"/>
              <p:cNvGrpSpPr/>
              <p:nvPr/>
            </p:nvGrpSpPr>
            <p:grpSpPr>
              <a:xfrm>
                <a:off x="1595744" y="1504948"/>
                <a:ext cx="2109927" cy="4343402"/>
                <a:chOff x="1595744" y="1504948"/>
                <a:chExt cx="2109927" cy="4343402"/>
              </a:xfrm>
            </p:grpSpPr>
            <p:grpSp>
              <p:nvGrpSpPr>
                <p:cNvPr id="36" name="组合 35"/>
                <p:cNvGrpSpPr/>
                <p:nvPr/>
              </p:nvGrpSpPr>
              <p:grpSpPr>
                <a:xfrm>
                  <a:off x="1595744" y="1504948"/>
                  <a:ext cx="1718965" cy="1546248"/>
                  <a:chOff x="1800523" y="1479548"/>
                  <a:chExt cx="1718965" cy="1546248"/>
                </a:xfrm>
                <a:solidFill>
                  <a:srgbClr val="494951"/>
                </a:solidFill>
              </p:grpSpPr>
              <p:sp>
                <p:nvSpPr>
                  <p:cNvPr id="41" name="同侧圆角矩形 40"/>
                  <p:cNvSpPr/>
                  <p:nvPr/>
                </p:nvSpPr>
                <p:spPr>
                  <a:xfrm>
                    <a:off x="3251803" y="1479548"/>
                    <a:ext cx="267685" cy="244475"/>
                  </a:xfrm>
                  <a:prstGeom prst="round2SameRect">
                    <a:avLst>
                      <a:gd name="adj1" fmla="val 9849"/>
                      <a:gd name="adj2" fmla="val 0"/>
                    </a:avLst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dirty="0"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42" name="同侧圆角矩形 41"/>
                  <p:cNvSpPr/>
                  <p:nvPr/>
                </p:nvSpPr>
                <p:spPr>
                  <a:xfrm rot="16200000">
                    <a:off x="1821708" y="2055264"/>
                    <a:ext cx="202105" cy="244475"/>
                  </a:xfrm>
                  <a:prstGeom prst="round2SameRect">
                    <a:avLst>
                      <a:gd name="adj1" fmla="val 11954"/>
                      <a:gd name="adj2" fmla="val 0"/>
                    </a:avLst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dirty="0"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43" name="同侧圆角矩形 42"/>
                  <p:cNvSpPr/>
                  <p:nvPr/>
                </p:nvSpPr>
                <p:spPr>
                  <a:xfrm rot="16200000">
                    <a:off x="1840232" y="2455840"/>
                    <a:ext cx="165058" cy="244475"/>
                  </a:xfrm>
                  <a:prstGeom prst="round2SameRect">
                    <a:avLst>
                      <a:gd name="adj1" fmla="val 11954"/>
                      <a:gd name="adj2" fmla="val 0"/>
                    </a:avLst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dirty="0"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44" name="同侧圆角矩形 43"/>
                  <p:cNvSpPr/>
                  <p:nvPr/>
                </p:nvSpPr>
                <p:spPr>
                  <a:xfrm rot="16200000">
                    <a:off x="1840233" y="2821029"/>
                    <a:ext cx="165058" cy="244475"/>
                  </a:xfrm>
                  <a:prstGeom prst="round2SameRect">
                    <a:avLst>
                      <a:gd name="adj1" fmla="val 11954"/>
                      <a:gd name="adj2" fmla="val 0"/>
                    </a:avLst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dirty="0"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</p:grpSp>
            <p:sp>
              <p:nvSpPr>
                <p:cNvPr id="37" name="圆角矩形 36"/>
                <p:cNvSpPr/>
                <p:nvPr/>
              </p:nvSpPr>
              <p:spPr>
                <a:xfrm rot="16200000">
                  <a:off x="501671" y="2644350"/>
                  <a:ext cx="4320000" cy="2088000"/>
                </a:xfrm>
                <a:prstGeom prst="roundRect">
                  <a:avLst>
                    <a:gd name="adj" fmla="val 14809"/>
                  </a:avLst>
                </a:prstGeom>
                <a:solidFill>
                  <a:srgbClr val="D8DBDD"/>
                </a:solidFill>
                <a:ln w="31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8" name="圆角矩形 37"/>
                <p:cNvSpPr/>
                <p:nvPr/>
              </p:nvSpPr>
              <p:spPr>
                <a:xfrm rot="16200000">
                  <a:off x="554471" y="2690766"/>
                  <a:ext cx="4214400" cy="1995168"/>
                </a:xfrm>
                <a:prstGeom prst="roundRect">
                  <a:avLst>
                    <a:gd name="adj" fmla="val 13725"/>
                  </a:avLst>
                </a:prstGeom>
                <a:solidFill>
                  <a:schemeClr val="accent6"/>
                </a:solidFill>
                <a:ln w="19050">
                  <a:solidFill>
                    <a:srgbClr val="BCBD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9" name="椭圆 38"/>
                <p:cNvSpPr/>
                <p:nvPr/>
              </p:nvSpPr>
              <p:spPr>
                <a:xfrm>
                  <a:off x="2468571" y="5336102"/>
                  <a:ext cx="347150" cy="347150"/>
                </a:xfrm>
                <a:prstGeom prst="ellipse">
                  <a:avLst/>
                </a:prstGeom>
                <a:solidFill>
                  <a:srgbClr val="DDDEE0"/>
                </a:solidFill>
                <a:ln w="19050">
                  <a:solidFill>
                    <a:srgbClr val="A4A7A8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40" name="圆角矩形 39"/>
                <p:cNvSpPr/>
                <p:nvPr/>
              </p:nvSpPr>
              <p:spPr>
                <a:xfrm>
                  <a:off x="2464535" y="1853651"/>
                  <a:ext cx="354806" cy="45793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49495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  <p:sp>
            <p:nvSpPr>
              <p:cNvPr id="31" name="矩形 30"/>
              <p:cNvSpPr/>
              <p:nvPr/>
            </p:nvSpPr>
            <p:spPr>
              <a:xfrm>
                <a:off x="1788546" y="2120899"/>
                <a:ext cx="1746250" cy="3092451"/>
              </a:xfrm>
              <a:prstGeom prst="rect">
                <a:avLst/>
              </a:prstGeom>
              <a:blipFill dpi="0" rotWithShape="1">
                <a:blip r:embed="rId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45" name="组合 44"/>
            <p:cNvGrpSpPr/>
            <p:nvPr/>
          </p:nvGrpSpPr>
          <p:grpSpPr>
            <a:xfrm>
              <a:off x="9368978" y="2057400"/>
              <a:ext cx="1794404" cy="3693882"/>
              <a:chOff x="1595744" y="1504948"/>
              <a:chExt cx="2109927" cy="4343402"/>
            </a:xfrm>
          </p:grpSpPr>
          <p:grpSp>
            <p:nvGrpSpPr>
              <p:cNvPr id="46" name="组合 45"/>
              <p:cNvGrpSpPr/>
              <p:nvPr/>
            </p:nvGrpSpPr>
            <p:grpSpPr>
              <a:xfrm>
                <a:off x="1595744" y="1504948"/>
                <a:ext cx="2109927" cy="4343402"/>
                <a:chOff x="1595744" y="1504948"/>
                <a:chExt cx="2109927" cy="4343402"/>
              </a:xfrm>
            </p:grpSpPr>
            <p:grpSp>
              <p:nvGrpSpPr>
                <p:cNvPr id="53" name="组合 52"/>
                <p:cNvGrpSpPr/>
                <p:nvPr/>
              </p:nvGrpSpPr>
              <p:grpSpPr>
                <a:xfrm>
                  <a:off x="1595744" y="1504948"/>
                  <a:ext cx="1718965" cy="1546248"/>
                  <a:chOff x="1800523" y="1479548"/>
                  <a:chExt cx="1718965" cy="1546248"/>
                </a:xfrm>
                <a:solidFill>
                  <a:srgbClr val="494951"/>
                </a:solidFill>
              </p:grpSpPr>
              <p:sp>
                <p:nvSpPr>
                  <p:cNvPr id="58" name="同侧圆角矩形 57"/>
                  <p:cNvSpPr/>
                  <p:nvPr/>
                </p:nvSpPr>
                <p:spPr>
                  <a:xfrm>
                    <a:off x="3251803" y="1479548"/>
                    <a:ext cx="267685" cy="244475"/>
                  </a:xfrm>
                  <a:prstGeom prst="round2SameRect">
                    <a:avLst>
                      <a:gd name="adj1" fmla="val 9849"/>
                      <a:gd name="adj2" fmla="val 0"/>
                    </a:avLst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dirty="0"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59" name="同侧圆角矩形 58"/>
                  <p:cNvSpPr/>
                  <p:nvPr/>
                </p:nvSpPr>
                <p:spPr>
                  <a:xfrm rot="16200000">
                    <a:off x="1821708" y="2055264"/>
                    <a:ext cx="202105" cy="244475"/>
                  </a:xfrm>
                  <a:prstGeom prst="round2SameRect">
                    <a:avLst>
                      <a:gd name="adj1" fmla="val 11954"/>
                      <a:gd name="adj2" fmla="val 0"/>
                    </a:avLst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dirty="0"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60" name="同侧圆角矩形 59"/>
                  <p:cNvSpPr/>
                  <p:nvPr/>
                </p:nvSpPr>
                <p:spPr>
                  <a:xfrm rot="16200000">
                    <a:off x="1840232" y="2455840"/>
                    <a:ext cx="165058" cy="244475"/>
                  </a:xfrm>
                  <a:prstGeom prst="round2SameRect">
                    <a:avLst>
                      <a:gd name="adj1" fmla="val 11954"/>
                      <a:gd name="adj2" fmla="val 0"/>
                    </a:avLst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dirty="0"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61" name="同侧圆角矩形 60"/>
                  <p:cNvSpPr/>
                  <p:nvPr/>
                </p:nvSpPr>
                <p:spPr>
                  <a:xfrm rot="16200000">
                    <a:off x="1840233" y="2821029"/>
                    <a:ext cx="165058" cy="244475"/>
                  </a:xfrm>
                  <a:prstGeom prst="round2SameRect">
                    <a:avLst>
                      <a:gd name="adj1" fmla="val 11954"/>
                      <a:gd name="adj2" fmla="val 0"/>
                    </a:avLst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dirty="0"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</p:grpSp>
            <p:sp>
              <p:nvSpPr>
                <p:cNvPr id="54" name="圆角矩形 53"/>
                <p:cNvSpPr/>
                <p:nvPr/>
              </p:nvSpPr>
              <p:spPr>
                <a:xfrm rot="16200000">
                  <a:off x="501671" y="2644350"/>
                  <a:ext cx="4320000" cy="2088000"/>
                </a:xfrm>
                <a:prstGeom prst="roundRect">
                  <a:avLst>
                    <a:gd name="adj" fmla="val 14809"/>
                  </a:avLst>
                </a:prstGeom>
                <a:solidFill>
                  <a:srgbClr val="D8DBDD"/>
                </a:solidFill>
                <a:ln w="31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55" name="圆角矩形 54"/>
                <p:cNvSpPr/>
                <p:nvPr/>
              </p:nvSpPr>
              <p:spPr>
                <a:xfrm rot="16200000">
                  <a:off x="554471" y="2690766"/>
                  <a:ext cx="4214400" cy="1995168"/>
                </a:xfrm>
                <a:prstGeom prst="roundRect">
                  <a:avLst>
                    <a:gd name="adj" fmla="val 13725"/>
                  </a:avLst>
                </a:prstGeom>
                <a:solidFill>
                  <a:schemeClr val="accent6"/>
                </a:solidFill>
                <a:ln w="19050">
                  <a:solidFill>
                    <a:srgbClr val="BCBD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56" name="椭圆 55"/>
                <p:cNvSpPr/>
                <p:nvPr/>
              </p:nvSpPr>
              <p:spPr>
                <a:xfrm>
                  <a:off x="2468571" y="5336102"/>
                  <a:ext cx="347150" cy="347150"/>
                </a:xfrm>
                <a:prstGeom prst="ellipse">
                  <a:avLst/>
                </a:prstGeom>
                <a:solidFill>
                  <a:srgbClr val="DDDEE0"/>
                </a:solidFill>
                <a:ln w="19050">
                  <a:solidFill>
                    <a:srgbClr val="A4A7A8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57" name="圆角矩形 56"/>
                <p:cNvSpPr/>
                <p:nvPr/>
              </p:nvSpPr>
              <p:spPr>
                <a:xfrm>
                  <a:off x="2464535" y="1853651"/>
                  <a:ext cx="354806" cy="45793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49495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  <p:sp>
            <p:nvSpPr>
              <p:cNvPr id="48" name="矩形 47"/>
              <p:cNvSpPr/>
              <p:nvPr/>
            </p:nvSpPr>
            <p:spPr>
              <a:xfrm>
                <a:off x="1788546" y="2120899"/>
                <a:ext cx="1746250" cy="3092451"/>
              </a:xfrm>
              <a:prstGeom prst="rect">
                <a:avLst/>
              </a:prstGeom>
              <a:blipFill dpi="0" rotWithShape="1"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11" name="组合 10"/>
          <p:cNvGrpSpPr/>
          <p:nvPr/>
        </p:nvGrpSpPr>
        <p:grpSpPr>
          <a:xfrm>
            <a:off x="7582169" y="1583925"/>
            <a:ext cx="2190835" cy="4509954"/>
            <a:chOff x="1595744" y="1504948"/>
            <a:chExt cx="2109927" cy="4343402"/>
          </a:xfrm>
        </p:grpSpPr>
        <p:grpSp>
          <p:nvGrpSpPr>
            <p:cNvPr id="12" name="组合 11"/>
            <p:cNvGrpSpPr/>
            <p:nvPr/>
          </p:nvGrpSpPr>
          <p:grpSpPr>
            <a:xfrm>
              <a:off x="1595744" y="1504948"/>
              <a:ext cx="2109927" cy="4343402"/>
              <a:chOff x="1595744" y="1504948"/>
              <a:chExt cx="2109927" cy="4343402"/>
            </a:xfrm>
          </p:grpSpPr>
          <p:grpSp>
            <p:nvGrpSpPr>
              <p:cNvPr id="19" name="组合 18"/>
              <p:cNvGrpSpPr/>
              <p:nvPr/>
            </p:nvGrpSpPr>
            <p:grpSpPr>
              <a:xfrm>
                <a:off x="1595744" y="1504948"/>
                <a:ext cx="1718965" cy="1546248"/>
                <a:chOff x="1800523" y="1479548"/>
                <a:chExt cx="1718965" cy="1546248"/>
              </a:xfrm>
              <a:solidFill>
                <a:srgbClr val="494951"/>
              </a:solidFill>
            </p:grpSpPr>
            <p:sp>
              <p:nvSpPr>
                <p:cNvPr id="24" name="同侧圆角矩形 23"/>
                <p:cNvSpPr/>
                <p:nvPr/>
              </p:nvSpPr>
              <p:spPr>
                <a:xfrm>
                  <a:off x="3251803" y="1479548"/>
                  <a:ext cx="267685" cy="244475"/>
                </a:xfrm>
                <a:prstGeom prst="round2SameRect">
                  <a:avLst>
                    <a:gd name="adj1" fmla="val 9849"/>
                    <a:gd name="adj2" fmla="val 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25" name="同侧圆角矩形 24"/>
                <p:cNvSpPr/>
                <p:nvPr/>
              </p:nvSpPr>
              <p:spPr>
                <a:xfrm rot="16200000">
                  <a:off x="1821708" y="2055264"/>
                  <a:ext cx="202105" cy="244475"/>
                </a:xfrm>
                <a:prstGeom prst="round2SameRect">
                  <a:avLst>
                    <a:gd name="adj1" fmla="val 11954"/>
                    <a:gd name="adj2" fmla="val 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26" name="同侧圆角矩形 25"/>
                <p:cNvSpPr/>
                <p:nvPr/>
              </p:nvSpPr>
              <p:spPr>
                <a:xfrm rot="16200000">
                  <a:off x="1840232" y="2455840"/>
                  <a:ext cx="165058" cy="244475"/>
                </a:xfrm>
                <a:prstGeom prst="round2SameRect">
                  <a:avLst>
                    <a:gd name="adj1" fmla="val 11954"/>
                    <a:gd name="adj2" fmla="val 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27" name="同侧圆角矩形 26"/>
                <p:cNvSpPr/>
                <p:nvPr/>
              </p:nvSpPr>
              <p:spPr>
                <a:xfrm rot="16200000">
                  <a:off x="1840233" y="2821029"/>
                  <a:ext cx="165058" cy="244475"/>
                </a:xfrm>
                <a:prstGeom prst="round2SameRect">
                  <a:avLst>
                    <a:gd name="adj1" fmla="val 11954"/>
                    <a:gd name="adj2" fmla="val 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  <p:sp>
            <p:nvSpPr>
              <p:cNvPr id="20" name="圆角矩形 19"/>
              <p:cNvSpPr/>
              <p:nvPr/>
            </p:nvSpPr>
            <p:spPr>
              <a:xfrm rot="16200000">
                <a:off x="501671" y="2644350"/>
                <a:ext cx="4320000" cy="2088000"/>
              </a:xfrm>
              <a:prstGeom prst="roundRect">
                <a:avLst>
                  <a:gd name="adj" fmla="val 14809"/>
                </a:avLst>
              </a:prstGeom>
              <a:solidFill>
                <a:srgbClr val="D8DBDD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1" name="圆角矩形 20"/>
              <p:cNvSpPr/>
              <p:nvPr/>
            </p:nvSpPr>
            <p:spPr>
              <a:xfrm rot="16200000">
                <a:off x="554471" y="2690766"/>
                <a:ext cx="4214400" cy="1995168"/>
              </a:xfrm>
              <a:prstGeom prst="roundRect">
                <a:avLst>
                  <a:gd name="adj" fmla="val 13725"/>
                </a:avLst>
              </a:prstGeom>
              <a:solidFill>
                <a:schemeClr val="accent6"/>
              </a:solidFill>
              <a:ln w="19050">
                <a:solidFill>
                  <a:srgbClr val="BCBD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2" name="椭圆 21"/>
              <p:cNvSpPr/>
              <p:nvPr/>
            </p:nvSpPr>
            <p:spPr>
              <a:xfrm>
                <a:off x="2468571" y="5336102"/>
                <a:ext cx="347150" cy="347150"/>
              </a:xfrm>
              <a:prstGeom prst="ellipse">
                <a:avLst/>
              </a:prstGeom>
              <a:solidFill>
                <a:srgbClr val="DDDEE0"/>
              </a:solidFill>
              <a:ln w="19050">
                <a:solidFill>
                  <a:srgbClr val="A4A7A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3" name="圆角矩形 22"/>
              <p:cNvSpPr/>
              <p:nvPr/>
            </p:nvSpPr>
            <p:spPr>
              <a:xfrm>
                <a:off x="2464535" y="1853651"/>
                <a:ext cx="354806" cy="45793"/>
              </a:xfrm>
              <a:prstGeom prst="roundRect">
                <a:avLst>
                  <a:gd name="adj" fmla="val 50000"/>
                </a:avLst>
              </a:prstGeom>
              <a:solidFill>
                <a:srgbClr val="49495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14" name="矩形 13"/>
            <p:cNvSpPr/>
            <p:nvPr/>
          </p:nvSpPr>
          <p:spPr>
            <a:xfrm>
              <a:off x="1788546" y="2120900"/>
              <a:ext cx="1746250" cy="3092450"/>
            </a:xfrm>
            <a:prstGeom prst="rect">
              <a:avLst/>
            </a:prstGeom>
            <a:blipFill dpi="0"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70" name="矩形 69"/>
          <p:cNvSpPr/>
          <p:nvPr/>
        </p:nvSpPr>
        <p:spPr>
          <a:xfrm>
            <a:off x="971612" y="4576215"/>
            <a:ext cx="441995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此处添加详细文本描述，建议与标题相关并符合整体语言风格。为客户提供有效服务，是我们工作的方向和价值评价的标尺，成就客户就是成就我们自己。为客户服务是我们存在的唯一理由，客户需求是我们发展的原动力。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71" name="Group 1581"/>
          <p:cNvGrpSpPr/>
          <p:nvPr/>
        </p:nvGrpSpPr>
        <p:grpSpPr>
          <a:xfrm>
            <a:off x="1199197" y="3581870"/>
            <a:ext cx="1420095" cy="827342"/>
            <a:chOff x="-19732" y="0"/>
            <a:chExt cx="1420093" cy="827341"/>
          </a:xfrm>
        </p:grpSpPr>
        <p:sp>
          <p:nvSpPr>
            <p:cNvPr id="73" name="Shape 1578"/>
            <p:cNvSpPr/>
            <p:nvPr/>
          </p:nvSpPr>
          <p:spPr>
            <a:xfrm>
              <a:off x="-19732" y="211788"/>
              <a:ext cx="1420093" cy="61555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spAutoFit/>
            </a:bodyPr>
            <a:lstStyle>
              <a:lvl1pPr algn="ctr">
                <a:spcBef>
                  <a:spcPts val="300"/>
                </a:spcBef>
                <a:defRPr sz="2000" b="1">
                  <a:solidFill>
                    <a:srgbClr val="F7AC12"/>
                  </a:solidFill>
                  <a:uFill>
                    <a:solidFill>
                      <a:srgbClr val="F7AC12"/>
                    </a:solidFill>
                  </a:uFill>
                  <a:latin typeface="Roboto Condensed Regular"/>
                  <a:ea typeface="Roboto Condensed Regular"/>
                  <a:cs typeface="Roboto Condensed Regular"/>
                  <a:sym typeface="Roboto Condensed Regular"/>
                </a:defRPr>
              </a:lvl1pPr>
            </a:lstStyle>
            <a:p>
              <a:pPr lvl="0">
                <a:defRPr sz="1800" b="0">
                  <a:solidFill>
                    <a:srgbClr val="000000"/>
                  </a:solidFill>
                  <a:uFillTx/>
                </a:defRPr>
              </a:pPr>
              <a:r>
                <a:rPr sz="2000" b="1" dirty="0">
                  <a:solidFill>
                    <a:schemeClr val="bg2"/>
                  </a:solidFill>
                  <a:uFill>
                    <a:solidFill>
                      <a:srgbClr val="F7AC12"/>
                    </a:solidFill>
                  </a:uFill>
                  <a:latin typeface="微软雅黑" panose="020B0503020204020204" pitchFamily="34" charset="-122"/>
                  <a:ea typeface="微软雅黑" panose="020B0503020204020204" pitchFamily="34" charset="-122"/>
                </a:rPr>
                <a:t>$ 12,590,000</a:t>
              </a:r>
              <a:endParaRPr sz="2000" b="1" dirty="0">
                <a:solidFill>
                  <a:schemeClr val="bg2"/>
                </a:solidFill>
                <a:uFill>
                  <a:solidFill>
                    <a:srgbClr val="F7AC12"/>
                  </a:solidFill>
                </a:u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1" name="Shape 1580"/>
            <p:cNvSpPr/>
            <p:nvPr/>
          </p:nvSpPr>
          <p:spPr>
            <a:xfrm rot="10800000">
              <a:off x="630746" y="0"/>
              <a:ext cx="158598" cy="1749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9792"/>
                  </a:moveTo>
                  <a:lnTo>
                    <a:pt x="10800" y="0"/>
                  </a:lnTo>
                  <a:lnTo>
                    <a:pt x="21600" y="9792"/>
                  </a:lnTo>
                  <a:lnTo>
                    <a:pt x="16200" y="9792"/>
                  </a:lnTo>
                  <a:lnTo>
                    <a:pt x="16200" y="21600"/>
                  </a:lnTo>
                  <a:lnTo>
                    <a:pt x="5400" y="21600"/>
                  </a:lnTo>
                  <a:lnTo>
                    <a:pt x="5400" y="9792"/>
                  </a:lnTo>
                  <a:close/>
                </a:path>
              </a:pathLst>
            </a:custGeom>
            <a:solidFill>
              <a:schemeClr val="bg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</a:defRPr>
              </a:pPr>
              <a:endParaRPr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82" name="Group 1589"/>
          <p:cNvGrpSpPr/>
          <p:nvPr/>
        </p:nvGrpSpPr>
        <p:grpSpPr>
          <a:xfrm>
            <a:off x="1153731" y="1963326"/>
            <a:ext cx="1550359" cy="1550232"/>
            <a:chOff x="0" y="-2"/>
            <a:chExt cx="1550357" cy="1550230"/>
          </a:xfrm>
        </p:grpSpPr>
        <p:grpSp>
          <p:nvGrpSpPr>
            <p:cNvPr id="83" name="Group 1587"/>
            <p:cNvGrpSpPr/>
            <p:nvPr/>
          </p:nvGrpSpPr>
          <p:grpSpPr>
            <a:xfrm>
              <a:off x="0" y="-2"/>
              <a:ext cx="1550357" cy="1550230"/>
              <a:chOff x="0" y="-1"/>
              <a:chExt cx="1550356" cy="1550228"/>
            </a:xfrm>
          </p:grpSpPr>
          <p:sp>
            <p:nvSpPr>
              <p:cNvPr id="85" name="Shape 1582"/>
              <p:cNvSpPr/>
              <p:nvPr/>
            </p:nvSpPr>
            <p:spPr>
              <a:xfrm>
                <a:off x="129" y="-1"/>
                <a:ext cx="1550227" cy="15502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chemeClr val="bg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  <a:endParaRPr sz="16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6" name="Shape 1583"/>
              <p:cNvSpPr/>
              <p:nvPr/>
            </p:nvSpPr>
            <p:spPr>
              <a:xfrm>
                <a:off x="0" y="0"/>
                <a:ext cx="775243" cy="11626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15" h="21600" extrusionOk="0">
                    <a:moveTo>
                      <a:pt x="2537" y="21600"/>
                    </a:moveTo>
                    <a:lnTo>
                      <a:pt x="2537" y="21600"/>
                    </a:lnTo>
                    <a:cubicBezTo>
                      <a:pt x="-2685" y="14713"/>
                      <a:pt x="414" y="5906"/>
                      <a:pt x="9459" y="1929"/>
                    </a:cubicBezTo>
                    <a:cubicBezTo>
                      <a:pt x="12334" y="665"/>
                      <a:pt x="15595" y="0"/>
                      <a:pt x="18915" y="0"/>
                    </a:cubicBezTo>
                    <a:lnTo>
                      <a:pt x="18915" y="14400"/>
                    </a:ln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  <a:endParaRPr sz="16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7" name="Shape 1584"/>
              <p:cNvSpPr/>
              <p:nvPr/>
            </p:nvSpPr>
            <p:spPr>
              <a:xfrm>
                <a:off x="98685" y="98556"/>
                <a:ext cx="1353117" cy="13531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rgbClr val="F2F2F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algn="ctr">
                  <a:lnSpc>
                    <a:spcPts val="2000"/>
                  </a:lnSpc>
                  <a:defRPr sz="8000">
                    <a:solidFill>
                      <a:srgbClr val="3A5063"/>
                    </a:solidFill>
                    <a:uFill>
                      <a:solidFill>
                        <a:srgbClr val="3A5063"/>
                      </a:solidFill>
                    </a:uFill>
                    <a:latin typeface="Entypo"/>
                    <a:ea typeface="Entypo"/>
                    <a:cs typeface="Entypo"/>
                    <a:sym typeface="Entypo"/>
                  </a:defRPr>
                </a:pPr>
                <a:endParaRPr sz="16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9" name="Shape 1586"/>
              <p:cNvSpPr/>
              <p:nvPr/>
            </p:nvSpPr>
            <p:spPr>
              <a:xfrm>
                <a:off x="219512" y="803355"/>
                <a:ext cx="1120111" cy="49244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spAutoFit/>
              </a:bodyPr>
              <a:lstStyle>
                <a:lvl1pPr algn="ctr">
                  <a:defRPr sz="700">
                    <a:solidFill>
                      <a:srgbClr val="000000">
                        <a:alpha val="50000"/>
                      </a:srgbClr>
                    </a:solidFill>
                    <a:uFill>
                      <a:solidFill>
                        <a:srgbClr val="000000">
                          <a:alpha val="50000"/>
                        </a:srgbClr>
                      </a:solidFill>
                    </a:uFill>
                    <a:latin typeface="Roboto Condensed" panose="02000000000000000000"/>
                    <a:ea typeface="Roboto Condensed" panose="02000000000000000000"/>
                    <a:cs typeface="Roboto Condensed" panose="02000000000000000000"/>
                    <a:sym typeface="Roboto Condensed" panose="02000000000000000000"/>
                  </a:defRPr>
                </a:lvl1pPr>
              </a:lstStyle>
              <a:p>
                <a:r>
                  <a:rPr lang="en-US" altLang="zh-CN" sz="1600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2014</a:t>
                </a:r>
                <a:r>
                  <a:rPr lang="zh-CN" altLang="en-US" sz="1600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年市场占有率</a:t>
                </a:r>
                <a:endParaRPr lang="zh-CN" altLang="en-US" sz="16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84" name="Shape 1588"/>
            <p:cNvSpPr/>
            <p:nvPr/>
          </p:nvSpPr>
          <p:spPr>
            <a:xfrm>
              <a:off x="620473" y="224451"/>
              <a:ext cx="309539" cy="4529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3030"/>
                  </a:moveTo>
                  <a:cubicBezTo>
                    <a:pt x="11084" y="3030"/>
                    <a:pt x="11368" y="2932"/>
                    <a:pt x="11368" y="2639"/>
                  </a:cubicBezTo>
                  <a:cubicBezTo>
                    <a:pt x="11368" y="2443"/>
                    <a:pt x="11084" y="2248"/>
                    <a:pt x="10800" y="2248"/>
                  </a:cubicBezTo>
                  <a:cubicBezTo>
                    <a:pt x="6679" y="2248"/>
                    <a:pt x="3268" y="4594"/>
                    <a:pt x="3268" y="7428"/>
                  </a:cubicBezTo>
                  <a:cubicBezTo>
                    <a:pt x="3268" y="7624"/>
                    <a:pt x="3553" y="7819"/>
                    <a:pt x="3837" y="7819"/>
                  </a:cubicBezTo>
                  <a:cubicBezTo>
                    <a:pt x="4121" y="7819"/>
                    <a:pt x="4405" y="7624"/>
                    <a:pt x="4405" y="7428"/>
                  </a:cubicBezTo>
                  <a:cubicBezTo>
                    <a:pt x="4405" y="5082"/>
                    <a:pt x="7247" y="3030"/>
                    <a:pt x="10800" y="3030"/>
                  </a:cubicBezTo>
                  <a:close/>
                  <a:moveTo>
                    <a:pt x="6253" y="18766"/>
                  </a:moveTo>
                  <a:cubicBezTo>
                    <a:pt x="6395" y="19841"/>
                    <a:pt x="6395" y="19841"/>
                    <a:pt x="6395" y="19841"/>
                  </a:cubicBezTo>
                  <a:cubicBezTo>
                    <a:pt x="6395" y="19841"/>
                    <a:pt x="6821" y="20232"/>
                    <a:pt x="7958" y="20427"/>
                  </a:cubicBezTo>
                  <a:cubicBezTo>
                    <a:pt x="8100" y="21111"/>
                    <a:pt x="8100" y="21111"/>
                    <a:pt x="8100" y="21111"/>
                  </a:cubicBezTo>
                  <a:cubicBezTo>
                    <a:pt x="8100" y="21111"/>
                    <a:pt x="8668" y="21600"/>
                    <a:pt x="10800" y="21600"/>
                  </a:cubicBezTo>
                  <a:cubicBezTo>
                    <a:pt x="12932" y="21600"/>
                    <a:pt x="13500" y="21111"/>
                    <a:pt x="13500" y="21111"/>
                  </a:cubicBezTo>
                  <a:cubicBezTo>
                    <a:pt x="13642" y="20427"/>
                    <a:pt x="13642" y="20427"/>
                    <a:pt x="13642" y="20427"/>
                  </a:cubicBezTo>
                  <a:cubicBezTo>
                    <a:pt x="14779" y="20232"/>
                    <a:pt x="15063" y="19841"/>
                    <a:pt x="15063" y="19841"/>
                  </a:cubicBezTo>
                  <a:cubicBezTo>
                    <a:pt x="15347" y="18766"/>
                    <a:pt x="15347" y="18766"/>
                    <a:pt x="15347" y="18766"/>
                  </a:cubicBezTo>
                  <a:cubicBezTo>
                    <a:pt x="13926" y="19059"/>
                    <a:pt x="12363" y="19254"/>
                    <a:pt x="10800" y="19254"/>
                  </a:cubicBezTo>
                  <a:cubicBezTo>
                    <a:pt x="9095" y="19254"/>
                    <a:pt x="7674" y="19059"/>
                    <a:pt x="6253" y="18766"/>
                  </a:cubicBezTo>
                  <a:close/>
                  <a:moveTo>
                    <a:pt x="5826" y="16615"/>
                  </a:moveTo>
                  <a:cubicBezTo>
                    <a:pt x="5968" y="17788"/>
                    <a:pt x="5968" y="17788"/>
                    <a:pt x="5968" y="17788"/>
                  </a:cubicBezTo>
                  <a:cubicBezTo>
                    <a:pt x="7389" y="18179"/>
                    <a:pt x="9095" y="18375"/>
                    <a:pt x="10800" y="18375"/>
                  </a:cubicBezTo>
                  <a:cubicBezTo>
                    <a:pt x="12505" y="18375"/>
                    <a:pt x="14068" y="18179"/>
                    <a:pt x="15489" y="17788"/>
                  </a:cubicBezTo>
                  <a:cubicBezTo>
                    <a:pt x="15774" y="16615"/>
                    <a:pt x="15774" y="16615"/>
                    <a:pt x="15774" y="16615"/>
                  </a:cubicBezTo>
                  <a:cubicBezTo>
                    <a:pt x="14211" y="17006"/>
                    <a:pt x="12647" y="17300"/>
                    <a:pt x="10800" y="17300"/>
                  </a:cubicBezTo>
                  <a:cubicBezTo>
                    <a:pt x="8953" y="17300"/>
                    <a:pt x="7247" y="17006"/>
                    <a:pt x="5826" y="16615"/>
                  </a:cubicBezTo>
                  <a:close/>
                  <a:moveTo>
                    <a:pt x="10800" y="0"/>
                  </a:moveTo>
                  <a:cubicBezTo>
                    <a:pt x="4832" y="0"/>
                    <a:pt x="0" y="3323"/>
                    <a:pt x="0" y="7428"/>
                  </a:cubicBezTo>
                  <a:cubicBezTo>
                    <a:pt x="0" y="10165"/>
                    <a:pt x="2132" y="12510"/>
                    <a:pt x="5116" y="13781"/>
                  </a:cubicBezTo>
                  <a:cubicBezTo>
                    <a:pt x="5542" y="15638"/>
                    <a:pt x="5542" y="15638"/>
                    <a:pt x="5542" y="15638"/>
                  </a:cubicBezTo>
                  <a:cubicBezTo>
                    <a:pt x="7105" y="16127"/>
                    <a:pt x="8953" y="16420"/>
                    <a:pt x="10800" y="16420"/>
                  </a:cubicBezTo>
                  <a:cubicBezTo>
                    <a:pt x="12647" y="16420"/>
                    <a:pt x="14495" y="16127"/>
                    <a:pt x="16058" y="15638"/>
                  </a:cubicBezTo>
                  <a:cubicBezTo>
                    <a:pt x="16342" y="13781"/>
                    <a:pt x="16342" y="13781"/>
                    <a:pt x="16342" y="13781"/>
                  </a:cubicBezTo>
                  <a:cubicBezTo>
                    <a:pt x="19468" y="12510"/>
                    <a:pt x="21600" y="10165"/>
                    <a:pt x="21600" y="7428"/>
                  </a:cubicBezTo>
                  <a:cubicBezTo>
                    <a:pt x="21600" y="3323"/>
                    <a:pt x="16768" y="0"/>
                    <a:pt x="10800" y="0"/>
                  </a:cubicBezTo>
                  <a:close/>
                  <a:moveTo>
                    <a:pt x="14779" y="12901"/>
                  </a:moveTo>
                  <a:cubicBezTo>
                    <a:pt x="14495" y="14661"/>
                    <a:pt x="14495" y="14661"/>
                    <a:pt x="14495" y="14661"/>
                  </a:cubicBezTo>
                  <a:cubicBezTo>
                    <a:pt x="14495" y="14661"/>
                    <a:pt x="13500" y="15052"/>
                    <a:pt x="10800" y="15052"/>
                  </a:cubicBezTo>
                  <a:cubicBezTo>
                    <a:pt x="8100" y="15052"/>
                    <a:pt x="7105" y="14661"/>
                    <a:pt x="7105" y="14661"/>
                  </a:cubicBezTo>
                  <a:cubicBezTo>
                    <a:pt x="6821" y="12901"/>
                    <a:pt x="6821" y="12901"/>
                    <a:pt x="6821" y="12901"/>
                  </a:cubicBezTo>
                  <a:cubicBezTo>
                    <a:pt x="3837" y="11924"/>
                    <a:pt x="1847" y="9871"/>
                    <a:pt x="1847" y="7428"/>
                  </a:cubicBezTo>
                  <a:cubicBezTo>
                    <a:pt x="1847" y="4105"/>
                    <a:pt x="5826" y="1368"/>
                    <a:pt x="10800" y="1368"/>
                  </a:cubicBezTo>
                  <a:cubicBezTo>
                    <a:pt x="15632" y="1368"/>
                    <a:pt x="19753" y="4105"/>
                    <a:pt x="19753" y="7428"/>
                  </a:cubicBezTo>
                  <a:cubicBezTo>
                    <a:pt x="19753" y="9871"/>
                    <a:pt x="17621" y="11924"/>
                    <a:pt x="14779" y="12901"/>
                  </a:cubicBezTo>
                  <a:close/>
                  <a:moveTo>
                    <a:pt x="13216" y="10165"/>
                  </a:moveTo>
                  <a:cubicBezTo>
                    <a:pt x="10800" y="7233"/>
                    <a:pt x="10800" y="7233"/>
                    <a:pt x="10800" y="7233"/>
                  </a:cubicBezTo>
                  <a:cubicBezTo>
                    <a:pt x="8384" y="10165"/>
                    <a:pt x="8384" y="10165"/>
                    <a:pt x="8384" y="10165"/>
                  </a:cubicBezTo>
                  <a:cubicBezTo>
                    <a:pt x="7389" y="8699"/>
                    <a:pt x="7389" y="8699"/>
                    <a:pt x="7389" y="8699"/>
                  </a:cubicBezTo>
                  <a:cubicBezTo>
                    <a:pt x="5826" y="9187"/>
                    <a:pt x="5826" y="9187"/>
                    <a:pt x="5826" y="9187"/>
                  </a:cubicBezTo>
                  <a:cubicBezTo>
                    <a:pt x="8242" y="12804"/>
                    <a:pt x="8242" y="12804"/>
                    <a:pt x="8242" y="12804"/>
                  </a:cubicBezTo>
                  <a:cubicBezTo>
                    <a:pt x="10800" y="9578"/>
                    <a:pt x="10800" y="9578"/>
                    <a:pt x="10800" y="9578"/>
                  </a:cubicBezTo>
                  <a:cubicBezTo>
                    <a:pt x="13358" y="12804"/>
                    <a:pt x="13358" y="12804"/>
                    <a:pt x="13358" y="12804"/>
                  </a:cubicBezTo>
                  <a:cubicBezTo>
                    <a:pt x="15774" y="9187"/>
                    <a:pt x="15774" y="9187"/>
                    <a:pt x="15774" y="9187"/>
                  </a:cubicBezTo>
                  <a:cubicBezTo>
                    <a:pt x="14211" y="8699"/>
                    <a:pt x="14211" y="8699"/>
                    <a:pt x="14211" y="8699"/>
                  </a:cubicBezTo>
                  <a:lnTo>
                    <a:pt x="13216" y="10165"/>
                  </a:lnTo>
                  <a:close/>
                </a:path>
              </a:pathLst>
            </a:custGeom>
            <a:solidFill>
              <a:srgbClr val="F7AC1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 sz="16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90" name="Group 1593"/>
          <p:cNvGrpSpPr/>
          <p:nvPr/>
        </p:nvGrpSpPr>
        <p:grpSpPr>
          <a:xfrm>
            <a:off x="3096321" y="3581870"/>
            <a:ext cx="1420095" cy="827342"/>
            <a:chOff x="0" y="0"/>
            <a:chExt cx="1420093" cy="827341"/>
          </a:xfrm>
        </p:grpSpPr>
        <p:sp>
          <p:nvSpPr>
            <p:cNvPr id="91" name="Shape 1590"/>
            <p:cNvSpPr/>
            <p:nvPr/>
          </p:nvSpPr>
          <p:spPr>
            <a:xfrm>
              <a:off x="0" y="211789"/>
              <a:ext cx="1420093" cy="6155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spAutoFit/>
            </a:bodyPr>
            <a:lstStyle>
              <a:lvl1pPr algn="ctr">
                <a:spcBef>
                  <a:spcPts val="300"/>
                </a:spcBef>
                <a:defRPr sz="2000" b="1">
                  <a:solidFill>
                    <a:srgbClr val="3194C6"/>
                  </a:solidFill>
                  <a:uFill>
                    <a:solidFill>
                      <a:srgbClr val="3194C6"/>
                    </a:solidFill>
                  </a:uFill>
                  <a:latin typeface="Roboto Condensed Regular"/>
                  <a:ea typeface="Roboto Condensed Regular"/>
                  <a:cs typeface="Roboto Condensed Regular"/>
                  <a:sym typeface="Roboto Condensed Regular"/>
                </a:defRPr>
              </a:lvl1pPr>
            </a:lstStyle>
            <a:p>
              <a:pPr lvl="0">
                <a:defRPr sz="1800" b="0">
                  <a:solidFill>
                    <a:srgbClr val="000000"/>
                  </a:solidFill>
                  <a:uFillTx/>
                </a:defRPr>
              </a:pPr>
              <a:r>
                <a:rPr sz="2000" b="1" dirty="0">
                  <a:solidFill>
                    <a:schemeClr val="tx2"/>
                  </a:solidFill>
                  <a:uFill>
                    <a:solidFill>
                      <a:srgbClr val="3194C6"/>
                    </a:solidFill>
                  </a:uFill>
                  <a:latin typeface="微软雅黑" panose="020B0503020204020204" pitchFamily="34" charset="-122"/>
                  <a:ea typeface="微软雅黑" panose="020B0503020204020204" pitchFamily="34" charset="-122"/>
                </a:rPr>
                <a:t>$ 9,840,000</a:t>
              </a:r>
              <a:endParaRPr sz="2000" b="1" dirty="0">
                <a:solidFill>
                  <a:schemeClr val="tx2"/>
                </a:solidFill>
                <a:uFill>
                  <a:solidFill>
                    <a:srgbClr val="3194C6"/>
                  </a:solidFill>
                </a:u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3" name="Shape 1592"/>
            <p:cNvSpPr/>
            <p:nvPr/>
          </p:nvSpPr>
          <p:spPr>
            <a:xfrm rot="10800000">
              <a:off x="630746" y="0"/>
              <a:ext cx="158598" cy="1749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9792"/>
                  </a:moveTo>
                  <a:lnTo>
                    <a:pt x="10800" y="0"/>
                  </a:lnTo>
                  <a:lnTo>
                    <a:pt x="21600" y="9792"/>
                  </a:lnTo>
                  <a:lnTo>
                    <a:pt x="16200" y="9792"/>
                  </a:lnTo>
                  <a:lnTo>
                    <a:pt x="16200" y="21600"/>
                  </a:lnTo>
                  <a:lnTo>
                    <a:pt x="5400" y="21600"/>
                  </a:lnTo>
                  <a:lnTo>
                    <a:pt x="5400" y="9792"/>
                  </a:lnTo>
                  <a:close/>
                </a:path>
              </a:pathLst>
            </a:custGeom>
            <a:solidFill>
              <a:schemeClr val="tx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</a:defRPr>
              </a:pPr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94" name="Group 1605"/>
          <p:cNvGrpSpPr/>
          <p:nvPr/>
        </p:nvGrpSpPr>
        <p:grpSpPr>
          <a:xfrm>
            <a:off x="1600027" y="1426617"/>
            <a:ext cx="618436" cy="486314"/>
            <a:chOff x="0" y="0"/>
            <a:chExt cx="618435" cy="486312"/>
          </a:xfrm>
        </p:grpSpPr>
        <p:sp>
          <p:nvSpPr>
            <p:cNvPr id="95" name="Shape 1602"/>
            <p:cNvSpPr/>
            <p:nvPr/>
          </p:nvSpPr>
          <p:spPr>
            <a:xfrm>
              <a:off x="0" y="0"/>
              <a:ext cx="618436" cy="265044"/>
            </a:xfrm>
            <a:prstGeom prst="roundRect">
              <a:avLst>
                <a:gd name="adj" fmla="val 16667"/>
              </a:avLst>
            </a:prstGeom>
            <a:solidFill>
              <a:schemeClr val="bg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6" name="Shape 1603"/>
            <p:cNvSpPr/>
            <p:nvPr/>
          </p:nvSpPr>
          <p:spPr>
            <a:xfrm>
              <a:off x="48106" y="16299"/>
              <a:ext cx="570330" cy="215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spAutoFit/>
            </a:bodyPr>
            <a:lstStyle/>
            <a:p>
              <a:pPr lvl="0" algn="ctr">
                <a:spcBef>
                  <a:spcPts val="300"/>
                </a:spcBef>
                <a:defRPr>
                  <a:uFillTx/>
                </a:defRPr>
              </a:pPr>
              <a:r>
                <a:rPr sz="1400" b="1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微软雅黑" panose="020B0503020204020204" pitchFamily="34" charset="-122"/>
                  <a:ea typeface="微软雅黑" panose="020B0503020204020204" pitchFamily="34" charset="-122"/>
                  <a:cs typeface="Roboto Condensed Regular"/>
                  <a:sym typeface="Roboto Condensed Regular"/>
                </a:rPr>
                <a:t>30</a:t>
              </a:r>
              <a:r>
                <a:rPr sz="1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微软雅黑" panose="020B0503020204020204" pitchFamily="34" charset="-122"/>
                  <a:ea typeface="微软雅黑" panose="020B0503020204020204" pitchFamily="34" charset="-122"/>
                  <a:cs typeface="Roboto Condensed Regular"/>
                  <a:sym typeface="Roboto Condensed Regular"/>
                </a:rPr>
                <a:t>%</a:t>
              </a:r>
              <a:endParaRPr sz="1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微软雅黑" panose="020B0503020204020204" pitchFamily="34" charset="-122"/>
                <a:ea typeface="微软雅黑" panose="020B0503020204020204" pitchFamily="34" charset="-122"/>
                <a:cs typeface="Roboto Condensed Regular"/>
                <a:sym typeface="Roboto Condensed Regular"/>
              </a:endParaRPr>
            </a:p>
          </p:txBody>
        </p:sp>
        <p:sp>
          <p:nvSpPr>
            <p:cNvPr id="97" name="Shape 1604"/>
            <p:cNvSpPr/>
            <p:nvPr/>
          </p:nvSpPr>
          <p:spPr>
            <a:xfrm flipV="1">
              <a:off x="320263" y="312985"/>
              <a:ext cx="1" cy="173328"/>
            </a:xfrm>
            <a:prstGeom prst="line">
              <a:avLst/>
            </a:prstGeom>
            <a:noFill/>
            <a:ln w="9525" cap="flat">
              <a:solidFill>
                <a:schemeClr val="bg2"/>
              </a:solidFill>
              <a:prstDash val="sysDash"/>
              <a:round/>
              <a:headEnd type="oval" w="med" len="med"/>
              <a:tailEnd type="oval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1200">
                  <a:uFillTx/>
                  <a:latin typeface="+mj-lt"/>
                  <a:ea typeface="+mj-ea"/>
                  <a:cs typeface="+mj-cs"/>
                  <a:sym typeface="Helvetica"/>
                </a:defRPr>
              </a:pPr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98" name="Group 1609"/>
          <p:cNvGrpSpPr/>
          <p:nvPr/>
        </p:nvGrpSpPr>
        <p:grpSpPr>
          <a:xfrm>
            <a:off x="3493983" y="1426617"/>
            <a:ext cx="618436" cy="486314"/>
            <a:chOff x="0" y="0"/>
            <a:chExt cx="618435" cy="486312"/>
          </a:xfrm>
        </p:grpSpPr>
        <p:sp>
          <p:nvSpPr>
            <p:cNvPr id="99" name="Shape 1606"/>
            <p:cNvSpPr/>
            <p:nvPr/>
          </p:nvSpPr>
          <p:spPr>
            <a:xfrm>
              <a:off x="0" y="0"/>
              <a:ext cx="618436" cy="265044"/>
            </a:xfrm>
            <a:prstGeom prst="roundRect">
              <a:avLst>
                <a:gd name="adj" fmla="val 16667"/>
              </a:avLst>
            </a:prstGeom>
            <a:solidFill>
              <a:schemeClr val="tx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0" name="Shape 1607"/>
            <p:cNvSpPr/>
            <p:nvPr/>
          </p:nvSpPr>
          <p:spPr>
            <a:xfrm>
              <a:off x="48106" y="16299"/>
              <a:ext cx="570330" cy="215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spAutoFit/>
            </a:bodyPr>
            <a:lstStyle/>
            <a:p>
              <a:pPr lvl="0" algn="ctr">
                <a:spcBef>
                  <a:spcPts val="300"/>
                </a:spcBef>
                <a:defRPr>
                  <a:uFillTx/>
                </a:defRPr>
              </a:pPr>
              <a:r>
                <a:rPr sz="1400" b="1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微软雅黑" panose="020B0503020204020204" pitchFamily="34" charset="-122"/>
                  <a:ea typeface="微软雅黑" panose="020B0503020204020204" pitchFamily="34" charset="-122"/>
                  <a:cs typeface="Roboto Condensed Regular"/>
                  <a:sym typeface="Roboto Condensed Regular"/>
                </a:rPr>
                <a:t>50</a:t>
              </a:r>
              <a:r>
                <a:rPr sz="1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微软雅黑" panose="020B0503020204020204" pitchFamily="34" charset="-122"/>
                  <a:ea typeface="微软雅黑" panose="020B0503020204020204" pitchFamily="34" charset="-122"/>
                  <a:cs typeface="Roboto Condensed Regular"/>
                  <a:sym typeface="Roboto Condensed Regular"/>
                </a:rPr>
                <a:t>%</a:t>
              </a:r>
              <a:endParaRPr sz="1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微软雅黑" panose="020B0503020204020204" pitchFamily="34" charset="-122"/>
                <a:ea typeface="微软雅黑" panose="020B0503020204020204" pitchFamily="34" charset="-122"/>
                <a:cs typeface="Roboto Condensed Regular"/>
                <a:sym typeface="Roboto Condensed Regular"/>
              </a:endParaRPr>
            </a:p>
          </p:txBody>
        </p:sp>
        <p:sp>
          <p:nvSpPr>
            <p:cNvPr id="101" name="Shape 1608"/>
            <p:cNvSpPr/>
            <p:nvPr/>
          </p:nvSpPr>
          <p:spPr>
            <a:xfrm flipV="1">
              <a:off x="320263" y="312985"/>
              <a:ext cx="1" cy="173328"/>
            </a:xfrm>
            <a:prstGeom prst="line">
              <a:avLst/>
            </a:prstGeom>
            <a:noFill/>
            <a:ln w="9525" cap="flat">
              <a:solidFill>
                <a:schemeClr val="tx2"/>
              </a:solidFill>
              <a:prstDash val="sysDash"/>
              <a:round/>
              <a:headEnd type="oval" w="med" len="med"/>
              <a:tailEnd type="oval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1200">
                  <a:uFillTx/>
                  <a:latin typeface="+mj-lt"/>
                  <a:ea typeface="+mj-ea"/>
                  <a:cs typeface="+mj-cs"/>
                  <a:sym typeface="Helvetica"/>
                </a:defRPr>
              </a:pPr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02" name="Group 1625"/>
          <p:cNvGrpSpPr/>
          <p:nvPr/>
        </p:nvGrpSpPr>
        <p:grpSpPr>
          <a:xfrm>
            <a:off x="3031253" y="1963323"/>
            <a:ext cx="1550231" cy="1550234"/>
            <a:chOff x="-2" y="-5"/>
            <a:chExt cx="1550230" cy="1550233"/>
          </a:xfrm>
        </p:grpSpPr>
        <p:grpSp>
          <p:nvGrpSpPr>
            <p:cNvPr id="103" name="Group 1623"/>
            <p:cNvGrpSpPr/>
            <p:nvPr/>
          </p:nvGrpSpPr>
          <p:grpSpPr>
            <a:xfrm>
              <a:off x="-2" y="-5"/>
              <a:ext cx="1550230" cy="1550233"/>
              <a:chOff x="-1" y="-4"/>
              <a:chExt cx="1550228" cy="1550231"/>
            </a:xfrm>
          </p:grpSpPr>
          <p:sp>
            <p:nvSpPr>
              <p:cNvPr id="105" name="Shape 1618"/>
              <p:cNvSpPr/>
              <p:nvPr/>
            </p:nvSpPr>
            <p:spPr>
              <a:xfrm>
                <a:off x="-1" y="-1"/>
                <a:ext cx="1550228" cy="15502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chemeClr val="tx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  <a:endParaRPr sz="16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6" name="Shape 1619"/>
              <p:cNvSpPr/>
              <p:nvPr/>
            </p:nvSpPr>
            <p:spPr>
              <a:xfrm>
                <a:off x="2288" y="-4"/>
                <a:ext cx="775114" cy="15502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cubicBezTo>
                      <a:pt x="9671" y="21600"/>
                      <a:pt x="0" y="16765"/>
                      <a:pt x="0" y="10800"/>
                    </a:cubicBezTo>
                    <a:cubicBezTo>
                      <a:pt x="0" y="4835"/>
                      <a:pt x="9671" y="0"/>
                      <a:pt x="21600" y="0"/>
                    </a:cubicBezTo>
                    <a:lnTo>
                      <a:pt x="21536" y="10800"/>
                    </a:ln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  <a:endParaRPr sz="16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7" name="Shape 1620"/>
              <p:cNvSpPr/>
              <p:nvPr/>
            </p:nvSpPr>
            <p:spPr>
              <a:xfrm>
                <a:off x="98555" y="98555"/>
                <a:ext cx="1353118" cy="13531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rgbClr val="F2F2F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algn="ctr">
                  <a:lnSpc>
                    <a:spcPts val="2000"/>
                  </a:lnSpc>
                  <a:defRPr sz="8000">
                    <a:solidFill>
                      <a:srgbClr val="3A5063"/>
                    </a:solidFill>
                    <a:uFill>
                      <a:solidFill>
                        <a:srgbClr val="3A5063"/>
                      </a:solidFill>
                    </a:uFill>
                    <a:latin typeface="Entypo"/>
                    <a:ea typeface="Entypo"/>
                    <a:cs typeface="Entypo"/>
                    <a:sym typeface="Entypo"/>
                  </a:defRPr>
                </a:pPr>
                <a:endParaRPr sz="16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8" name="Shape 1621"/>
              <p:cNvSpPr/>
              <p:nvPr/>
            </p:nvSpPr>
            <p:spPr>
              <a:xfrm>
                <a:off x="319831" y="714312"/>
                <a:ext cx="910565" cy="49244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spAutoFit/>
              </a:bodyPr>
              <a:lstStyle>
                <a:lvl1pPr algn="ctr">
                  <a:spcBef>
                    <a:spcPts val="300"/>
                  </a:spcBef>
                  <a:defRPr sz="1200" b="1">
                    <a:solidFill>
                      <a:srgbClr val="3194C6"/>
                    </a:solidFill>
                    <a:uFill>
                      <a:solidFill>
                        <a:srgbClr val="3194C6"/>
                      </a:solidFill>
                    </a:uFill>
                    <a:latin typeface="Roboto Condensed Regular"/>
                    <a:ea typeface="Roboto Condensed Regular"/>
                    <a:cs typeface="Roboto Condensed Regular"/>
                    <a:sym typeface="Roboto Condensed Regular"/>
                  </a:defRPr>
                </a:lvl1pPr>
              </a:lstStyle>
              <a:p>
                <a:r>
                  <a:rPr lang="en-US" altLang="zh-CN" sz="1600" b="0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2015</a:t>
                </a:r>
                <a:r>
                  <a:rPr lang="zh-CN" altLang="en-US" sz="1600" b="0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年市场占有率</a:t>
                </a:r>
                <a:endParaRPr lang="zh-CN" altLang="en-US" sz="1600" b="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104" name="Shape 1624"/>
            <p:cNvSpPr/>
            <p:nvPr/>
          </p:nvSpPr>
          <p:spPr>
            <a:xfrm>
              <a:off x="629708" y="263854"/>
              <a:ext cx="306571" cy="3861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417" y="8836"/>
                  </a:moveTo>
                  <a:lnTo>
                    <a:pt x="3627" y="8836"/>
                  </a:lnTo>
                  <a:lnTo>
                    <a:pt x="3627" y="10211"/>
                  </a:lnTo>
                  <a:lnTo>
                    <a:pt x="15417" y="10211"/>
                  </a:lnTo>
                  <a:lnTo>
                    <a:pt x="15417" y="8836"/>
                  </a:lnTo>
                  <a:close/>
                  <a:moveTo>
                    <a:pt x="15417" y="6218"/>
                  </a:moveTo>
                  <a:lnTo>
                    <a:pt x="3627" y="6218"/>
                  </a:lnTo>
                  <a:lnTo>
                    <a:pt x="3627" y="7527"/>
                  </a:lnTo>
                  <a:lnTo>
                    <a:pt x="15417" y="7527"/>
                  </a:lnTo>
                  <a:lnTo>
                    <a:pt x="15417" y="6218"/>
                  </a:lnTo>
                  <a:close/>
                  <a:moveTo>
                    <a:pt x="15417" y="3535"/>
                  </a:moveTo>
                  <a:lnTo>
                    <a:pt x="3627" y="3535"/>
                  </a:lnTo>
                  <a:lnTo>
                    <a:pt x="3627" y="4909"/>
                  </a:lnTo>
                  <a:lnTo>
                    <a:pt x="15417" y="4909"/>
                  </a:lnTo>
                  <a:lnTo>
                    <a:pt x="15417" y="3535"/>
                  </a:lnTo>
                  <a:close/>
                  <a:moveTo>
                    <a:pt x="3627" y="12829"/>
                  </a:moveTo>
                  <a:lnTo>
                    <a:pt x="9563" y="12829"/>
                  </a:lnTo>
                  <a:lnTo>
                    <a:pt x="9563" y="11520"/>
                  </a:lnTo>
                  <a:lnTo>
                    <a:pt x="3627" y="11520"/>
                  </a:lnTo>
                  <a:lnTo>
                    <a:pt x="3627" y="12829"/>
                  </a:lnTo>
                  <a:close/>
                  <a:moveTo>
                    <a:pt x="19209" y="1898"/>
                  </a:moveTo>
                  <a:lnTo>
                    <a:pt x="19209" y="0"/>
                  </a:lnTo>
                  <a:lnTo>
                    <a:pt x="0" y="0"/>
                  </a:lnTo>
                  <a:lnTo>
                    <a:pt x="0" y="19702"/>
                  </a:lnTo>
                  <a:lnTo>
                    <a:pt x="2391" y="19702"/>
                  </a:lnTo>
                  <a:lnTo>
                    <a:pt x="2391" y="21600"/>
                  </a:lnTo>
                  <a:lnTo>
                    <a:pt x="21600" y="21600"/>
                  </a:lnTo>
                  <a:lnTo>
                    <a:pt x="21600" y="1898"/>
                  </a:lnTo>
                  <a:lnTo>
                    <a:pt x="19209" y="1898"/>
                  </a:lnTo>
                  <a:close/>
                  <a:moveTo>
                    <a:pt x="1237" y="18720"/>
                  </a:moveTo>
                  <a:lnTo>
                    <a:pt x="1237" y="1047"/>
                  </a:lnTo>
                  <a:lnTo>
                    <a:pt x="17808" y="1047"/>
                  </a:lnTo>
                  <a:lnTo>
                    <a:pt x="17808" y="14138"/>
                  </a:lnTo>
                  <a:lnTo>
                    <a:pt x="12202" y="14138"/>
                  </a:lnTo>
                  <a:lnTo>
                    <a:pt x="12202" y="18720"/>
                  </a:lnTo>
                  <a:lnTo>
                    <a:pt x="1237" y="18720"/>
                  </a:lnTo>
                  <a:close/>
                  <a:moveTo>
                    <a:pt x="20198" y="20618"/>
                  </a:moveTo>
                  <a:lnTo>
                    <a:pt x="3627" y="20618"/>
                  </a:lnTo>
                  <a:lnTo>
                    <a:pt x="3627" y="19702"/>
                  </a:lnTo>
                  <a:lnTo>
                    <a:pt x="12779" y="19702"/>
                  </a:lnTo>
                  <a:lnTo>
                    <a:pt x="19209" y="14727"/>
                  </a:lnTo>
                  <a:lnTo>
                    <a:pt x="19209" y="2945"/>
                  </a:lnTo>
                  <a:lnTo>
                    <a:pt x="20198" y="2945"/>
                  </a:lnTo>
                  <a:lnTo>
                    <a:pt x="20198" y="20618"/>
                  </a:lnTo>
                  <a:close/>
                </a:path>
              </a:pathLst>
            </a:custGeom>
            <a:solidFill>
              <a:srgbClr val="3194C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 sz="16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516000" y="456555"/>
            <a:ext cx="11160000" cy="461665"/>
          </a:xfr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>
                <a:gradFill>
                  <a:gsLst>
                    <a:gs pos="0">
                      <a:srgbClr val="84703F"/>
                    </a:gs>
                    <a:gs pos="60000">
                      <a:srgbClr val="E1D8A0"/>
                    </a:gs>
                    <a:gs pos="100000">
                      <a:srgbClr val="84703F"/>
                    </a:gs>
                  </a:gsLst>
                  <a:lin ang="3600000" scaled="0"/>
                </a:gradFill>
                <a:cs typeface="+mn-cs"/>
              </a:rPr>
              <a:t>产品市场比例</a:t>
            </a:r>
            <a:endParaRPr lang="zh-CN" altLang="en-US" sz="2400" b="1" dirty="0">
              <a:gradFill>
                <a:gsLst>
                  <a:gs pos="0">
                    <a:srgbClr val="84703F"/>
                  </a:gs>
                  <a:gs pos="60000">
                    <a:srgbClr val="E1D8A0"/>
                  </a:gs>
                  <a:gs pos="100000">
                    <a:srgbClr val="84703F"/>
                  </a:gs>
                </a:gsLst>
                <a:lin ang="3600000" scaled="0"/>
              </a:gradFill>
              <a:cs typeface="+mn-cs"/>
            </a:endParaRPr>
          </a:p>
        </p:txBody>
      </p:sp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decel="100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indefinite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indefinite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indefinite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indefinite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indefinite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3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500"/>
                            </p:stCondLst>
                            <p:childTnLst>
                              <p:par>
                                <p:cTn id="5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indefinite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3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  <p:bldP spid="71" grpId="0" animBg="1" advAuto="0"/>
      <p:bldP spid="82" grpId="0" animBg="1" advAuto="0"/>
      <p:bldP spid="90" grpId="0" animBg="1" advAuto="0"/>
      <p:bldP spid="94" grpId="0" animBg="1" advAuto="0"/>
      <p:bldP spid="98" grpId="0" animBg="1" advAuto="0"/>
      <p:bldP spid="102" grpId="0" animBg="1" advAuto="0"/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矩形 47"/>
          <p:cNvSpPr/>
          <p:nvPr/>
        </p:nvSpPr>
        <p:spPr>
          <a:xfrm>
            <a:off x="299897" y="312285"/>
            <a:ext cx="11592206" cy="623343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16000" y="456555"/>
            <a:ext cx="11160000" cy="461665"/>
          </a:xfr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>
                <a:gradFill>
                  <a:gsLst>
                    <a:gs pos="0">
                      <a:srgbClr val="84703F"/>
                    </a:gs>
                    <a:gs pos="60000">
                      <a:srgbClr val="E1D8A0"/>
                    </a:gs>
                    <a:gs pos="100000">
                      <a:srgbClr val="84703F"/>
                    </a:gs>
                  </a:gsLst>
                  <a:lin ang="3600000" scaled="0"/>
                </a:gradFill>
                <a:cs typeface="+mn-cs"/>
              </a:rPr>
              <a:t>市场增长</a:t>
            </a:r>
            <a:endParaRPr lang="zh-CN" altLang="en-US" sz="2400" b="1" dirty="0">
              <a:gradFill>
                <a:gsLst>
                  <a:gs pos="0">
                    <a:srgbClr val="84703F"/>
                  </a:gs>
                  <a:gs pos="60000">
                    <a:srgbClr val="E1D8A0"/>
                  </a:gs>
                  <a:gs pos="100000">
                    <a:srgbClr val="84703F"/>
                  </a:gs>
                </a:gsLst>
                <a:lin ang="3600000" scaled="0"/>
              </a:gradFill>
              <a:cs typeface="+mn-cs"/>
            </a:endParaRPr>
          </a:p>
        </p:txBody>
      </p:sp>
      <p:grpSp>
        <p:nvGrpSpPr>
          <p:cNvPr id="71" name="组合 70"/>
          <p:cNvGrpSpPr/>
          <p:nvPr/>
        </p:nvGrpSpPr>
        <p:grpSpPr>
          <a:xfrm>
            <a:off x="3911750" y="5123933"/>
            <a:ext cx="789141" cy="246221"/>
            <a:chOff x="3911742" y="5123930"/>
            <a:chExt cx="789139" cy="246221"/>
          </a:xfrm>
        </p:grpSpPr>
        <p:sp>
          <p:nvSpPr>
            <p:cNvPr id="73" name="矩形 72"/>
            <p:cNvSpPr/>
            <p:nvPr/>
          </p:nvSpPr>
          <p:spPr>
            <a:xfrm>
              <a:off x="3911742" y="5181263"/>
              <a:ext cx="130472" cy="13047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4" name="矩形 73"/>
            <p:cNvSpPr/>
            <p:nvPr/>
          </p:nvSpPr>
          <p:spPr>
            <a:xfrm>
              <a:off x="4003255" y="5123930"/>
              <a:ext cx="697626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网页设计</a:t>
              </a:r>
              <a:endPara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81" name="组合 80"/>
          <p:cNvGrpSpPr/>
          <p:nvPr/>
        </p:nvGrpSpPr>
        <p:grpSpPr>
          <a:xfrm>
            <a:off x="5075121" y="5129688"/>
            <a:ext cx="816789" cy="246221"/>
            <a:chOff x="5075117" y="5129684"/>
            <a:chExt cx="816788" cy="246221"/>
          </a:xfrm>
        </p:grpSpPr>
        <p:sp>
          <p:nvSpPr>
            <p:cNvPr id="82" name="矩形 81"/>
            <p:cNvSpPr/>
            <p:nvPr/>
          </p:nvSpPr>
          <p:spPr>
            <a:xfrm>
              <a:off x="5075117" y="5181262"/>
              <a:ext cx="130472" cy="130472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3" name="矩形 82"/>
            <p:cNvSpPr/>
            <p:nvPr/>
          </p:nvSpPr>
          <p:spPr>
            <a:xfrm>
              <a:off x="5167028" y="5129684"/>
              <a:ext cx="724877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Web</a:t>
              </a:r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开发</a:t>
              </a:r>
              <a:endPara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84" name="组合 83"/>
          <p:cNvGrpSpPr/>
          <p:nvPr/>
        </p:nvGrpSpPr>
        <p:grpSpPr>
          <a:xfrm>
            <a:off x="6266004" y="5123934"/>
            <a:ext cx="778425" cy="246221"/>
            <a:chOff x="6266001" y="5123930"/>
            <a:chExt cx="778425" cy="246221"/>
          </a:xfrm>
        </p:grpSpPr>
        <p:sp>
          <p:nvSpPr>
            <p:cNvPr id="85" name="矩形 84"/>
            <p:cNvSpPr/>
            <p:nvPr/>
          </p:nvSpPr>
          <p:spPr>
            <a:xfrm>
              <a:off x="6266001" y="5181263"/>
              <a:ext cx="130472" cy="13047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6" name="矩形 85"/>
            <p:cNvSpPr/>
            <p:nvPr/>
          </p:nvSpPr>
          <p:spPr>
            <a:xfrm>
              <a:off x="6356417" y="5123930"/>
              <a:ext cx="688009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APP</a:t>
              </a:r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开发</a:t>
              </a:r>
              <a:endPara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87" name="组合 86"/>
          <p:cNvGrpSpPr/>
          <p:nvPr/>
        </p:nvGrpSpPr>
        <p:grpSpPr>
          <a:xfrm>
            <a:off x="7418593" y="5123933"/>
            <a:ext cx="788042" cy="246221"/>
            <a:chOff x="7418597" y="5123930"/>
            <a:chExt cx="788044" cy="246221"/>
          </a:xfrm>
        </p:grpSpPr>
        <p:sp>
          <p:nvSpPr>
            <p:cNvPr id="88" name="矩形 87"/>
            <p:cNvSpPr/>
            <p:nvPr/>
          </p:nvSpPr>
          <p:spPr>
            <a:xfrm>
              <a:off x="7418597" y="5181263"/>
              <a:ext cx="130472" cy="13047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9" name="矩形 88"/>
            <p:cNvSpPr/>
            <p:nvPr/>
          </p:nvSpPr>
          <p:spPr>
            <a:xfrm>
              <a:off x="7509013" y="5123930"/>
              <a:ext cx="697628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品牌建设</a:t>
              </a:r>
              <a:endPara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90" name="组合 89"/>
          <p:cNvGrpSpPr/>
          <p:nvPr/>
        </p:nvGrpSpPr>
        <p:grpSpPr>
          <a:xfrm>
            <a:off x="4736179" y="2230773"/>
            <a:ext cx="2692607" cy="2529914"/>
            <a:chOff x="4736177" y="2152650"/>
            <a:chExt cx="2692607" cy="2529914"/>
          </a:xfrm>
        </p:grpSpPr>
        <p:sp>
          <p:nvSpPr>
            <p:cNvPr id="91" name="矩形 90"/>
            <p:cNvSpPr/>
            <p:nvPr/>
          </p:nvSpPr>
          <p:spPr>
            <a:xfrm>
              <a:off x="5861906" y="4436343"/>
              <a:ext cx="441146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二月</a:t>
              </a:r>
              <a:endPara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2" name="矩形 91"/>
            <p:cNvSpPr/>
            <p:nvPr/>
          </p:nvSpPr>
          <p:spPr>
            <a:xfrm>
              <a:off x="4904465" y="3730459"/>
              <a:ext cx="500549" cy="69041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3" name="矩形 92"/>
            <p:cNvSpPr/>
            <p:nvPr/>
          </p:nvSpPr>
          <p:spPr>
            <a:xfrm>
              <a:off x="5522960" y="3416897"/>
              <a:ext cx="500549" cy="1003974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4" name="矩形 93"/>
            <p:cNvSpPr/>
            <p:nvPr/>
          </p:nvSpPr>
          <p:spPr>
            <a:xfrm>
              <a:off x="6141454" y="2412923"/>
              <a:ext cx="500549" cy="200794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5" name="矩形 94"/>
            <p:cNvSpPr/>
            <p:nvPr/>
          </p:nvSpPr>
          <p:spPr>
            <a:xfrm>
              <a:off x="6759949" y="2873198"/>
              <a:ext cx="500549" cy="154767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6" name="矩形 95"/>
            <p:cNvSpPr/>
            <p:nvPr/>
          </p:nvSpPr>
          <p:spPr>
            <a:xfrm>
              <a:off x="4915366" y="3462924"/>
              <a:ext cx="449162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15%</a:t>
              </a:r>
              <a:endPara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7" name="矩形 96"/>
            <p:cNvSpPr/>
            <p:nvPr/>
          </p:nvSpPr>
          <p:spPr>
            <a:xfrm>
              <a:off x="5548650" y="3148391"/>
              <a:ext cx="449162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22%</a:t>
              </a:r>
              <a:endPara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8" name="矩形 97"/>
            <p:cNvSpPr/>
            <p:nvPr/>
          </p:nvSpPr>
          <p:spPr>
            <a:xfrm>
              <a:off x="6161561" y="2152650"/>
              <a:ext cx="449162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44%</a:t>
              </a:r>
              <a:endPara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9" name="矩形 98"/>
            <p:cNvSpPr/>
            <p:nvPr/>
          </p:nvSpPr>
          <p:spPr>
            <a:xfrm>
              <a:off x="6791227" y="2623570"/>
              <a:ext cx="449162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34%</a:t>
              </a:r>
              <a:endPara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100" name="直接连接符 99"/>
            <p:cNvCxnSpPr/>
            <p:nvPr/>
          </p:nvCxnSpPr>
          <p:spPr>
            <a:xfrm>
              <a:off x="4736177" y="4420871"/>
              <a:ext cx="2692607" cy="0"/>
            </a:xfrm>
            <a:prstGeom prst="line">
              <a:avLst/>
            </a:prstGeom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1" name="组合 100"/>
          <p:cNvGrpSpPr/>
          <p:nvPr/>
        </p:nvGrpSpPr>
        <p:grpSpPr>
          <a:xfrm>
            <a:off x="1302818" y="2230773"/>
            <a:ext cx="2692607" cy="2529914"/>
            <a:chOff x="1302815" y="2152650"/>
            <a:chExt cx="2692607" cy="2529914"/>
          </a:xfrm>
        </p:grpSpPr>
        <p:sp>
          <p:nvSpPr>
            <p:cNvPr id="102" name="矩形 101"/>
            <p:cNvSpPr/>
            <p:nvPr/>
          </p:nvSpPr>
          <p:spPr>
            <a:xfrm>
              <a:off x="2428544" y="4436343"/>
              <a:ext cx="441146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一月</a:t>
              </a:r>
              <a:endPara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3" name="矩形 102"/>
            <p:cNvSpPr/>
            <p:nvPr/>
          </p:nvSpPr>
          <p:spPr>
            <a:xfrm>
              <a:off x="1471103" y="3730459"/>
              <a:ext cx="500549" cy="69041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4" name="矩形 103"/>
            <p:cNvSpPr/>
            <p:nvPr/>
          </p:nvSpPr>
          <p:spPr>
            <a:xfrm>
              <a:off x="2089598" y="3408663"/>
              <a:ext cx="500549" cy="101220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5" name="矩形 104"/>
            <p:cNvSpPr/>
            <p:nvPr/>
          </p:nvSpPr>
          <p:spPr>
            <a:xfrm>
              <a:off x="2708092" y="2412923"/>
              <a:ext cx="500549" cy="200794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6" name="矩形 105"/>
            <p:cNvSpPr/>
            <p:nvPr/>
          </p:nvSpPr>
          <p:spPr>
            <a:xfrm>
              <a:off x="3326587" y="2412922"/>
              <a:ext cx="500549" cy="200794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7" name="矩形 106"/>
            <p:cNvSpPr/>
            <p:nvPr/>
          </p:nvSpPr>
          <p:spPr>
            <a:xfrm>
              <a:off x="1482004" y="3462924"/>
              <a:ext cx="449162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15%</a:t>
              </a:r>
              <a:endPara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8" name="矩形 107"/>
            <p:cNvSpPr/>
            <p:nvPr/>
          </p:nvSpPr>
          <p:spPr>
            <a:xfrm>
              <a:off x="2115288" y="3148391"/>
              <a:ext cx="449162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22%</a:t>
              </a:r>
              <a:endPara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9" name="矩形 108"/>
            <p:cNvSpPr/>
            <p:nvPr/>
          </p:nvSpPr>
          <p:spPr>
            <a:xfrm>
              <a:off x="2728199" y="2152650"/>
              <a:ext cx="449162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44%</a:t>
              </a:r>
              <a:endPara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0" name="矩形 109"/>
            <p:cNvSpPr/>
            <p:nvPr/>
          </p:nvSpPr>
          <p:spPr>
            <a:xfrm>
              <a:off x="3357865" y="2152650"/>
              <a:ext cx="449162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44%</a:t>
              </a:r>
              <a:endPara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111" name="直接连接符 110"/>
            <p:cNvCxnSpPr/>
            <p:nvPr/>
          </p:nvCxnSpPr>
          <p:spPr>
            <a:xfrm>
              <a:off x="1302815" y="4420871"/>
              <a:ext cx="2692607" cy="0"/>
            </a:xfrm>
            <a:prstGeom prst="line">
              <a:avLst/>
            </a:prstGeom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2" name="组合 111"/>
          <p:cNvGrpSpPr/>
          <p:nvPr/>
        </p:nvGrpSpPr>
        <p:grpSpPr>
          <a:xfrm>
            <a:off x="8188277" y="2318864"/>
            <a:ext cx="2692607" cy="2441823"/>
            <a:chOff x="8188274" y="2240741"/>
            <a:chExt cx="2692607" cy="2441823"/>
          </a:xfrm>
        </p:grpSpPr>
        <p:sp>
          <p:nvSpPr>
            <p:cNvPr id="113" name="矩形 112"/>
            <p:cNvSpPr/>
            <p:nvPr/>
          </p:nvSpPr>
          <p:spPr>
            <a:xfrm>
              <a:off x="9314003" y="4436343"/>
              <a:ext cx="441146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三月</a:t>
              </a:r>
              <a:endPara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4" name="矩形 113"/>
            <p:cNvSpPr/>
            <p:nvPr/>
          </p:nvSpPr>
          <p:spPr>
            <a:xfrm>
              <a:off x="8356562" y="3793747"/>
              <a:ext cx="500549" cy="62712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5" name="矩形 114"/>
            <p:cNvSpPr/>
            <p:nvPr/>
          </p:nvSpPr>
          <p:spPr>
            <a:xfrm>
              <a:off x="8975057" y="3488813"/>
              <a:ext cx="500549" cy="93205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6" name="矩形 115"/>
            <p:cNvSpPr/>
            <p:nvPr/>
          </p:nvSpPr>
          <p:spPr>
            <a:xfrm>
              <a:off x="9593551" y="3168061"/>
              <a:ext cx="500549" cy="125280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7" name="矩形 116"/>
            <p:cNvSpPr/>
            <p:nvPr/>
          </p:nvSpPr>
          <p:spPr>
            <a:xfrm>
              <a:off x="10212046" y="2510730"/>
              <a:ext cx="500549" cy="191014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8" name="矩形 117"/>
            <p:cNvSpPr/>
            <p:nvPr/>
          </p:nvSpPr>
          <p:spPr>
            <a:xfrm>
              <a:off x="8367463" y="3533474"/>
              <a:ext cx="449162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22%</a:t>
              </a:r>
              <a:endPara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9" name="矩形 118"/>
            <p:cNvSpPr/>
            <p:nvPr/>
          </p:nvSpPr>
          <p:spPr>
            <a:xfrm>
              <a:off x="9000747" y="3234088"/>
              <a:ext cx="449162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33%</a:t>
              </a:r>
              <a:endPara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0" name="矩形 119"/>
            <p:cNvSpPr/>
            <p:nvPr/>
          </p:nvSpPr>
          <p:spPr>
            <a:xfrm>
              <a:off x="9613658" y="2893873"/>
              <a:ext cx="449162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44%</a:t>
              </a:r>
              <a:endPara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1" name="矩形 120"/>
            <p:cNvSpPr/>
            <p:nvPr/>
          </p:nvSpPr>
          <p:spPr>
            <a:xfrm>
              <a:off x="10243324" y="2240741"/>
              <a:ext cx="449162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67%</a:t>
              </a:r>
              <a:endPara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122" name="直接连接符 121"/>
            <p:cNvCxnSpPr/>
            <p:nvPr/>
          </p:nvCxnSpPr>
          <p:spPr>
            <a:xfrm>
              <a:off x="8188274" y="4420871"/>
              <a:ext cx="2692607" cy="0"/>
            </a:xfrm>
            <a:prstGeom prst="line">
              <a:avLst/>
            </a:prstGeom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矩形 39"/>
          <p:cNvSpPr/>
          <p:nvPr/>
        </p:nvSpPr>
        <p:spPr>
          <a:xfrm>
            <a:off x="299897" y="312285"/>
            <a:ext cx="11592206" cy="623343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508001" y="1688200"/>
            <a:ext cx="5528734" cy="2011733"/>
            <a:chOff x="508001" y="1688200"/>
            <a:chExt cx="5528734" cy="2011733"/>
          </a:xfrm>
        </p:grpSpPr>
        <p:sp>
          <p:nvSpPr>
            <p:cNvPr id="10816" name="Shape 10816"/>
            <p:cNvSpPr/>
            <p:nvPr/>
          </p:nvSpPr>
          <p:spPr>
            <a:xfrm>
              <a:off x="508001" y="2074333"/>
              <a:ext cx="4707467" cy="1625600"/>
            </a:xfrm>
            <a:prstGeom prst="roundRect">
              <a:avLst>
                <a:gd name="adj" fmla="val 10938"/>
              </a:avLst>
            </a:prstGeom>
            <a:noFill/>
            <a:ln w="12700">
              <a:solidFill>
                <a:schemeClr val="bg2"/>
              </a:solidFill>
              <a:miter lim="400000"/>
            </a:ln>
          </p:spPr>
          <p:txBody>
            <a:bodyPr lIns="0" tIns="0" rIns="0" bIns="0" anchor="ctr"/>
            <a:lstStyle/>
            <a:p>
              <a:pPr lvl="0" algn="ctr"/>
              <a:endParaRPr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10823" name="Group 10823"/>
            <p:cNvGrpSpPr/>
            <p:nvPr/>
          </p:nvGrpSpPr>
          <p:grpSpPr>
            <a:xfrm>
              <a:off x="4411133" y="2074333"/>
              <a:ext cx="1625600" cy="1625600"/>
              <a:chOff x="0" y="0"/>
              <a:chExt cx="1219200" cy="1219200"/>
            </a:xfrm>
          </p:grpSpPr>
          <p:sp>
            <p:nvSpPr>
              <p:cNvPr id="10821" name="Shape 10821"/>
              <p:cNvSpPr/>
              <p:nvPr/>
            </p:nvSpPr>
            <p:spPr>
              <a:xfrm>
                <a:off x="0" y="0"/>
                <a:ext cx="1219200" cy="1219200"/>
              </a:xfrm>
              <a:prstGeom prst="roundRect">
                <a:avLst>
                  <a:gd name="adj" fmla="val 16667"/>
                </a:avLst>
              </a:prstGeom>
              <a:solidFill>
                <a:schemeClr val="bg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/>
                <a:endParaRPr dirty="0">
                  <a:solidFill>
                    <a:srgbClr val="00B0F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822" name="Shape 10822"/>
              <p:cNvSpPr/>
              <p:nvPr/>
            </p:nvSpPr>
            <p:spPr>
              <a:xfrm>
                <a:off x="0" y="401596"/>
                <a:ext cx="1219200" cy="43858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spAutoFit/>
              </a:bodyPr>
              <a:lstStyle>
                <a:lvl1pPr algn="ctr">
                  <a:defRPr sz="1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Roboto Condensed" panose="02000000000000000000"/>
                    <a:ea typeface="Roboto Condensed" panose="02000000000000000000"/>
                    <a:cs typeface="Roboto Condensed" panose="02000000000000000000"/>
                    <a:sym typeface="Roboto Condensed" panose="02000000000000000000"/>
                  </a:defRPr>
                </a:lvl1pPr>
              </a:lstStyle>
              <a:p>
                <a:pPr lvl="0">
                  <a:defRPr sz="1800">
                    <a:solidFill>
                      <a:srgbClr val="000000"/>
                    </a:solidFill>
                    <a:uFillTx/>
                  </a:defRPr>
                </a:pPr>
                <a:r>
                  <a:rPr lang="zh-CN" altLang="en-US" sz="1900" dirty="0">
                    <a:solidFill>
                      <a:schemeClr val="accent5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市场</a:t>
                </a:r>
                <a:endParaRPr lang="en-US" altLang="zh-CN" sz="1900" dirty="0">
                  <a:solidFill>
                    <a:schemeClr val="accent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lvl="0">
                  <a:defRPr sz="1800">
                    <a:solidFill>
                      <a:srgbClr val="000000"/>
                    </a:solidFill>
                    <a:uFillTx/>
                  </a:defRPr>
                </a:pPr>
                <a:r>
                  <a:rPr lang="zh-CN" altLang="en-US" sz="1900" dirty="0">
                    <a:solidFill>
                      <a:schemeClr val="accent5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渗透方式</a:t>
                </a:r>
                <a:endParaRPr sz="1900" dirty="0">
                  <a:solidFill>
                    <a:schemeClr val="accent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0835" name="Group 10835"/>
            <p:cNvGrpSpPr/>
            <p:nvPr/>
          </p:nvGrpSpPr>
          <p:grpSpPr>
            <a:xfrm>
              <a:off x="707321" y="2249672"/>
              <a:ext cx="3221217" cy="982483"/>
              <a:chOff x="0" y="0"/>
              <a:chExt cx="2415912" cy="736862"/>
            </a:xfrm>
          </p:grpSpPr>
          <p:sp>
            <p:nvSpPr>
              <p:cNvPr id="10833" name="Shape 10833"/>
              <p:cNvSpPr/>
              <p:nvPr/>
            </p:nvSpPr>
            <p:spPr>
              <a:xfrm>
                <a:off x="0" y="300830"/>
                <a:ext cx="2415912" cy="43603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lnSpc>
                    <a:spcPct val="140000"/>
                  </a:lnSpc>
                  <a:defRPr sz="700">
                    <a:solidFill>
                      <a:srgbClr val="808080"/>
                    </a:solidFill>
                    <a:uFill>
                      <a:solidFill>
                        <a:srgbClr val="808080"/>
                      </a:solidFill>
                    </a:uFill>
                    <a:latin typeface="Roboto Condensed" panose="02000000000000000000"/>
                    <a:ea typeface="Roboto Condensed" panose="02000000000000000000"/>
                    <a:cs typeface="Roboto Condensed" panose="02000000000000000000"/>
                    <a:sym typeface="Roboto Condensed" panose="02000000000000000000"/>
                  </a:defRPr>
                </a:lvl1pPr>
              </a:lstStyle>
              <a:p>
                <a:pPr lvl="0">
                  <a:defRPr sz="1800">
                    <a:solidFill>
                      <a:srgbClr val="000000"/>
                    </a:solidFill>
                    <a:uFillTx/>
                  </a:defRPr>
                </a:pPr>
                <a:r>
                  <a:rPr lang="zh-CN" altLang="en-US" sz="1200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此处添加详细文本描述，建议与标题相关并符合整体语言风格，语言描述尽量简洁生动。</a:t>
                </a:r>
                <a:endParaRPr sz="12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834" name="Shape 10834"/>
              <p:cNvSpPr/>
              <p:nvPr/>
            </p:nvSpPr>
            <p:spPr>
              <a:xfrm>
                <a:off x="0" y="0"/>
                <a:ext cx="2415912" cy="29979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lnSpc>
                    <a:spcPct val="140000"/>
                  </a:lnSpc>
                  <a:defRPr sz="1200">
                    <a:solidFill>
                      <a:srgbClr val="595959"/>
                    </a:solidFill>
                    <a:uFill>
                      <a:solidFill>
                        <a:srgbClr val="595959"/>
                      </a:solidFill>
                    </a:uFill>
                    <a:latin typeface="Roboto Condensed" panose="02000000000000000000"/>
                    <a:ea typeface="Roboto Condensed" panose="02000000000000000000"/>
                    <a:cs typeface="Roboto Condensed" panose="02000000000000000000"/>
                    <a:sym typeface="Roboto Condensed" panose="02000000000000000000"/>
                  </a:defRPr>
                </a:lvl1pPr>
              </a:lstStyle>
              <a:p>
                <a:pPr lvl="0">
                  <a:defRPr sz="1800">
                    <a:solidFill>
                      <a:srgbClr val="000000"/>
                    </a:solidFill>
                    <a:uFillTx/>
                  </a:defRPr>
                </a:pPr>
                <a:r>
                  <a:rPr lang="zh-CN" altLang="en-US" sz="16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添加标题</a:t>
                </a:r>
                <a:endParaRPr sz="1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10845" name="Shape 10845"/>
            <p:cNvSpPr/>
            <p:nvPr/>
          </p:nvSpPr>
          <p:spPr>
            <a:xfrm>
              <a:off x="4426127" y="1688200"/>
              <a:ext cx="1610608" cy="430498"/>
            </a:xfrm>
            <a:prstGeom prst="rect">
              <a:avLst/>
            </a:prstGeom>
            <a:ln w="12700">
              <a:miter lim="400000"/>
            </a:ln>
          </p:spPr>
          <p:txBody>
            <a:bodyPr lIns="60957" tIns="60958" rIns="60957" bIns="60958">
              <a:spAutoFit/>
            </a:bodyPr>
            <a:lstStyle>
              <a:lvl1pPr algn="ctr">
                <a:lnSpc>
                  <a:spcPct val="140000"/>
                </a:lnSpc>
                <a:defRPr sz="800">
                  <a:solidFill>
                    <a:srgbClr val="A6A6A6"/>
                  </a:solidFill>
                  <a:uFill>
                    <a:solidFill>
                      <a:srgbClr val="A6A6A6"/>
                    </a:solidFill>
                  </a:uFill>
                  <a:latin typeface="Roboto Condensed" panose="02000000000000000000"/>
                  <a:ea typeface="Roboto Condensed" panose="02000000000000000000"/>
                  <a:cs typeface="Roboto Condensed" panose="02000000000000000000"/>
                  <a:sym typeface="Roboto Condensed" panose="02000000000000000000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  <a:uFillTx/>
                </a:defRPr>
              </a:pPr>
              <a:r>
                <a:rPr lang="zh-CN" altLang="en-US" sz="16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当前</a:t>
              </a:r>
              <a:endParaRPr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6138333" y="1688200"/>
            <a:ext cx="5588002" cy="2011733"/>
            <a:chOff x="6138333" y="1688200"/>
            <a:chExt cx="5588002" cy="2011733"/>
          </a:xfrm>
        </p:grpSpPr>
        <p:sp>
          <p:nvSpPr>
            <p:cNvPr id="10820" name="Shape 10820"/>
            <p:cNvSpPr/>
            <p:nvPr/>
          </p:nvSpPr>
          <p:spPr>
            <a:xfrm>
              <a:off x="7018868" y="2074333"/>
              <a:ext cx="4707467" cy="1625600"/>
            </a:xfrm>
            <a:prstGeom prst="roundRect">
              <a:avLst>
                <a:gd name="adj" fmla="val 10938"/>
              </a:avLst>
            </a:prstGeom>
            <a:noFill/>
            <a:ln w="12700">
              <a:solidFill>
                <a:schemeClr val="tx2"/>
              </a:solidFill>
              <a:miter lim="400000"/>
            </a:ln>
          </p:spPr>
          <p:txBody>
            <a:bodyPr lIns="0" tIns="0" rIns="0" bIns="0" anchor="ctr"/>
            <a:lstStyle/>
            <a:p>
              <a:pPr lvl="0" algn="ctr"/>
              <a:endParaRPr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10826" name="Group 10826"/>
            <p:cNvGrpSpPr/>
            <p:nvPr/>
          </p:nvGrpSpPr>
          <p:grpSpPr>
            <a:xfrm>
              <a:off x="6138333" y="2074333"/>
              <a:ext cx="1625600" cy="1625600"/>
              <a:chOff x="0" y="0"/>
              <a:chExt cx="1219200" cy="1219200"/>
            </a:xfrm>
          </p:grpSpPr>
          <p:sp>
            <p:nvSpPr>
              <p:cNvPr id="10824" name="Shape 10824"/>
              <p:cNvSpPr/>
              <p:nvPr/>
            </p:nvSpPr>
            <p:spPr>
              <a:xfrm>
                <a:off x="0" y="0"/>
                <a:ext cx="1219200" cy="1219200"/>
              </a:xfrm>
              <a:prstGeom prst="roundRect">
                <a:avLst>
                  <a:gd name="adj" fmla="val 16667"/>
                </a:avLst>
              </a:prstGeom>
              <a:solidFill>
                <a:schemeClr val="tx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/>
                <a:endParaRPr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825" name="Shape 10825"/>
              <p:cNvSpPr/>
              <p:nvPr/>
            </p:nvSpPr>
            <p:spPr>
              <a:xfrm>
                <a:off x="0" y="401596"/>
                <a:ext cx="1219200" cy="43858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spAutoFit/>
              </a:bodyPr>
              <a:lstStyle>
                <a:lvl1pPr algn="ctr">
                  <a:defRPr sz="1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Roboto Condensed" panose="02000000000000000000"/>
                    <a:ea typeface="Roboto Condensed" panose="02000000000000000000"/>
                    <a:cs typeface="Roboto Condensed" panose="02000000000000000000"/>
                    <a:sym typeface="Roboto Condensed" panose="02000000000000000000"/>
                  </a:defRPr>
                </a:lvl1pPr>
              </a:lstStyle>
              <a:p>
                <a:pPr lvl="0">
                  <a:defRPr sz="1800">
                    <a:solidFill>
                      <a:srgbClr val="000000"/>
                    </a:solidFill>
                    <a:uFillTx/>
                  </a:defRPr>
                </a:pPr>
                <a:r>
                  <a:rPr lang="zh-CN" altLang="en-US" sz="1900" dirty="0">
                    <a:solidFill>
                      <a:schemeClr val="accent5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产品</a:t>
                </a:r>
                <a:r>
                  <a:rPr sz="1900" dirty="0">
                    <a:solidFill>
                      <a:schemeClr val="accent5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endParaRPr lang="en-US" sz="1900" dirty="0">
                  <a:solidFill>
                    <a:schemeClr val="accent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lvl="0">
                  <a:defRPr sz="1800">
                    <a:solidFill>
                      <a:srgbClr val="000000"/>
                    </a:solidFill>
                    <a:uFillTx/>
                  </a:defRPr>
                </a:pPr>
                <a:r>
                  <a:rPr lang="zh-CN" altLang="en-US" sz="1900" dirty="0">
                    <a:solidFill>
                      <a:schemeClr val="accent5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开发</a:t>
                </a:r>
                <a:endParaRPr sz="1900" dirty="0">
                  <a:solidFill>
                    <a:schemeClr val="accent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0841" name="Group 10841"/>
            <p:cNvGrpSpPr/>
            <p:nvPr/>
          </p:nvGrpSpPr>
          <p:grpSpPr>
            <a:xfrm>
              <a:off x="8348137" y="2249672"/>
              <a:ext cx="3221217" cy="982483"/>
              <a:chOff x="0" y="0"/>
              <a:chExt cx="2415912" cy="736862"/>
            </a:xfrm>
          </p:grpSpPr>
          <p:sp>
            <p:nvSpPr>
              <p:cNvPr id="10839" name="Shape 10839"/>
              <p:cNvSpPr/>
              <p:nvPr/>
            </p:nvSpPr>
            <p:spPr>
              <a:xfrm>
                <a:off x="0" y="300830"/>
                <a:ext cx="2415912" cy="43603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spAutoFit/>
              </a:bodyPr>
              <a:lstStyle>
                <a:lvl1pPr algn="r">
                  <a:lnSpc>
                    <a:spcPct val="140000"/>
                  </a:lnSpc>
                  <a:defRPr sz="700">
                    <a:solidFill>
                      <a:srgbClr val="808080"/>
                    </a:solidFill>
                    <a:uFill>
                      <a:solidFill>
                        <a:srgbClr val="808080"/>
                      </a:solidFill>
                    </a:uFill>
                    <a:latin typeface="Roboto Condensed" panose="02000000000000000000"/>
                    <a:ea typeface="Roboto Condensed" panose="02000000000000000000"/>
                    <a:cs typeface="Roboto Condensed" panose="02000000000000000000"/>
                    <a:sym typeface="Roboto Condensed" panose="02000000000000000000"/>
                  </a:defRPr>
                </a:lvl1pPr>
              </a:lstStyle>
              <a:p>
                <a:pPr lvl="0">
                  <a:defRPr sz="1800">
                    <a:solidFill>
                      <a:srgbClr val="000000"/>
                    </a:solidFill>
                    <a:uFillTx/>
                  </a:defRPr>
                </a:pPr>
                <a:r>
                  <a:rPr lang="zh-CN" altLang="en-US" sz="1200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此处添加详细文本描述，建议与标题相关并符合整体语言风格，语言描述尽量简洁生动。</a:t>
                </a:r>
                <a:endParaRPr sz="12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840" name="Shape 10840"/>
              <p:cNvSpPr/>
              <p:nvPr/>
            </p:nvSpPr>
            <p:spPr>
              <a:xfrm>
                <a:off x="0" y="0"/>
                <a:ext cx="2415912" cy="29979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spAutoFit/>
              </a:bodyPr>
              <a:lstStyle>
                <a:lvl1pPr algn="r">
                  <a:lnSpc>
                    <a:spcPct val="140000"/>
                  </a:lnSpc>
                  <a:defRPr sz="1200">
                    <a:solidFill>
                      <a:srgbClr val="595959"/>
                    </a:solidFill>
                    <a:uFill>
                      <a:solidFill>
                        <a:srgbClr val="595959"/>
                      </a:solidFill>
                    </a:uFill>
                    <a:latin typeface="Roboto Condensed" panose="02000000000000000000"/>
                    <a:ea typeface="Roboto Condensed" panose="02000000000000000000"/>
                    <a:cs typeface="Roboto Condensed" panose="02000000000000000000"/>
                    <a:sym typeface="Roboto Condensed" panose="02000000000000000000"/>
                  </a:defRPr>
                </a:lvl1pPr>
              </a:lstStyle>
              <a:p>
                <a:pPr lvl="0">
                  <a:defRPr sz="1800">
                    <a:solidFill>
                      <a:srgbClr val="000000"/>
                    </a:solidFill>
                    <a:uFillTx/>
                  </a:defRPr>
                </a:pPr>
                <a:r>
                  <a:rPr lang="zh-CN" altLang="en-US" sz="16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添加标题</a:t>
                </a:r>
                <a:endParaRPr sz="1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10846" name="Shape 10846"/>
            <p:cNvSpPr/>
            <p:nvPr/>
          </p:nvSpPr>
          <p:spPr>
            <a:xfrm>
              <a:off x="6153327" y="1688200"/>
              <a:ext cx="1610608" cy="430498"/>
            </a:xfrm>
            <a:prstGeom prst="rect">
              <a:avLst/>
            </a:prstGeom>
            <a:ln w="12700">
              <a:miter lim="400000"/>
            </a:ln>
          </p:spPr>
          <p:txBody>
            <a:bodyPr lIns="60957" tIns="60958" rIns="60957" bIns="60958">
              <a:spAutoFit/>
            </a:bodyPr>
            <a:lstStyle>
              <a:lvl1pPr algn="ctr">
                <a:lnSpc>
                  <a:spcPct val="140000"/>
                </a:lnSpc>
                <a:defRPr sz="800">
                  <a:solidFill>
                    <a:srgbClr val="A6A6A6"/>
                  </a:solidFill>
                  <a:uFill>
                    <a:solidFill>
                      <a:srgbClr val="A6A6A6"/>
                    </a:solidFill>
                  </a:uFill>
                  <a:latin typeface="Roboto Condensed" panose="02000000000000000000"/>
                  <a:ea typeface="Roboto Condensed" panose="02000000000000000000"/>
                  <a:cs typeface="Roboto Condensed" panose="02000000000000000000"/>
                  <a:sym typeface="Roboto Condensed" panose="02000000000000000000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  <a:uFillTx/>
                </a:defRPr>
              </a:pPr>
              <a:r>
                <a:rPr lang="zh-CN" altLang="en-US" sz="16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新产品</a:t>
              </a:r>
              <a:endParaRPr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508001" y="3784600"/>
            <a:ext cx="5528734" cy="2042500"/>
            <a:chOff x="508001" y="3784600"/>
            <a:chExt cx="5528734" cy="2042500"/>
          </a:xfrm>
        </p:grpSpPr>
        <p:sp>
          <p:nvSpPr>
            <p:cNvPr id="10817" name="Shape 10817"/>
            <p:cNvSpPr/>
            <p:nvPr/>
          </p:nvSpPr>
          <p:spPr>
            <a:xfrm>
              <a:off x="508001" y="3784600"/>
              <a:ext cx="4707467" cy="1625600"/>
            </a:xfrm>
            <a:prstGeom prst="roundRect">
              <a:avLst>
                <a:gd name="adj" fmla="val 10938"/>
              </a:avLst>
            </a:prstGeom>
            <a:noFill/>
            <a:ln w="12700">
              <a:solidFill>
                <a:schemeClr val="accent2"/>
              </a:solidFill>
              <a:miter lim="400000"/>
            </a:ln>
          </p:spPr>
          <p:txBody>
            <a:bodyPr lIns="0" tIns="0" rIns="0" bIns="0" anchor="ctr"/>
            <a:lstStyle/>
            <a:p>
              <a:pPr lvl="0" algn="ctr"/>
              <a:endParaRPr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10829" name="Group 10829"/>
            <p:cNvGrpSpPr/>
            <p:nvPr/>
          </p:nvGrpSpPr>
          <p:grpSpPr>
            <a:xfrm>
              <a:off x="4411133" y="3784600"/>
              <a:ext cx="1625600" cy="1625600"/>
              <a:chOff x="0" y="0"/>
              <a:chExt cx="1219200" cy="1219200"/>
            </a:xfrm>
          </p:grpSpPr>
          <p:sp>
            <p:nvSpPr>
              <p:cNvPr id="10827" name="Shape 10827"/>
              <p:cNvSpPr/>
              <p:nvPr/>
            </p:nvSpPr>
            <p:spPr>
              <a:xfrm>
                <a:off x="0" y="0"/>
                <a:ext cx="1219200" cy="1219200"/>
              </a:xfrm>
              <a:prstGeom prst="roundRect">
                <a:avLst>
                  <a:gd name="adj" fmla="val 16667"/>
                </a:avLst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/>
                <a:endParaRPr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828" name="Shape 10828"/>
              <p:cNvSpPr/>
              <p:nvPr/>
            </p:nvSpPr>
            <p:spPr>
              <a:xfrm>
                <a:off x="0" y="381553"/>
                <a:ext cx="1219200" cy="43858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spAutoFit/>
              </a:bodyPr>
              <a:lstStyle>
                <a:lvl1pPr algn="ctr">
                  <a:defRPr sz="1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Roboto Condensed" panose="02000000000000000000"/>
                    <a:ea typeface="Roboto Condensed" panose="02000000000000000000"/>
                    <a:cs typeface="Roboto Condensed" panose="02000000000000000000"/>
                    <a:sym typeface="Roboto Condensed" panose="02000000000000000000"/>
                  </a:defRPr>
                </a:lvl1pPr>
              </a:lstStyle>
              <a:p>
                <a:pPr lvl="0">
                  <a:defRPr sz="1800">
                    <a:solidFill>
                      <a:srgbClr val="000000"/>
                    </a:solidFill>
                    <a:uFillTx/>
                  </a:defRPr>
                </a:pPr>
                <a:r>
                  <a:rPr lang="zh-CN" altLang="en-US" sz="1900" dirty="0">
                    <a:solidFill>
                      <a:schemeClr val="accent5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市场</a:t>
                </a:r>
                <a:endParaRPr lang="en-US" altLang="zh-CN" sz="1900" dirty="0">
                  <a:solidFill>
                    <a:schemeClr val="accent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lvl="0">
                  <a:defRPr sz="1800">
                    <a:solidFill>
                      <a:srgbClr val="000000"/>
                    </a:solidFill>
                    <a:uFillTx/>
                  </a:defRPr>
                </a:pPr>
                <a:r>
                  <a:rPr lang="zh-CN" altLang="en-US" sz="1900" dirty="0">
                    <a:solidFill>
                      <a:schemeClr val="accent5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开发</a:t>
                </a:r>
                <a:endParaRPr sz="1900" dirty="0">
                  <a:solidFill>
                    <a:schemeClr val="accent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0838" name="Group 10838"/>
            <p:cNvGrpSpPr/>
            <p:nvPr/>
          </p:nvGrpSpPr>
          <p:grpSpPr>
            <a:xfrm>
              <a:off x="707321" y="3975264"/>
              <a:ext cx="3221217" cy="982483"/>
              <a:chOff x="0" y="0"/>
              <a:chExt cx="2415912" cy="736861"/>
            </a:xfrm>
          </p:grpSpPr>
          <p:sp>
            <p:nvSpPr>
              <p:cNvPr id="10836" name="Shape 10836"/>
              <p:cNvSpPr/>
              <p:nvPr/>
            </p:nvSpPr>
            <p:spPr>
              <a:xfrm>
                <a:off x="0" y="300830"/>
                <a:ext cx="2415912" cy="4360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lnSpc>
                    <a:spcPct val="140000"/>
                  </a:lnSpc>
                  <a:defRPr sz="700">
                    <a:solidFill>
                      <a:srgbClr val="808080"/>
                    </a:solidFill>
                    <a:uFill>
                      <a:solidFill>
                        <a:srgbClr val="808080"/>
                      </a:solidFill>
                    </a:uFill>
                    <a:latin typeface="Roboto Condensed" panose="02000000000000000000"/>
                    <a:ea typeface="Roboto Condensed" panose="02000000000000000000"/>
                    <a:cs typeface="Roboto Condensed" panose="02000000000000000000"/>
                    <a:sym typeface="Roboto Condensed" panose="02000000000000000000"/>
                  </a:defRPr>
                </a:lvl1pPr>
              </a:lstStyle>
              <a:p>
                <a:pPr lvl="0">
                  <a:defRPr sz="1800">
                    <a:solidFill>
                      <a:srgbClr val="000000"/>
                    </a:solidFill>
                    <a:uFillTx/>
                  </a:defRPr>
                </a:pPr>
                <a:r>
                  <a:rPr lang="zh-CN" altLang="en-US" sz="1200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此处添加详细文本描述，建议与标题相关并符合整体语言风格，语言描述尽量简洁生动。</a:t>
                </a:r>
                <a:endParaRPr sz="12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837" name="Shape 10837"/>
              <p:cNvSpPr/>
              <p:nvPr/>
            </p:nvSpPr>
            <p:spPr>
              <a:xfrm>
                <a:off x="0" y="0"/>
                <a:ext cx="2415912" cy="29979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lnSpc>
                    <a:spcPct val="140000"/>
                  </a:lnSpc>
                  <a:defRPr sz="1200">
                    <a:solidFill>
                      <a:srgbClr val="595959"/>
                    </a:solidFill>
                    <a:uFill>
                      <a:solidFill>
                        <a:srgbClr val="595959"/>
                      </a:solidFill>
                    </a:uFill>
                    <a:latin typeface="Roboto Condensed" panose="02000000000000000000"/>
                    <a:ea typeface="Roboto Condensed" panose="02000000000000000000"/>
                    <a:cs typeface="Roboto Condensed" panose="02000000000000000000"/>
                    <a:sym typeface="Roboto Condensed" panose="02000000000000000000"/>
                  </a:defRPr>
                </a:lvl1pPr>
              </a:lstStyle>
              <a:p>
                <a:pPr lvl="0">
                  <a:defRPr sz="1800">
                    <a:solidFill>
                      <a:srgbClr val="000000"/>
                    </a:solidFill>
                    <a:uFillTx/>
                  </a:defRPr>
                </a:pPr>
                <a:r>
                  <a:rPr lang="zh-CN" altLang="en-US" sz="16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添加标题</a:t>
                </a:r>
                <a:endParaRPr sz="1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10847" name="Shape 10847"/>
            <p:cNvSpPr/>
            <p:nvPr/>
          </p:nvSpPr>
          <p:spPr>
            <a:xfrm>
              <a:off x="4426127" y="5396602"/>
              <a:ext cx="1610608" cy="430498"/>
            </a:xfrm>
            <a:prstGeom prst="rect">
              <a:avLst/>
            </a:prstGeom>
            <a:ln w="12700">
              <a:miter lim="400000"/>
            </a:ln>
          </p:spPr>
          <p:txBody>
            <a:bodyPr lIns="60957" tIns="60958" rIns="60957" bIns="60958">
              <a:spAutoFit/>
            </a:bodyPr>
            <a:lstStyle>
              <a:lvl1pPr algn="ctr">
                <a:lnSpc>
                  <a:spcPct val="140000"/>
                </a:lnSpc>
                <a:defRPr sz="800">
                  <a:solidFill>
                    <a:srgbClr val="A6A6A6"/>
                  </a:solidFill>
                  <a:uFill>
                    <a:solidFill>
                      <a:srgbClr val="A6A6A6"/>
                    </a:solidFill>
                  </a:uFill>
                  <a:latin typeface="Roboto Condensed" panose="02000000000000000000"/>
                  <a:ea typeface="Roboto Condensed" panose="02000000000000000000"/>
                  <a:cs typeface="Roboto Condensed" panose="02000000000000000000"/>
                  <a:sym typeface="Roboto Condensed" panose="02000000000000000000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  <a:uFillTx/>
                </a:defRPr>
              </a:pPr>
              <a:r>
                <a:rPr lang="zh-CN" altLang="en-US" sz="16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市场</a:t>
              </a:r>
              <a:endParaRPr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6138333" y="3784600"/>
            <a:ext cx="5588002" cy="2042500"/>
            <a:chOff x="6138333" y="3784600"/>
            <a:chExt cx="5588002" cy="2042500"/>
          </a:xfrm>
        </p:grpSpPr>
        <p:sp>
          <p:nvSpPr>
            <p:cNvPr id="10815" name="Shape 10815"/>
            <p:cNvSpPr/>
            <p:nvPr/>
          </p:nvSpPr>
          <p:spPr>
            <a:xfrm>
              <a:off x="7018868" y="3784600"/>
              <a:ext cx="4707467" cy="1625600"/>
            </a:xfrm>
            <a:prstGeom prst="roundRect">
              <a:avLst>
                <a:gd name="adj" fmla="val 10938"/>
              </a:avLst>
            </a:prstGeom>
            <a:noFill/>
            <a:ln w="12700">
              <a:solidFill>
                <a:schemeClr val="accent1"/>
              </a:solidFill>
              <a:miter lim="400000"/>
            </a:ln>
          </p:spPr>
          <p:txBody>
            <a:bodyPr lIns="0" tIns="0" rIns="0" bIns="0" anchor="ctr"/>
            <a:lstStyle/>
            <a:p>
              <a:pPr lvl="0" algn="ctr"/>
              <a:endParaRPr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10832" name="Group 10832"/>
            <p:cNvGrpSpPr/>
            <p:nvPr/>
          </p:nvGrpSpPr>
          <p:grpSpPr>
            <a:xfrm>
              <a:off x="6138333" y="3784600"/>
              <a:ext cx="1625600" cy="1625600"/>
              <a:chOff x="0" y="0"/>
              <a:chExt cx="1219200" cy="1219200"/>
            </a:xfrm>
          </p:grpSpPr>
          <p:sp>
            <p:nvSpPr>
              <p:cNvPr id="10830" name="Shape 10830"/>
              <p:cNvSpPr/>
              <p:nvPr/>
            </p:nvSpPr>
            <p:spPr>
              <a:xfrm>
                <a:off x="0" y="0"/>
                <a:ext cx="1219200" cy="1219200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/>
                <a:endParaRPr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831" name="Shape 10831"/>
              <p:cNvSpPr/>
              <p:nvPr/>
            </p:nvSpPr>
            <p:spPr>
              <a:xfrm>
                <a:off x="0" y="474818"/>
                <a:ext cx="1219200" cy="21929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spAutoFit/>
              </a:bodyPr>
              <a:lstStyle>
                <a:lvl1pPr algn="ctr">
                  <a:defRPr sz="1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Roboto Condensed" panose="02000000000000000000"/>
                    <a:ea typeface="Roboto Condensed" panose="02000000000000000000"/>
                    <a:cs typeface="Roboto Condensed" panose="02000000000000000000"/>
                    <a:sym typeface="Roboto Condensed" panose="02000000000000000000"/>
                  </a:defRPr>
                </a:lvl1pPr>
              </a:lstStyle>
              <a:p>
                <a:pPr lvl="0">
                  <a:defRPr sz="1800">
                    <a:solidFill>
                      <a:srgbClr val="000000"/>
                    </a:solidFill>
                    <a:uFillTx/>
                  </a:defRPr>
                </a:pPr>
                <a:r>
                  <a:rPr lang="zh-CN" altLang="en-US" sz="1900" dirty="0">
                    <a:solidFill>
                      <a:schemeClr val="accent5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多样化</a:t>
                </a:r>
                <a:endParaRPr sz="1900" dirty="0">
                  <a:solidFill>
                    <a:schemeClr val="accent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0844" name="Group 10844"/>
            <p:cNvGrpSpPr/>
            <p:nvPr/>
          </p:nvGrpSpPr>
          <p:grpSpPr>
            <a:xfrm>
              <a:off x="8348137" y="3975264"/>
              <a:ext cx="3221217" cy="982483"/>
              <a:chOff x="0" y="0"/>
              <a:chExt cx="2415912" cy="736861"/>
            </a:xfrm>
          </p:grpSpPr>
          <p:sp>
            <p:nvSpPr>
              <p:cNvPr id="10842" name="Shape 10842"/>
              <p:cNvSpPr/>
              <p:nvPr/>
            </p:nvSpPr>
            <p:spPr>
              <a:xfrm>
                <a:off x="0" y="300830"/>
                <a:ext cx="2415912" cy="4360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spAutoFit/>
              </a:bodyPr>
              <a:lstStyle>
                <a:lvl1pPr algn="r">
                  <a:lnSpc>
                    <a:spcPct val="140000"/>
                  </a:lnSpc>
                  <a:defRPr sz="700">
                    <a:solidFill>
                      <a:srgbClr val="808080"/>
                    </a:solidFill>
                    <a:uFill>
                      <a:solidFill>
                        <a:srgbClr val="808080"/>
                      </a:solidFill>
                    </a:uFill>
                    <a:latin typeface="Roboto Condensed" panose="02000000000000000000"/>
                    <a:ea typeface="Roboto Condensed" panose="02000000000000000000"/>
                    <a:cs typeface="Roboto Condensed" panose="02000000000000000000"/>
                    <a:sym typeface="Roboto Condensed" panose="02000000000000000000"/>
                  </a:defRPr>
                </a:lvl1pPr>
              </a:lstStyle>
              <a:p>
                <a:pPr lvl="0">
                  <a:defRPr sz="1800">
                    <a:solidFill>
                      <a:srgbClr val="000000"/>
                    </a:solidFill>
                    <a:uFillTx/>
                  </a:defRPr>
                </a:pPr>
                <a:r>
                  <a:rPr lang="zh-CN" altLang="en-US" sz="1200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此处添加详细文本描述，建议与标题相关并符合整体语言风格，语言描述尽量简洁生动。</a:t>
                </a:r>
                <a:endParaRPr sz="12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843" name="Shape 10843"/>
              <p:cNvSpPr/>
              <p:nvPr/>
            </p:nvSpPr>
            <p:spPr>
              <a:xfrm>
                <a:off x="0" y="0"/>
                <a:ext cx="2415912" cy="29979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spAutoFit/>
              </a:bodyPr>
              <a:lstStyle>
                <a:lvl1pPr algn="r">
                  <a:lnSpc>
                    <a:spcPct val="140000"/>
                  </a:lnSpc>
                  <a:defRPr sz="1200">
                    <a:solidFill>
                      <a:srgbClr val="595959"/>
                    </a:solidFill>
                    <a:uFill>
                      <a:solidFill>
                        <a:srgbClr val="595959"/>
                      </a:solidFill>
                    </a:uFill>
                    <a:latin typeface="Roboto Condensed" panose="02000000000000000000"/>
                    <a:ea typeface="Roboto Condensed" panose="02000000000000000000"/>
                    <a:cs typeface="Roboto Condensed" panose="02000000000000000000"/>
                    <a:sym typeface="Roboto Condensed" panose="02000000000000000000"/>
                  </a:defRPr>
                </a:lvl1pPr>
              </a:lstStyle>
              <a:p>
                <a:pPr lvl="0">
                  <a:defRPr sz="1800">
                    <a:solidFill>
                      <a:srgbClr val="000000"/>
                    </a:solidFill>
                    <a:uFillTx/>
                  </a:defRPr>
                </a:pPr>
                <a:r>
                  <a:rPr lang="zh-CN" altLang="en-US" sz="16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添加标题</a:t>
                </a:r>
                <a:endParaRPr sz="1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10848" name="Shape 10848"/>
            <p:cNvSpPr/>
            <p:nvPr/>
          </p:nvSpPr>
          <p:spPr>
            <a:xfrm>
              <a:off x="6153327" y="5396602"/>
              <a:ext cx="1610608" cy="430498"/>
            </a:xfrm>
            <a:prstGeom prst="rect">
              <a:avLst/>
            </a:prstGeom>
            <a:ln w="12700">
              <a:miter lim="400000"/>
            </a:ln>
          </p:spPr>
          <p:txBody>
            <a:bodyPr lIns="60957" tIns="60958" rIns="60957" bIns="60958">
              <a:spAutoFit/>
            </a:bodyPr>
            <a:lstStyle>
              <a:lvl1pPr algn="ctr">
                <a:lnSpc>
                  <a:spcPct val="140000"/>
                </a:lnSpc>
                <a:defRPr sz="800">
                  <a:solidFill>
                    <a:srgbClr val="A6A6A6"/>
                  </a:solidFill>
                  <a:uFill>
                    <a:solidFill>
                      <a:srgbClr val="A6A6A6"/>
                    </a:solidFill>
                  </a:uFill>
                  <a:latin typeface="Roboto Condensed" panose="02000000000000000000"/>
                  <a:ea typeface="Roboto Condensed" panose="02000000000000000000"/>
                  <a:cs typeface="Roboto Condensed" panose="02000000000000000000"/>
                  <a:sym typeface="Roboto Condensed" panose="02000000000000000000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  <a:uFillTx/>
                </a:defRPr>
              </a:pPr>
              <a:r>
                <a:rPr lang="zh-CN" altLang="en-US" sz="16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产品</a:t>
              </a:r>
              <a:endParaRPr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" name="灯片编号占位符 1"/>
          <p:cNvSpPr>
            <a:spLocks noGrp="1"/>
          </p:cNvSpPr>
          <p:nvPr>
            <p:ph type="sldNum" sz="quarter" idx="4294967295"/>
          </p:nvPr>
        </p:nvSpPr>
        <p:spPr>
          <a:xfrm>
            <a:off x="11201867" y="6356350"/>
            <a:ext cx="474133" cy="365125"/>
          </a:xfrm>
        </p:spPr>
        <p:txBody>
          <a:bodyPr/>
          <a:lstStyle/>
          <a:p>
            <a:fld id="{86CB4B4D-7CA3-9044-876B-883B54F8677D}" type="slidenum">
              <a:rPr lang="en-US" altLang="zh-CN" smtClean="0">
                <a:solidFill>
                  <a:schemeClr val="tx2"/>
                </a:solidFill>
              </a:rPr>
            </a:fld>
            <a:endParaRPr lang="en-US" altLang="zh-CN">
              <a:solidFill>
                <a:schemeClr val="tx2"/>
              </a:solidFill>
            </a:endParaRPr>
          </a:p>
        </p:txBody>
      </p:sp>
      <p:sp>
        <p:nvSpPr>
          <p:cNvPr id="39" name="标题 1"/>
          <p:cNvSpPr txBox="1"/>
          <p:nvPr/>
        </p:nvSpPr>
        <p:spPr>
          <a:xfrm>
            <a:off x="516000" y="365129"/>
            <a:ext cx="1116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400" b="1">
                <a:gradFill>
                  <a:gsLst>
                    <a:gs pos="0">
                      <a:srgbClr val="84703F"/>
                    </a:gs>
                    <a:gs pos="60000">
                      <a:srgbClr val="E1D8A0"/>
                    </a:gs>
                    <a:gs pos="100000">
                      <a:srgbClr val="84703F"/>
                    </a:gs>
                  </a:gsLst>
                  <a:lin ang="36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竞争对手比较</a:t>
            </a:r>
            <a:endParaRPr lang="zh-CN" altLang="en-US" dirty="0"/>
          </a:p>
        </p:txBody>
      </p:sp>
    </p:spTree>
  </p:cSld>
  <p:clrMapOvr>
    <a:masterClrMapping/>
  </p:clrMapOvr>
  <p:transition spd="med"/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fill="hold" nodeType="tmRoot">
              <p:childTnLst>
                <p:seq concurrent="1" nextAc="seek">
                  <p:cTn id="2" dur="indefinite" fill="hold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" dur="500" tmFilter="0,0; .5, 1; 1, 1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3" presetID="2" presetClass="entr" presetSubtype="8" accel="62000" fill="hold" nodeType="after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1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16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8" presetID="2" presetClass="entr" presetSubtype="2" accel="62000" fill="hold" nodeType="after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2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2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3" presetID="2" presetClass="entr" presetSubtype="8" accel="62000" fill="hold" nodeType="after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2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2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28" presetID="2" presetClass="entr" presetSubtype="2" accel="62000" fill="hold" nodeType="after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3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3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9" grpId="0"/>
        </p:bldLst>
      </p:timing>
    </mc:Choice>
    <mc:Fallback>
      <p:timing>
        <p:tnLst>
          <p:par>
            <p:cTn id="1" dur="indefinite" restart="never" fill="hold" nodeType="tmRoot">
              <p:childTnLst>
                <p:seq concurrent="1" nextAc="seek">
                  <p:cTn id="2" dur="indefinite" fill="hold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" dur="500" tmFilter="0,0; .5, 1; 1, 1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3" presetID="2" presetClass="entr" presetSubtype="8" accel="62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8" presetID="2" presetClass="entr" presetSubtype="2" accel="62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3" presetID="2" presetClass="entr" presetSubtype="8" accel="62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28" presetID="2" presetClass="entr" presetSubtype="2" accel="62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9" grpId="0"/>
        </p:bldLst>
      </p:timing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/>
          <p:cNvSpPr/>
          <p:nvPr/>
        </p:nvSpPr>
        <p:spPr>
          <a:xfrm>
            <a:off x="299897" y="312285"/>
            <a:ext cx="11592206" cy="623343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16000" y="456555"/>
            <a:ext cx="11160000" cy="461665"/>
          </a:xfr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>
                <a:gradFill>
                  <a:gsLst>
                    <a:gs pos="0">
                      <a:srgbClr val="84703F"/>
                    </a:gs>
                    <a:gs pos="60000">
                      <a:srgbClr val="E1D8A0"/>
                    </a:gs>
                    <a:gs pos="100000">
                      <a:srgbClr val="84703F"/>
                    </a:gs>
                  </a:gsLst>
                  <a:lin ang="3600000" scaled="0"/>
                </a:gradFill>
                <a:cs typeface="+mn-cs"/>
              </a:rPr>
              <a:t>市场分析</a:t>
            </a:r>
            <a:endParaRPr lang="zh-CN" altLang="en-US" sz="2400" b="1" dirty="0">
              <a:gradFill>
                <a:gsLst>
                  <a:gs pos="0">
                    <a:srgbClr val="84703F"/>
                  </a:gs>
                  <a:gs pos="60000">
                    <a:srgbClr val="E1D8A0"/>
                  </a:gs>
                  <a:gs pos="100000">
                    <a:srgbClr val="84703F"/>
                  </a:gs>
                </a:gsLst>
                <a:lin ang="3600000" scaled="0"/>
              </a:gradFill>
              <a:cs typeface="+mn-cs"/>
            </a:endParaRPr>
          </a:p>
        </p:txBody>
      </p:sp>
      <p:sp>
        <p:nvSpPr>
          <p:cNvPr id="32" name="空心弧 31"/>
          <p:cNvSpPr/>
          <p:nvPr/>
        </p:nvSpPr>
        <p:spPr>
          <a:xfrm>
            <a:off x="4444997" y="2024731"/>
            <a:ext cx="3360000" cy="3360000"/>
          </a:xfrm>
          <a:prstGeom prst="blockArc">
            <a:avLst>
              <a:gd name="adj1" fmla="val 16199997"/>
              <a:gd name="adj2" fmla="val 8579964"/>
              <a:gd name="adj3" fmla="val 452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空心弧 32"/>
          <p:cNvSpPr/>
          <p:nvPr/>
        </p:nvSpPr>
        <p:spPr>
          <a:xfrm>
            <a:off x="4631661" y="2211399"/>
            <a:ext cx="2986672" cy="2986669"/>
          </a:xfrm>
          <a:prstGeom prst="blockArc">
            <a:avLst>
              <a:gd name="adj1" fmla="val 16199997"/>
              <a:gd name="adj2" fmla="val 10552654"/>
              <a:gd name="adj3" fmla="val 5085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空心弧 33"/>
          <p:cNvSpPr/>
          <p:nvPr/>
        </p:nvSpPr>
        <p:spPr>
          <a:xfrm>
            <a:off x="4818334" y="2398067"/>
            <a:ext cx="2613337" cy="2613335"/>
          </a:xfrm>
          <a:prstGeom prst="blockArc">
            <a:avLst>
              <a:gd name="adj1" fmla="val 16199997"/>
              <a:gd name="adj2" fmla="val 11627833"/>
              <a:gd name="adj3" fmla="val 570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" name="空心弧 34"/>
          <p:cNvSpPr/>
          <p:nvPr/>
        </p:nvSpPr>
        <p:spPr>
          <a:xfrm>
            <a:off x="5004996" y="2584732"/>
            <a:ext cx="2240005" cy="2240003"/>
          </a:xfrm>
          <a:prstGeom prst="blockArc">
            <a:avLst>
              <a:gd name="adj1" fmla="val 16199997"/>
              <a:gd name="adj2" fmla="val 13295224"/>
              <a:gd name="adj3" fmla="val 58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3521884" y="3000519"/>
            <a:ext cx="5149081" cy="1456267"/>
            <a:chOff x="2641409" y="2413000"/>
            <a:chExt cx="3861811" cy="1092200"/>
          </a:xfrm>
        </p:grpSpPr>
        <p:cxnSp>
          <p:nvCxnSpPr>
            <p:cNvPr id="37" name="直接连接符 36"/>
            <p:cNvCxnSpPr/>
            <p:nvPr/>
          </p:nvCxnSpPr>
          <p:spPr>
            <a:xfrm>
              <a:off x="2641409" y="2413000"/>
              <a:ext cx="1335280" cy="0"/>
            </a:xfrm>
            <a:prstGeom prst="line">
              <a:avLst/>
            </a:prstGeom>
            <a:ln w="6350">
              <a:solidFill>
                <a:schemeClr val="accent6"/>
              </a:solidFill>
              <a:headEnd type="oval" w="sm" len="sm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接连接符 37"/>
            <p:cNvCxnSpPr/>
            <p:nvPr/>
          </p:nvCxnSpPr>
          <p:spPr>
            <a:xfrm>
              <a:off x="2641409" y="3505200"/>
              <a:ext cx="1059057" cy="0"/>
            </a:xfrm>
            <a:prstGeom prst="line">
              <a:avLst/>
            </a:prstGeom>
            <a:ln w="6350">
              <a:solidFill>
                <a:schemeClr val="accent6"/>
              </a:solidFill>
              <a:headEnd type="oval" w="sm" len="sm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/>
            <p:nvPr/>
          </p:nvCxnSpPr>
          <p:spPr>
            <a:xfrm>
              <a:off x="5676900" y="2413000"/>
              <a:ext cx="826320" cy="0"/>
            </a:xfrm>
            <a:prstGeom prst="line">
              <a:avLst/>
            </a:prstGeom>
            <a:ln w="6350">
              <a:solidFill>
                <a:schemeClr val="accent6"/>
              </a:solidFill>
              <a:headEnd type="oval" w="sm" len="sm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接连接符 39"/>
            <p:cNvCxnSpPr/>
            <p:nvPr/>
          </p:nvCxnSpPr>
          <p:spPr>
            <a:xfrm>
              <a:off x="5329238" y="3505200"/>
              <a:ext cx="1173982" cy="0"/>
            </a:xfrm>
            <a:prstGeom prst="line">
              <a:avLst/>
            </a:prstGeom>
            <a:ln w="6350">
              <a:solidFill>
                <a:schemeClr val="accent6"/>
              </a:solidFill>
              <a:headEnd type="oval" w="sm" len="sm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矩形 40"/>
          <p:cNvSpPr/>
          <p:nvPr/>
        </p:nvSpPr>
        <p:spPr>
          <a:xfrm>
            <a:off x="5383317" y="3473527"/>
            <a:ext cx="1483360" cy="58477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市场分析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数据</a:t>
            </a:r>
            <a:endParaRPr lang="zh-CN" altLang="en-US" sz="1065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2" name="组合 41"/>
          <p:cNvGrpSpPr/>
          <p:nvPr/>
        </p:nvGrpSpPr>
        <p:grpSpPr>
          <a:xfrm>
            <a:off x="8664501" y="1950096"/>
            <a:ext cx="2879800" cy="3093276"/>
            <a:chOff x="6498374" y="1625185"/>
            <a:chExt cx="2397976" cy="2319956"/>
          </a:xfrm>
        </p:grpSpPr>
        <p:sp>
          <p:nvSpPr>
            <p:cNvPr id="43" name="矩形 42"/>
            <p:cNvSpPr/>
            <p:nvPr/>
          </p:nvSpPr>
          <p:spPr>
            <a:xfrm>
              <a:off x="6498374" y="1625185"/>
              <a:ext cx="2397976" cy="10386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8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65%</a:t>
              </a:r>
              <a:endParaRPr lang="en-US" altLang="zh-CN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lang="en-US" altLang="zh-CN" sz="1335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WEB</a:t>
              </a:r>
              <a:r>
                <a:rPr lang="zh-CN" altLang="en-US" sz="1335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开发</a:t>
              </a:r>
              <a:endParaRPr lang="en-US" altLang="zh-CN" sz="1335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  <a:spcAft>
                  <a:spcPts val="1600"/>
                </a:spcAft>
              </a:pPr>
              <a:r>
                <a:rPr lang="zh-CN" altLang="en-US" sz="12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此处添加详细文本描述，建议与标题相关并符合整体语言风格</a:t>
              </a:r>
              <a:endPara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4" name="矩形 43"/>
            <p:cNvSpPr/>
            <p:nvPr/>
          </p:nvSpPr>
          <p:spPr>
            <a:xfrm>
              <a:off x="6498374" y="2906443"/>
              <a:ext cx="2397976" cy="10386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8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80%</a:t>
              </a:r>
              <a:endParaRPr lang="en-US" altLang="zh-CN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lang="en-US" altLang="zh-CN" sz="1335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WEB</a:t>
              </a:r>
              <a:r>
                <a:rPr lang="zh-CN" altLang="en-US" sz="1335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开发</a:t>
              </a:r>
              <a:endParaRPr lang="en-US" altLang="zh-CN" sz="1335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  <a:spcAft>
                  <a:spcPts val="1600"/>
                </a:spcAft>
              </a:pPr>
              <a:r>
                <a:rPr lang="zh-CN" altLang="en-US" sz="12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此处添加详细文本描述，建议与标题相关并符合整体语言风格</a:t>
              </a:r>
              <a:endPara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5" name="组合 44"/>
          <p:cNvGrpSpPr/>
          <p:nvPr/>
        </p:nvGrpSpPr>
        <p:grpSpPr>
          <a:xfrm>
            <a:off x="648543" y="1950096"/>
            <a:ext cx="2875576" cy="3093276"/>
            <a:chOff x="247650" y="1625185"/>
            <a:chExt cx="2395437" cy="2319956"/>
          </a:xfrm>
        </p:grpSpPr>
        <p:sp>
          <p:nvSpPr>
            <p:cNvPr id="46" name="矩形 45"/>
            <p:cNvSpPr/>
            <p:nvPr/>
          </p:nvSpPr>
          <p:spPr>
            <a:xfrm>
              <a:off x="247650" y="1625185"/>
              <a:ext cx="2395437" cy="10386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altLang="zh-CN" sz="28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85%</a:t>
              </a:r>
              <a:endParaRPr lang="en-US" altLang="zh-CN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r">
                <a:lnSpc>
                  <a:spcPct val="150000"/>
                </a:lnSpc>
              </a:pPr>
              <a:r>
                <a:rPr lang="en-US" altLang="zh-CN" sz="1335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WEB</a:t>
              </a:r>
              <a:r>
                <a:rPr lang="zh-CN" altLang="en-US" sz="1335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开发</a:t>
              </a:r>
              <a:endParaRPr lang="en-US" altLang="zh-CN" sz="1335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r">
                <a:lnSpc>
                  <a:spcPct val="150000"/>
                </a:lnSpc>
                <a:spcAft>
                  <a:spcPts val="1600"/>
                </a:spcAft>
              </a:pPr>
              <a:r>
                <a:rPr lang="zh-CN" altLang="en-US" sz="12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此处添加详细文本描述，建议与标题相关并符合整体语言风格</a:t>
              </a:r>
              <a:endPara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7" name="矩形 46"/>
            <p:cNvSpPr/>
            <p:nvPr/>
          </p:nvSpPr>
          <p:spPr>
            <a:xfrm>
              <a:off x="247650" y="2906443"/>
              <a:ext cx="2395437" cy="10386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altLang="zh-CN" sz="28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70%</a:t>
              </a:r>
              <a:endParaRPr lang="en-US" altLang="zh-CN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r">
                <a:lnSpc>
                  <a:spcPct val="150000"/>
                </a:lnSpc>
              </a:pPr>
              <a:r>
                <a:rPr lang="en-US" altLang="zh-CN" sz="1335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WEB</a:t>
              </a:r>
              <a:r>
                <a:rPr lang="zh-CN" altLang="en-US" sz="1335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开发</a:t>
              </a:r>
              <a:endParaRPr lang="en-US" altLang="zh-CN" sz="1335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r">
                <a:lnSpc>
                  <a:spcPct val="150000"/>
                </a:lnSpc>
                <a:spcAft>
                  <a:spcPts val="1600"/>
                </a:spcAft>
              </a:pPr>
              <a:r>
                <a:rPr lang="zh-CN" altLang="en-US" sz="12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此处添加详细文本描述，建议与标题相关并符合整体语言风格</a:t>
              </a:r>
              <a:endPara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2" grpId="0" animBg="1"/>
      <p:bldP spid="33" grpId="0" animBg="1"/>
      <p:bldP spid="34" grpId="0" animBg="1"/>
      <p:bldP spid="35" grpId="0" animBg="1"/>
      <p:bldP spid="4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ubtitle 2"/>
          <p:cNvSpPr txBox="1"/>
          <p:nvPr/>
        </p:nvSpPr>
        <p:spPr>
          <a:xfrm>
            <a:off x="11507375" y="6290064"/>
            <a:ext cx="538592" cy="31393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BC7B3C4-688C-4C03-84C4-F5EEB57CAA43}" type="slidenum">
              <a:rPr lang="id-ID" sz="1600" smtClean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fld>
            <a:endParaRPr lang="en-US" sz="16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299897" y="312285"/>
            <a:ext cx="11592206" cy="6233431"/>
          </a:xfrm>
          <a:prstGeom prst="rect">
            <a:avLst/>
          </a:prstGeom>
          <a:solidFill>
            <a:schemeClr val="accent5">
              <a:lumMod val="9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299897" y="2741457"/>
            <a:ext cx="11592206" cy="1085849"/>
          </a:xfrm>
          <a:prstGeom prst="rect">
            <a:avLst/>
          </a:prstGeom>
          <a:gradFill flip="none" rotWithShape="1">
            <a:gsLst>
              <a:gs pos="0">
                <a:srgbClr val="84703F"/>
              </a:gs>
              <a:gs pos="65000">
                <a:srgbClr val="E1D8A0"/>
              </a:gs>
              <a:gs pos="100000">
                <a:srgbClr val="84703F"/>
              </a:gs>
            </a:gsLst>
            <a:lin ang="6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文本框 64"/>
          <p:cNvSpPr txBox="1"/>
          <p:nvPr/>
        </p:nvSpPr>
        <p:spPr>
          <a:xfrm>
            <a:off x="3362476" y="2990055"/>
            <a:ext cx="54998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PART 01 </a:t>
            </a:r>
            <a:r>
              <a:rPr lang="zh-CN" altLang="en-US" sz="3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公司介绍</a:t>
            </a:r>
            <a:endParaRPr lang="zh-CN" altLang="en-US" sz="2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矩形 102"/>
          <p:cNvSpPr/>
          <p:nvPr/>
        </p:nvSpPr>
        <p:spPr>
          <a:xfrm>
            <a:off x="299897" y="312285"/>
            <a:ext cx="11592206" cy="623343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16000" y="456555"/>
            <a:ext cx="11160000" cy="461665"/>
          </a:xfr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>
                <a:gradFill>
                  <a:gsLst>
                    <a:gs pos="0">
                      <a:srgbClr val="84703F"/>
                    </a:gs>
                    <a:gs pos="60000">
                      <a:srgbClr val="E1D8A0"/>
                    </a:gs>
                    <a:gs pos="100000">
                      <a:srgbClr val="84703F"/>
                    </a:gs>
                  </a:gsLst>
                  <a:lin ang="3600000" scaled="0"/>
                </a:gradFill>
                <a:cs typeface="+mn-cs"/>
              </a:rPr>
              <a:t>市场分析</a:t>
            </a:r>
            <a:endParaRPr lang="zh-CN" altLang="en-US" sz="2400" b="1" dirty="0">
              <a:gradFill>
                <a:gsLst>
                  <a:gs pos="0">
                    <a:srgbClr val="84703F"/>
                  </a:gs>
                  <a:gs pos="60000">
                    <a:srgbClr val="E1D8A0"/>
                  </a:gs>
                  <a:gs pos="100000">
                    <a:srgbClr val="84703F"/>
                  </a:gs>
                </a:gsLst>
                <a:lin ang="3600000" scaled="0"/>
              </a:gradFill>
              <a:cs typeface="+mn-cs"/>
            </a:endParaRPr>
          </a:p>
        </p:txBody>
      </p:sp>
      <p:grpSp>
        <p:nvGrpSpPr>
          <p:cNvPr id="32" name="组合 31"/>
          <p:cNvGrpSpPr/>
          <p:nvPr/>
        </p:nvGrpSpPr>
        <p:grpSpPr>
          <a:xfrm>
            <a:off x="910640" y="1645680"/>
            <a:ext cx="10295525" cy="1924497"/>
            <a:chOff x="910639" y="2592158"/>
            <a:chExt cx="10295525" cy="1924497"/>
          </a:xfrm>
        </p:grpSpPr>
        <p:cxnSp>
          <p:nvCxnSpPr>
            <p:cNvPr id="33" name="直接连接符 32"/>
            <p:cNvCxnSpPr/>
            <p:nvPr/>
          </p:nvCxnSpPr>
          <p:spPr>
            <a:xfrm flipH="1">
              <a:off x="1127760" y="3998729"/>
              <a:ext cx="10078404" cy="0"/>
            </a:xfrm>
            <a:prstGeom prst="line">
              <a:avLst/>
            </a:prstGeom>
            <a:ln>
              <a:solidFill>
                <a:schemeClr val="tx2">
                  <a:lumMod val="20000"/>
                  <a:lumOff val="8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接连接符 33"/>
            <p:cNvCxnSpPr/>
            <p:nvPr/>
          </p:nvCxnSpPr>
          <p:spPr>
            <a:xfrm flipH="1">
              <a:off x="1127760" y="3782642"/>
              <a:ext cx="10078404" cy="0"/>
            </a:xfrm>
            <a:prstGeom prst="line">
              <a:avLst/>
            </a:prstGeom>
            <a:ln>
              <a:solidFill>
                <a:schemeClr val="tx2">
                  <a:lumMod val="20000"/>
                  <a:lumOff val="8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接连接符 34"/>
            <p:cNvCxnSpPr/>
            <p:nvPr/>
          </p:nvCxnSpPr>
          <p:spPr>
            <a:xfrm flipH="1">
              <a:off x="1127760" y="3566555"/>
              <a:ext cx="10078404" cy="0"/>
            </a:xfrm>
            <a:prstGeom prst="line">
              <a:avLst/>
            </a:prstGeom>
            <a:ln>
              <a:solidFill>
                <a:schemeClr val="tx2">
                  <a:lumMod val="20000"/>
                  <a:lumOff val="8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接连接符 35"/>
            <p:cNvCxnSpPr/>
            <p:nvPr/>
          </p:nvCxnSpPr>
          <p:spPr>
            <a:xfrm flipH="1">
              <a:off x="1127760" y="3350468"/>
              <a:ext cx="10078404" cy="0"/>
            </a:xfrm>
            <a:prstGeom prst="line">
              <a:avLst/>
            </a:prstGeom>
            <a:ln>
              <a:solidFill>
                <a:schemeClr val="tx2">
                  <a:lumMod val="20000"/>
                  <a:lumOff val="8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接连接符 36"/>
            <p:cNvCxnSpPr/>
            <p:nvPr/>
          </p:nvCxnSpPr>
          <p:spPr>
            <a:xfrm flipH="1">
              <a:off x="1127760" y="3134381"/>
              <a:ext cx="10078404" cy="0"/>
            </a:xfrm>
            <a:prstGeom prst="line">
              <a:avLst/>
            </a:prstGeom>
            <a:ln>
              <a:solidFill>
                <a:schemeClr val="tx2">
                  <a:lumMod val="20000"/>
                  <a:lumOff val="8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接连接符 37"/>
            <p:cNvCxnSpPr/>
            <p:nvPr/>
          </p:nvCxnSpPr>
          <p:spPr>
            <a:xfrm flipH="1">
              <a:off x="1127760" y="2918294"/>
              <a:ext cx="10078404" cy="0"/>
            </a:xfrm>
            <a:prstGeom prst="line">
              <a:avLst/>
            </a:prstGeom>
            <a:ln>
              <a:solidFill>
                <a:schemeClr val="tx2">
                  <a:lumMod val="20000"/>
                  <a:lumOff val="8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/>
            <p:nvPr/>
          </p:nvCxnSpPr>
          <p:spPr>
            <a:xfrm flipH="1">
              <a:off x="1127760" y="2702207"/>
              <a:ext cx="10078404" cy="0"/>
            </a:xfrm>
            <a:prstGeom prst="line">
              <a:avLst/>
            </a:prstGeom>
            <a:ln>
              <a:solidFill>
                <a:schemeClr val="tx2">
                  <a:lumMod val="20000"/>
                  <a:lumOff val="8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同侧圆角矩形 39"/>
            <p:cNvSpPr/>
            <p:nvPr/>
          </p:nvSpPr>
          <p:spPr>
            <a:xfrm>
              <a:off x="8617816" y="3993692"/>
              <a:ext cx="165456" cy="22112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41" name="直接连接符 40"/>
            <p:cNvCxnSpPr/>
            <p:nvPr/>
          </p:nvCxnSpPr>
          <p:spPr>
            <a:xfrm flipH="1">
              <a:off x="1127760" y="4214813"/>
              <a:ext cx="10078404" cy="0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同侧圆角矩形 41"/>
            <p:cNvSpPr/>
            <p:nvPr/>
          </p:nvSpPr>
          <p:spPr>
            <a:xfrm>
              <a:off x="9178423" y="3808212"/>
              <a:ext cx="165456" cy="40660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3" name="同侧圆角矩形 42"/>
            <p:cNvSpPr/>
            <p:nvPr/>
          </p:nvSpPr>
          <p:spPr>
            <a:xfrm>
              <a:off x="9739030" y="3429000"/>
              <a:ext cx="165456" cy="785813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4" name="同侧圆角矩形 43"/>
            <p:cNvSpPr/>
            <p:nvPr/>
          </p:nvSpPr>
          <p:spPr>
            <a:xfrm>
              <a:off x="10299637" y="3660216"/>
              <a:ext cx="165456" cy="5545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5" name="同侧圆角矩形 44"/>
            <p:cNvSpPr/>
            <p:nvPr/>
          </p:nvSpPr>
          <p:spPr>
            <a:xfrm>
              <a:off x="10860244" y="3225705"/>
              <a:ext cx="165456" cy="98910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6" name="同侧圆角矩形 45"/>
            <p:cNvSpPr/>
            <p:nvPr/>
          </p:nvSpPr>
          <p:spPr>
            <a:xfrm>
              <a:off x="5814781" y="3336266"/>
              <a:ext cx="165456" cy="87854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7" name="同侧圆角矩形 46"/>
            <p:cNvSpPr/>
            <p:nvPr/>
          </p:nvSpPr>
          <p:spPr>
            <a:xfrm>
              <a:off x="6375388" y="3666773"/>
              <a:ext cx="165456" cy="54804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2" name="同侧圆角矩形 51"/>
            <p:cNvSpPr/>
            <p:nvPr/>
          </p:nvSpPr>
          <p:spPr>
            <a:xfrm>
              <a:off x="6935995" y="2884498"/>
              <a:ext cx="165456" cy="1330315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3" name="同侧圆角矩形 52"/>
            <p:cNvSpPr/>
            <p:nvPr/>
          </p:nvSpPr>
          <p:spPr>
            <a:xfrm>
              <a:off x="7496602" y="3671535"/>
              <a:ext cx="165456" cy="5432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4" name="同侧圆角矩形 53"/>
            <p:cNvSpPr/>
            <p:nvPr/>
          </p:nvSpPr>
          <p:spPr>
            <a:xfrm>
              <a:off x="8057209" y="3660216"/>
              <a:ext cx="165456" cy="5545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5" name="同侧圆角矩形 54"/>
            <p:cNvSpPr/>
            <p:nvPr/>
          </p:nvSpPr>
          <p:spPr>
            <a:xfrm>
              <a:off x="3011746" y="3225705"/>
              <a:ext cx="165456" cy="98910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6" name="同侧圆角矩形 55"/>
            <p:cNvSpPr/>
            <p:nvPr/>
          </p:nvSpPr>
          <p:spPr>
            <a:xfrm>
              <a:off x="3572353" y="3446826"/>
              <a:ext cx="165456" cy="76798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7" name="同侧圆角矩形 56"/>
            <p:cNvSpPr/>
            <p:nvPr/>
          </p:nvSpPr>
          <p:spPr>
            <a:xfrm>
              <a:off x="4132960" y="3105619"/>
              <a:ext cx="165456" cy="1109194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8" name="同侧圆角矩形 57"/>
            <p:cNvSpPr/>
            <p:nvPr/>
          </p:nvSpPr>
          <p:spPr>
            <a:xfrm>
              <a:off x="4693567" y="3782096"/>
              <a:ext cx="165456" cy="43271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9" name="同侧圆角矩形 58"/>
            <p:cNvSpPr/>
            <p:nvPr/>
          </p:nvSpPr>
          <p:spPr>
            <a:xfrm>
              <a:off x="5254174" y="3560975"/>
              <a:ext cx="165456" cy="65383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0" name="同侧圆角矩形 59"/>
            <p:cNvSpPr/>
            <p:nvPr/>
          </p:nvSpPr>
          <p:spPr>
            <a:xfrm>
              <a:off x="1329925" y="3276142"/>
              <a:ext cx="165456" cy="93867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1" name="同侧圆角矩形 60"/>
            <p:cNvSpPr/>
            <p:nvPr/>
          </p:nvSpPr>
          <p:spPr>
            <a:xfrm>
              <a:off x="1890532" y="3663492"/>
              <a:ext cx="165456" cy="55132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2" name="同侧圆角矩形 61"/>
            <p:cNvSpPr/>
            <p:nvPr/>
          </p:nvSpPr>
          <p:spPr>
            <a:xfrm>
              <a:off x="2451139" y="3446826"/>
              <a:ext cx="165456" cy="76798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3" name="矩形 62"/>
            <p:cNvSpPr/>
            <p:nvPr/>
          </p:nvSpPr>
          <p:spPr>
            <a:xfrm>
              <a:off x="910639" y="2592158"/>
              <a:ext cx="103774" cy="1846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6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7</a:t>
              </a:r>
              <a:endParaRPr lang="zh-CN" altLang="en-US" sz="6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4" name="矩形 63"/>
            <p:cNvSpPr/>
            <p:nvPr/>
          </p:nvSpPr>
          <p:spPr>
            <a:xfrm>
              <a:off x="910639" y="2809800"/>
              <a:ext cx="103774" cy="1846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6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6</a:t>
              </a:r>
              <a:endParaRPr lang="zh-CN" altLang="en-US" sz="6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5" name="矩形 64"/>
            <p:cNvSpPr/>
            <p:nvPr/>
          </p:nvSpPr>
          <p:spPr>
            <a:xfrm>
              <a:off x="910639" y="3027442"/>
              <a:ext cx="103774" cy="1846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6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5</a:t>
              </a:r>
              <a:endParaRPr lang="zh-CN" altLang="en-US" sz="6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6" name="矩形 65"/>
            <p:cNvSpPr/>
            <p:nvPr/>
          </p:nvSpPr>
          <p:spPr>
            <a:xfrm>
              <a:off x="910639" y="3245084"/>
              <a:ext cx="103774" cy="1846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6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4</a:t>
              </a:r>
              <a:endParaRPr lang="zh-CN" altLang="en-US" sz="6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7" name="矩形 66"/>
            <p:cNvSpPr/>
            <p:nvPr/>
          </p:nvSpPr>
          <p:spPr>
            <a:xfrm>
              <a:off x="910639" y="3462726"/>
              <a:ext cx="103774" cy="1846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6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3</a:t>
              </a:r>
              <a:endParaRPr lang="zh-CN" altLang="en-US" sz="6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8" name="矩形 67"/>
            <p:cNvSpPr/>
            <p:nvPr/>
          </p:nvSpPr>
          <p:spPr>
            <a:xfrm>
              <a:off x="910639" y="3680368"/>
              <a:ext cx="103774" cy="1846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6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endParaRPr lang="zh-CN" altLang="en-US" sz="6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9" name="矩形 68"/>
            <p:cNvSpPr/>
            <p:nvPr/>
          </p:nvSpPr>
          <p:spPr>
            <a:xfrm>
              <a:off x="910639" y="3898010"/>
              <a:ext cx="103774" cy="1846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6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endParaRPr lang="zh-CN" altLang="en-US" sz="6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0" name="矩形 69"/>
            <p:cNvSpPr/>
            <p:nvPr/>
          </p:nvSpPr>
          <p:spPr>
            <a:xfrm>
              <a:off x="910639" y="4115653"/>
              <a:ext cx="103774" cy="1846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6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0</a:t>
              </a:r>
              <a:endParaRPr lang="zh-CN" altLang="en-US" sz="6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1" name="矩形 70"/>
            <p:cNvSpPr/>
            <p:nvPr/>
          </p:nvSpPr>
          <p:spPr>
            <a:xfrm>
              <a:off x="1205202" y="4270434"/>
              <a:ext cx="416431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JH</a:t>
              </a:r>
              <a:endPara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2" name="矩形 71"/>
            <p:cNvSpPr/>
            <p:nvPr/>
          </p:nvSpPr>
          <p:spPr>
            <a:xfrm>
              <a:off x="1765763" y="4270434"/>
              <a:ext cx="416431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KL</a:t>
              </a:r>
              <a:endPara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3" name="矩形 72"/>
            <p:cNvSpPr/>
            <p:nvPr/>
          </p:nvSpPr>
          <p:spPr>
            <a:xfrm>
              <a:off x="2326326" y="4270434"/>
              <a:ext cx="416431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OP</a:t>
              </a:r>
              <a:endPara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4" name="矩形 73"/>
            <p:cNvSpPr/>
            <p:nvPr/>
          </p:nvSpPr>
          <p:spPr>
            <a:xfrm>
              <a:off x="2886887" y="4270434"/>
              <a:ext cx="416431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TG</a:t>
              </a:r>
              <a:endPara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5" name="矩形 74"/>
            <p:cNvSpPr/>
            <p:nvPr/>
          </p:nvSpPr>
          <p:spPr>
            <a:xfrm>
              <a:off x="3447450" y="4270434"/>
              <a:ext cx="416431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HG</a:t>
              </a:r>
              <a:endPara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6" name="矩形 75"/>
            <p:cNvSpPr/>
            <p:nvPr/>
          </p:nvSpPr>
          <p:spPr>
            <a:xfrm>
              <a:off x="4008011" y="4270434"/>
              <a:ext cx="416431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OP</a:t>
              </a:r>
              <a:endPara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7" name="矩形 76"/>
            <p:cNvSpPr/>
            <p:nvPr/>
          </p:nvSpPr>
          <p:spPr>
            <a:xfrm>
              <a:off x="4568573" y="4270434"/>
              <a:ext cx="416430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IT</a:t>
              </a:r>
              <a:endPara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8" name="矩形 77"/>
            <p:cNvSpPr/>
            <p:nvPr/>
          </p:nvSpPr>
          <p:spPr>
            <a:xfrm>
              <a:off x="5129135" y="4270434"/>
              <a:ext cx="416431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KJ</a:t>
              </a:r>
              <a:endPara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9" name="矩形 78"/>
            <p:cNvSpPr/>
            <p:nvPr/>
          </p:nvSpPr>
          <p:spPr>
            <a:xfrm>
              <a:off x="5689698" y="4270434"/>
              <a:ext cx="416431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UH</a:t>
              </a:r>
              <a:endPara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0" name="矩形 79"/>
            <p:cNvSpPr/>
            <p:nvPr/>
          </p:nvSpPr>
          <p:spPr>
            <a:xfrm>
              <a:off x="6250259" y="4270434"/>
              <a:ext cx="416431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PO</a:t>
              </a:r>
              <a:endPara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1" name="矩形 80"/>
            <p:cNvSpPr/>
            <p:nvPr/>
          </p:nvSpPr>
          <p:spPr>
            <a:xfrm>
              <a:off x="6810821" y="4270434"/>
              <a:ext cx="416431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MN</a:t>
              </a:r>
              <a:endPara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2" name="矩形 81"/>
            <p:cNvSpPr/>
            <p:nvPr/>
          </p:nvSpPr>
          <p:spPr>
            <a:xfrm>
              <a:off x="7371383" y="4270434"/>
              <a:ext cx="416431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KR</a:t>
              </a:r>
              <a:endPara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3" name="矩形 82"/>
            <p:cNvSpPr/>
            <p:nvPr/>
          </p:nvSpPr>
          <p:spPr>
            <a:xfrm>
              <a:off x="7931945" y="4270434"/>
              <a:ext cx="416431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OL</a:t>
              </a:r>
              <a:endPara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4" name="矩形 83"/>
            <p:cNvSpPr/>
            <p:nvPr/>
          </p:nvSpPr>
          <p:spPr>
            <a:xfrm>
              <a:off x="8492507" y="4270434"/>
              <a:ext cx="416431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HG</a:t>
              </a:r>
              <a:endPara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5" name="矩形 84"/>
            <p:cNvSpPr/>
            <p:nvPr/>
          </p:nvSpPr>
          <p:spPr>
            <a:xfrm>
              <a:off x="9053069" y="4270434"/>
              <a:ext cx="416431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AD</a:t>
              </a:r>
              <a:endPara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6" name="矩形 85"/>
            <p:cNvSpPr/>
            <p:nvPr/>
          </p:nvSpPr>
          <p:spPr>
            <a:xfrm>
              <a:off x="9613631" y="4270434"/>
              <a:ext cx="416431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FT</a:t>
              </a:r>
              <a:endPara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7" name="矩形 86"/>
            <p:cNvSpPr/>
            <p:nvPr/>
          </p:nvSpPr>
          <p:spPr>
            <a:xfrm>
              <a:off x="10174193" y="4270434"/>
              <a:ext cx="416431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VB</a:t>
              </a:r>
              <a:endPara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8" name="矩形 87"/>
            <p:cNvSpPr/>
            <p:nvPr/>
          </p:nvSpPr>
          <p:spPr>
            <a:xfrm>
              <a:off x="10734757" y="4270434"/>
              <a:ext cx="416431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VM</a:t>
              </a:r>
              <a:endPara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89" name="矩形 88"/>
          <p:cNvSpPr/>
          <p:nvPr/>
        </p:nvSpPr>
        <p:spPr>
          <a:xfrm>
            <a:off x="2350693" y="5716411"/>
            <a:ext cx="7055409" cy="3366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此处添加详细文本描述，建议与标题相关并符合整体语言风格。我们坚持以客户为中心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90" name="组合 89"/>
          <p:cNvGrpSpPr/>
          <p:nvPr/>
        </p:nvGrpSpPr>
        <p:grpSpPr>
          <a:xfrm>
            <a:off x="237064" y="3767594"/>
            <a:ext cx="2025342" cy="1285419"/>
            <a:chOff x="81583" y="4014082"/>
            <a:chExt cx="2025342" cy="1285419"/>
          </a:xfrm>
        </p:grpSpPr>
        <p:sp>
          <p:nvSpPr>
            <p:cNvPr id="91" name="矩形 90"/>
            <p:cNvSpPr/>
            <p:nvPr/>
          </p:nvSpPr>
          <p:spPr>
            <a:xfrm>
              <a:off x="858932" y="4014082"/>
              <a:ext cx="636713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0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850</a:t>
              </a:r>
              <a:endPara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2" name="矩形 91"/>
            <p:cNvSpPr/>
            <p:nvPr/>
          </p:nvSpPr>
          <p:spPr>
            <a:xfrm>
              <a:off x="81583" y="4376171"/>
              <a:ext cx="2025342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Aft>
                  <a:spcPts val="600"/>
                </a:spcAft>
              </a:pPr>
              <a:r>
                <a:rPr lang="zh-CN" altLang="en-US" sz="12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此处添加详细文本描述，建议与标题相关并符合整体语言风格。</a:t>
              </a:r>
              <a:endPara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93" name="组合 92"/>
          <p:cNvGrpSpPr/>
          <p:nvPr/>
        </p:nvGrpSpPr>
        <p:grpSpPr>
          <a:xfrm>
            <a:off x="2452272" y="3767594"/>
            <a:ext cx="2148386" cy="1298218"/>
            <a:chOff x="212041" y="4014082"/>
            <a:chExt cx="2148386" cy="1298218"/>
          </a:xfrm>
        </p:grpSpPr>
        <p:sp>
          <p:nvSpPr>
            <p:cNvPr id="94" name="矩形 93"/>
            <p:cNvSpPr/>
            <p:nvPr/>
          </p:nvSpPr>
          <p:spPr>
            <a:xfrm>
              <a:off x="858932" y="4014082"/>
              <a:ext cx="849913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0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1,580</a:t>
              </a:r>
              <a:endPara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5" name="矩形 94"/>
            <p:cNvSpPr/>
            <p:nvPr/>
          </p:nvSpPr>
          <p:spPr>
            <a:xfrm>
              <a:off x="212041" y="4388970"/>
              <a:ext cx="2148386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Aft>
                  <a:spcPts val="600"/>
                </a:spcAft>
              </a:pPr>
              <a:r>
                <a:rPr lang="zh-CN" altLang="en-US" sz="12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此处添加详细文本描述，建议与标题相关并符合整体语言风格。</a:t>
              </a:r>
              <a:endPara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96" name="组合 95"/>
          <p:cNvGrpSpPr/>
          <p:nvPr/>
        </p:nvGrpSpPr>
        <p:grpSpPr>
          <a:xfrm>
            <a:off x="4591412" y="3767594"/>
            <a:ext cx="2100814" cy="1291356"/>
            <a:chOff x="266433" y="4014082"/>
            <a:chExt cx="2100814" cy="1291356"/>
          </a:xfrm>
        </p:grpSpPr>
        <p:sp>
          <p:nvSpPr>
            <p:cNvPr id="97" name="矩形 96"/>
            <p:cNvSpPr/>
            <p:nvPr/>
          </p:nvSpPr>
          <p:spPr>
            <a:xfrm>
              <a:off x="858932" y="4014082"/>
              <a:ext cx="896399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0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80/20</a:t>
              </a:r>
              <a:endPara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8" name="矩形 97"/>
            <p:cNvSpPr/>
            <p:nvPr/>
          </p:nvSpPr>
          <p:spPr>
            <a:xfrm>
              <a:off x="266433" y="4382108"/>
              <a:ext cx="2100814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Aft>
                  <a:spcPts val="600"/>
                </a:spcAft>
              </a:pPr>
              <a:r>
                <a:rPr lang="zh-CN" altLang="en-US" sz="12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此处添加详细文本描述，建议与标题相关并符合整体语言风格。</a:t>
              </a:r>
              <a:endPara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99" name="组合 98"/>
          <p:cNvGrpSpPr/>
          <p:nvPr/>
        </p:nvGrpSpPr>
        <p:grpSpPr>
          <a:xfrm>
            <a:off x="6815902" y="3767594"/>
            <a:ext cx="2093037" cy="1304703"/>
            <a:chOff x="406174" y="4014082"/>
            <a:chExt cx="2093035" cy="1304703"/>
          </a:xfrm>
        </p:grpSpPr>
        <p:sp>
          <p:nvSpPr>
            <p:cNvPr id="100" name="矩形 99"/>
            <p:cNvSpPr/>
            <p:nvPr/>
          </p:nvSpPr>
          <p:spPr>
            <a:xfrm>
              <a:off x="858932" y="4014082"/>
              <a:ext cx="1364475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0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17,850.00</a:t>
              </a:r>
              <a:endPara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1" name="矩形 100"/>
            <p:cNvSpPr/>
            <p:nvPr/>
          </p:nvSpPr>
          <p:spPr>
            <a:xfrm>
              <a:off x="406174" y="4395455"/>
              <a:ext cx="2093035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Aft>
                  <a:spcPts val="600"/>
                </a:spcAft>
              </a:pPr>
              <a:r>
                <a:rPr lang="zh-CN" altLang="en-US" sz="12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此处添加详细文本描述，建议与标题相关并符合整体语言风格。</a:t>
              </a:r>
              <a:endPara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02" name="圆角矩形 101"/>
          <p:cNvSpPr/>
          <p:nvPr/>
        </p:nvSpPr>
        <p:spPr>
          <a:xfrm>
            <a:off x="9406102" y="3767594"/>
            <a:ext cx="1815886" cy="1526572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zh-CN" altLang="en-US" sz="1200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此处添加详细文本描述，建议与标题相关并符合整体语言风格。我们坚持以客户为中心</a:t>
            </a:r>
            <a:endParaRPr lang="en-US" altLang="zh-CN" sz="1200" dirty="0">
              <a:solidFill>
                <a:schemeClr val="accent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9" grpId="0"/>
      <p:bldP spid="10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ubtitle 2"/>
          <p:cNvSpPr txBox="1"/>
          <p:nvPr/>
        </p:nvSpPr>
        <p:spPr>
          <a:xfrm>
            <a:off x="11507375" y="6290064"/>
            <a:ext cx="538592" cy="31393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BC7B3C4-688C-4C03-84C4-F5EEB57CAA43}" type="slidenum">
              <a:rPr lang="id-ID" sz="1600" smtClean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fld>
            <a:endParaRPr lang="en-US" sz="16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299897" y="312285"/>
            <a:ext cx="11592206" cy="6233431"/>
          </a:xfrm>
          <a:prstGeom prst="rect">
            <a:avLst/>
          </a:prstGeom>
          <a:solidFill>
            <a:schemeClr val="accent5">
              <a:lumMod val="9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299897" y="2741457"/>
            <a:ext cx="11592206" cy="1085849"/>
          </a:xfrm>
          <a:prstGeom prst="rect">
            <a:avLst/>
          </a:prstGeom>
          <a:gradFill flip="none" rotWithShape="1">
            <a:gsLst>
              <a:gs pos="0">
                <a:srgbClr val="84703F"/>
              </a:gs>
              <a:gs pos="65000">
                <a:srgbClr val="E1D8A0"/>
              </a:gs>
              <a:gs pos="100000">
                <a:srgbClr val="84703F"/>
              </a:gs>
            </a:gsLst>
            <a:lin ang="6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文本框 64"/>
          <p:cNvSpPr txBox="1"/>
          <p:nvPr/>
        </p:nvSpPr>
        <p:spPr>
          <a:xfrm>
            <a:off x="3362476" y="2990055"/>
            <a:ext cx="54998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PART05 </a:t>
            </a:r>
            <a:r>
              <a:rPr lang="zh-CN" altLang="en-US" sz="3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策略推行</a:t>
            </a:r>
            <a:endParaRPr lang="zh-CN" altLang="en-US" sz="2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299897" y="312285"/>
            <a:ext cx="11592206" cy="623343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4" name="任意多边形 73"/>
          <p:cNvSpPr/>
          <p:nvPr/>
        </p:nvSpPr>
        <p:spPr>
          <a:xfrm>
            <a:off x="6214335" y="1631033"/>
            <a:ext cx="1742428" cy="1758341"/>
          </a:xfrm>
          <a:custGeom>
            <a:avLst/>
            <a:gdLst/>
            <a:ahLst/>
            <a:cxnLst/>
            <a:rect l="l" t="t" r="r" b="b"/>
            <a:pathLst>
              <a:path w="1742428" h="1758341">
                <a:moveTo>
                  <a:pt x="86051" y="43"/>
                </a:moveTo>
                <a:cubicBezTo>
                  <a:pt x="102184" y="540"/>
                  <a:pt x="117245" y="5418"/>
                  <a:pt x="131232" y="14677"/>
                </a:cubicBezTo>
                <a:cubicBezTo>
                  <a:pt x="149882" y="27022"/>
                  <a:pt x="161538" y="43658"/>
                  <a:pt x="166201" y="64586"/>
                </a:cubicBezTo>
                <a:cubicBezTo>
                  <a:pt x="209011" y="293207"/>
                  <a:pt x="251185" y="517536"/>
                  <a:pt x="292724" y="737574"/>
                </a:cubicBezTo>
                <a:cubicBezTo>
                  <a:pt x="334262" y="957612"/>
                  <a:pt x="377708" y="1182577"/>
                  <a:pt x="423061" y="1412469"/>
                </a:cubicBezTo>
                <a:cubicBezTo>
                  <a:pt x="480495" y="1268727"/>
                  <a:pt x="538564" y="1125143"/>
                  <a:pt x="597269" y="981719"/>
                </a:cubicBezTo>
                <a:cubicBezTo>
                  <a:pt x="655974" y="838294"/>
                  <a:pt x="714043" y="695347"/>
                  <a:pt x="771476" y="552876"/>
                </a:cubicBezTo>
                <a:cubicBezTo>
                  <a:pt x="781914" y="531206"/>
                  <a:pt x="795372" y="514781"/>
                  <a:pt x="811849" y="503602"/>
                </a:cubicBezTo>
                <a:cubicBezTo>
                  <a:pt x="828327" y="492423"/>
                  <a:pt x="846235" y="486807"/>
                  <a:pt x="865574" y="486753"/>
                </a:cubicBezTo>
                <a:cubicBezTo>
                  <a:pt x="882740" y="487124"/>
                  <a:pt x="899907" y="493376"/>
                  <a:pt x="917073" y="505509"/>
                </a:cubicBezTo>
                <a:cubicBezTo>
                  <a:pt x="934240" y="517642"/>
                  <a:pt x="947591" y="533431"/>
                  <a:pt x="957128" y="552876"/>
                </a:cubicBezTo>
                <a:lnTo>
                  <a:pt x="1313173" y="1415012"/>
                </a:lnTo>
                <a:lnTo>
                  <a:pt x="1577663" y="72216"/>
                </a:lnTo>
                <a:cubicBezTo>
                  <a:pt x="1583226" y="50175"/>
                  <a:pt x="1594988" y="33221"/>
                  <a:pt x="1612950" y="21352"/>
                </a:cubicBezTo>
                <a:cubicBezTo>
                  <a:pt x="1630911" y="9484"/>
                  <a:pt x="1652210" y="5246"/>
                  <a:pt x="1676847" y="8637"/>
                </a:cubicBezTo>
                <a:cubicBezTo>
                  <a:pt x="1688450" y="9855"/>
                  <a:pt x="1698940" y="13140"/>
                  <a:pt x="1708318" y="18491"/>
                </a:cubicBezTo>
                <a:cubicBezTo>
                  <a:pt x="1717696" y="23843"/>
                  <a:pt x="1725008" y="31578"/>
                  <a:pt x="1730254" y="41698"/>
                </a:cubicBezTo>
                <a:cubicBezTo>
                  <a:pt x="1735446" y="50705"/>
                  <a:pt x="1739048" y="60666"/>
                  <a:pt x="1741062" y="71580"/>
                </a:cubicBezTo>
                <a:cubicBezTo>
                  <a:pt x="1743075" y="82495"/>
                  <a:pt x="1742863" y="93727"/>
                  <a:pt x="1740426" y="105277"/>
                </a:cubicBezTo>
                <a:lnTo>
                  <a:pt x="1430159" y="1671873"/>
                </a:lnTo>
                <a:cubicBezTo>
                  <a:pt x="1423271" y="1701067"/>
                  <a:pt x="1411615" y="1722790"/>
                  <a:pt x="1395190" y="1737042"/>
                </a:cubicBezTo>
                <a:cubicBezTo>
                  <a:pt x="1378765" y="1751294"/>
                  <a:pt x="1360751" y="1758394"/>
                  <a:pt x="1341148" y="1758341"/>
                </a:cubicBezTo>
                <a:cubicBezTo>
                  <a:pt x="1324087" y="1757705"/>
                  <a:pt x="1307345" y="1750711"/>
                  <a:pt x="1290920" y="1737360"/>
                </a:cubicBezTo>
                <a:cubicBezTo>
                  <a:pt x="1274495" y="1724008"/>
                  <a:pt x="1261567" y="1708113"/>
                  <a:pt x="1252137" y="1689675"/>
                </a:cubicBezTo>
                <a:cubicBezTo>
                  <a:pt x="1187392" y="1532687"/>
                  <a:pt x="1122964" y="1378083"/>
                  <a:pt x="1058855" y="1225864"/>
                </a:cubicBezTo>
                <a:cubicBezTo>
                  <a:pt x="994746" y="1073644"/>
                  <a:pt x="930319" y="919676"/>
                  <a:pt x="865574" y="763959"/>
                </a:cubicBezTo>
                <a:lnTo>
                  <a:pt x="481554" y="1689675"/>
                </a:lnTo>
                <a:lnTo>
                  <a:pt x="484097" y="1687132"/>
                </a:lnTo>
                <a:cubicBezTo>
                  <a:pt x="473713" y="1710021"/>
                  <a:pt x="460785" y="1727187"/>
                  <a:pt x="445314" y="1738631"/>
                </a:cubicBezTo>
                <a:cubicBezTo>
                  <a:pt x="429843" y="1750076"/>
                  <a:pt x="413101" y="1755798"/>
                  <a:pt x="395087" y="1755798"/>
                </a:cubicBezTo>
                <a:cubicBezTo>
                  <a:pt x="374264" y="1755586"/>
                  <a:pt x="355508" y="1748380"/>
                  <a:pt x="338819" y="1734181"/>
                </a:cubicBezTo>
                <a:cubicBezTo>
                  <a:pt x="322129" y="1719981"/>
                  <a:pt x="310367" y="1700060"/>
                  <a:pt x="303532" y="1674416"/>
                </a:cubicBezTo>
                <a:lnTo>
                  <a:pt x="894" y="95105"/>
                </a:lnTo>
                <a:cubicBezTo>
                  <a:pt x="-483" y="83660"/>
                  <a:pt x="-271" y="72852"/>
                  <a:pt x="1530" y="62679"/>
                </a:cubicBezTo>
                <a:cubicBezTo>
                  <a:pt x="3332" y="52506"/>
                  <a:pt x="7358" y="42969"/>
                  <a:pt x="13610" y="34068"/>
                </a:cubicBezTo>
                <a:cubicBezTo>
                  <a:pt x="20233" y="26174"/>
                  <a:pt x="28605" y="19074"/>
                  <a:pt x="38724" y="12769"/>
                </a:cubicBezTo>
                <a:cubicBezTo>
                  <a:pt x="48844" y="6464"/>
                  <a:pt x="59123" y="2544"/>
                  <a:pt x="69560" y="1007"/>
                </a:cubicBezTo>
                <a:cubicBezTo>
                  <a:pt x="75176" y="199"/>
                  <a:pt x="80673" y="-122"/>
                  <a:pt x="86051" y="43"/>
                </a:cubicBezTo>
                <a:close/>
              </a:path>
            </a:pathLst>
          </a:custGeom>
          <a:solidFill>
            <a:schemeClr val="accent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5" name="任意多边形 74"/>
          <p:cNvSpPr/>
          <p:nvPr/>
        </p:nvSpPr>
        <p:spPr>
          <a:xfrm>
            <a:off x="981743" y="4326486"/>
            <a:ext cx="1291932" cy="1802132"/>
          </a:xfrm>
          <a:custGeom>
            <a:avLst/>
            <a:gdLst/>
            <a:ahLst/>
            <a:cxnLst/>
            <a:rect l="l" t="t" r="r" b="b"/>
            <a:pathLst>
              <a:path w="1291932" h="1802132">
                <a:moveTo>
                  <a:pt x="641627" y="70"/>
                </a:moveTo>
                <a:cubicBezTo>
                  <a:pt x="657348" y="-134"/>
                  <a:pt x="673206" y="112"/>
                  <a:pt x="689200" y="807"/>
                </a:cubicBezTo>
                <a:cubicBezTo>
                  <a:pt x="814716" y="4675"/>
                  <a:pt x="921635" y="34451"/>
                  <a:pt x="1009958" y="90136"/>
                </a:cubicBezTo>
                <a:cubicBezTo>
                  <a:pt x="1098280" y="145821"/>
                  <a:pt x="1162601" y="227097"/>
                  <a:pt x="1202921" y="333963"/>
                </a:cubicBezTo>
                <a:lnTo>
                  <a:pt x="1202921" y="331420"/>
                </a:lnTo>
                <a:cubicBezTo>
                  <a:pt x="1232220" y="407556"/>
                  <a:pt x="1254368" y="494978"/>
                  <a:pt x="1269362" y="593685"/>
                </a:cubicBezTo>
                <a:cubicBezTo>
                  <a:pt x="1284356" y="692392"/>
                  <a:pt x="1291880" y="795708"/>
                  <a:pt x="1291932" y="903634"/>
                </a:cubicBezTo>
                <a:cubicBezTo>
                  <a:pt x="1291932" y="987983"/>
                  <a:pt x="1286846" y="1071060"/>
                  <a:pt x="1276674" y="1152866"/>
                </a:cubicBezTo>
                <a:cubicBezTo>
                  <a:pt x="1269309" y="1207703"/>
                  <a:pt x="1259877" y="1260791"/>
                  <a:pt x="1248380" y="1312132"/>
                </a:cubicBezTo>
                <a:cubicBezTo>
                  <a:pt x="1236883" y="1363472"/>
                  <a:pt x="1221730" y="1412110"/>
                  <a:pt x="1202921" y="1458047"/>
                </a:cubicBezTo>
                <a:cubicBezTo>
                  <a:pt x="1148879" y="1587430"/>
                  <a:pt x="1066861" y="1678349"/>
                  <a:pt x="956869" y="1730802"/>
                </a:cubicBezTo>
                <a:cubicBezTo>
                  <a:pt x="846876" y="1783255"/>
                  <a:pt x="727983" y="1806779"/>
                  <a:pt x="600189" y="1801375"/>
                </a:cubicBezTo>
                <a:cubicBezTo>
                  <a:pt x="475944" y="1797719"/>
                  <a:pt x="369661" y="1768155"/>
                  <a:pt x="281338" y="1712682"/>
                </a:cubicBezTo>
                <a:cubicBezTo>
                  <a:pt x="193016" y="1657209"/>
                  <a:pt x="128059" y="1574874"/>
                  <a:pt x="86468" y="1465676"/>
                </a:cubicBezTo>
                <a:lnTo>
                  <a:pt x="86468" y="1468219"/>
                </a:lnTo>
                <a:cubicBezTo>
                  <a:pt x="58387" y="1392030"/>
                  <a:pt x="36982" y="1304714"/>
                  <a:pt x="22252" y="1206272"/>
                </a:cubicBezTo>
                <a:cubicBezTo>
                  <a:pt x="7523" y="1107830"/>
                  <a:pt x="105" y="1005255"/>
                  <a:pt x="0" y="898548"/>
                </a:cubicBezTo>
                <a:cubicBezTo>
                  <a:pt x="0" y="811656"/>
                  <a:pt x="5086" y="728579"/>
                  <a:pt x="15259" y="649317"/>
                </a:cubicBezTo>
                <a:cubicBezTo>
                  <a:pt x="22517" y="594374"/>
                  <a:pt x="31525" y="540861"/>
                  <a:pt x="42280" y="488779"/>
                </a:cubicBezTo>
                <a:cubicBezTo>
                  <a:pt x="53035" y="436697"/>
                  <a:pt x="67765" y="387635"/>
                  <a:pt x="86468" y="341593"/>
                </a:cubicBezTo>
                <a:lnTo>
                  <a:pt x="86468" y="344136"/>
                </a:lnTo>
                <a:cubicBezTo>
                  <a:pt x="139398" y="213639"/>
                  <a:pt x="221097" y="122403"/>
                  <a:pt x="331566" y="70427"/>
                </a:cubicBezTo>
                <a:cubicBezTo>
                  <a:pt x="428226" y="24947"/>
                  <a:pt x="531580" y="1495"/>
                  <a:pt x="641627" y="70"/>
                </a:cubicBezTo>
                <a:close/>
                <a:moveTo>
                  <a:pt x="684114" y="166114"/>
                </a:moveTo>
                <a:cubicBezTo>
                  <a:pt x="659583" y="165955"/>
                  <a:pt x="633621" y="166908"/>
                  <a:pt x="606229" y="168975"/>
                </a:cubicBezTo>
                <a:cubicBezTo>
                  <a:pt x="578837" y="171041"/>
                  <a:pt x="552239" y="175174"/>
                  <a:pt x="526437" y="181373"/>
                </a:cubicBezTo>
                <a:cubicBezTo>
                  <a:pt x="464447" y="193824"/>
                  <a:pt x="408497" y="218514"/>
                  <a:pt x="358587" y="255443"/>
                </a:cubicBezTo>
                <a:cubicBezTo>
                  <a:pt x="308677" y="292372"/>
                  <a:pt x="270530" y="343129"/>
                  <a:pt x="244144" y="407715"/>
                </a:cubicBezTo>
                <a:cubicBezTo>
                  <a:pt x="228938" y="445227"/>
                  <a:pt x="216117" y="486554"/>
                  <a:pt x="205679" y="531695"/>
                </a:cubicBezTo>
                <a:cubicBezTo>
                  <a:pt x="195241" y="576836"/>
                  <a:pt x="186870" y="621978"/>
                  <a:pt x="180565" y="667119"/>
                </a:cubicBezTo>
                <a:cubicBezTo>
                  <a:pt x="175585" y="704419"/>
                  <a:pt x="172194" y="742990"/>
                  <a:pt x="170392" y="782833"/>
                </a:cubicBezTo>
                <a:cubicBezTo>
                  <a:pt x="168591" y="822677"/>
                  <a:pt x="167744" y="861248"/>
                  <a:pt x="167849" y="898548"/>
                </a:cubicBezTo>
                <a:cubicBezTo>
                  <a:pt x="167796" y="993758"/>
                  <a:pt x="174260" y="1085630"/>
                  <a:pt x="187241" y="1174165"/>
                </a:cubicBezTo>
                <a:cubicBezTo>
                  <a:pt x="200222" y="1262699"/>
                  <a:pt x="220037" y="1341219"/>
                  <a:pt x="246688" y="1409726"/>
                </a:cubicBezTo>
                <a:cubicBezTo>
                  <a:pt x="254211" y="1428747"/>
                  <a:pt x="262688" y="1446655"/>
                  <a:pt x="272119" y="1463451"/>
                </a:cubicBezTo>
                <a:cubicBezTo>
                  <a:pt x="281550" y="1480246"/>
                  <a:pt x="292571" y="1496247"/>
                  <a:pt x="305180" y="1511453"/>
                </a:cubicBezTo>
                <a:cubicBezTo>
                  <a:pt x="339620" y="1549601"/>
                  <a:pt x="382005" y="1578847"/>
                  <a:pt x="432339" y="1599193"/>
                </a:cubicBezTo>
                <a:cubicBezTo>
                  <a:pt x="482673" y="1619538"/>
                  <a:pt x="540318" y="1630982"/>
                  <a:pt x="605275" y="1633526"/>
                </a:cubicBezTo>
                <a:cubicBezTo>
                  <a:pt x="630759" y="1633685"/>
                  <a:pt x="656722" y="1632731"/>
                  <a:pt x="683160" y="1630664"/>
                </a:cubicBezTo>
                <a:cubicBezTo>
                  <a:pt x="709598" y="1628598"/>
                  <a:pt x="736196" y="1624465"/>
                  <a:pt x="762952" y="1618267"/>
                </a:cubicBezTo>
                <a:cubicBezTo>
                  <a:pt x="824942" y="1606027"/>
                  <a:pt x="880892" y="1582185"/>
                  <a:pt x="930802" y="1546740"/>
                </a:cubicBezTo>
                <a:cubicBezTo>
                  <a:pt x="980711" y="1511294"/>
                  <a:pt x="1018859" y="1461384"/>
                  <a:pt x="1045245" y="1397010"/>
                </a:cubicBezTo>
                <a:cubicBezTo>
                  <a:pt x="1060451" y="1355790"/>
                  <a:pt x="1073272" y="1312344"/>
                  <a:pt x="1083710" y="1266673"/>
                </a:cubicBezTo>
                <a:cubicBezTo>
                  <a:pt x="1094147" y="1221001"/>
                  <a:pt x="1102518" y="1176284"/>
                  <a:pt x="1108824" y="1132520"/>
                </a:cubicBezTo>
                <a:cubicBezTo>
                  <a:pt x="1113910" y="1095167"/>
                  <a:pt x="1117725" y="1056702"/>
                  <a:pt x="1120268" y="1017124"/>
                </a:cubicBezTo>
                <a:cubicBezTo>
                  <a:pt x="1122811" y="977545"/>
                  <a:pt x="1124083" y="939716"/>
                  <a:pt x="1124083" y="903634"/>
                </a:cubicBezTo>
                <a:cubicBezTo>
                  <a:pt x="1123976" y="808530"/>
                  <a:pt x="1117195" y="717082"/>
                  <a:pt x="1103738" y="629289"/>
                </a:cubicBezTo>
                <a:cubicBezTo>
                  <a:pt x="1090280" y="541497"/>
                  <a:pt x="1070782" y="463400"/>
                  <a:pt x="1045245" y="394999"/>
                </a:cubicBezTo>
                <a:cubicBezTo>
                  <a:pt x="1037615" y="373223"/>
                  <a:pt x="1028714" y="353196"/>
                  <a:pt x="1018541" y="334917"/>
                </a:cubicBezTo>
                <a:cubicBezTo>
                  <a:pt x="1008368" y="316638"/>
                  <a:pt x="996924" y="301061"/>
                  <a:pt x="984208" y="288186"/>
                </a:cubicBezTo>
                <a:cubicBezTo>
                  <a:pt x="950882" y="250038"/>
                  <a:pt x="908814" y="220792"/>
                  <a:pt x="858003" y="200446"/>
                </a:cubicBezTo>
                <a:cubicBezTo>
                  <a:pt x="807192" y="180101"/>
                  <a:pt x="749230" y="168657"/>
                  <a:pt x="684114" y="166114"/>
                </a:cubicBezTo>
                <a:close/>
              </a:path>
            </a:pathLst>
          </a:custGeom>
          <a:solidFill>
            <a:schemeClr val="tx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6" name="任意多边形 75"/>
          <p:cNvSpPr/>
          <p:nvPr/>
        </p:nvSpPr>
        <p:spPr>
          <a:xfrm>
            <a:off x="6439583" y="4346342"/>
            <a:ext cx="1291932" cy="1762420"/>
          </a:xfrm>
          <a:custGeom>
            <a:avLst/>
            <a:gdLst/>
            <a:ahLst/>
            <a:cxnLst/>
            <a:rect l="l" t="t" r="r" b="b"/>
            <a:pathLst>
              <a:path w="1253786" h="1762420">
                <a:moveTo>
                  <a:pt x="81382" y="0"/>
                </a:moveTo>
                <a:lnTo>
                  <a:pt x="1172404" y="0"/>
                </a:lnTo>
                <a:cubicBezTo>
                  <a:pt x="1195822" y="371"/>
                  <a:pt x="1215108" y="8530"/>
                  <a:pt x="1230261" y="24478"/>
                </a:cubicBezTo>
                <a:cubicBezTo>
                  <a:pt x="1245414" y="40426"/>
                  <a:pt x="1253256" y="61937"/>
                  <a:pt x="1253786" y="89011"/>
                </a:cubicBezTo>
                <a:cubicBezTo>
                  <a:pt x="1253256" y="111211"/>
                  <a:pt x="1245414" y="129755"/>
                  <a:pt x="1230261" y="144643"/>
                </a:cubicBezTo>
                <a:cubicBezTo>
                  <a:pt x="1215108" y="159531"/>
                  <a:pt x="1195822" y="167266"/>
                  <a:pt x="1172404" y="167849"/>
                </a:cubicBezTo>
                <a:lnTo>
                  <a:pt x="704460" y="167849"/>
                </a:lnTo>
                <a:lnTo>
                  <a:pt x="704460" y="1681038"/>
                </a:lnTo>
                <a:cubicBezTo>
                  <a:pt x="704036" y="1704457"/>
                  <a:pt x="695983" y="1723743"/>
                  <a:pt x="680300" y="1738896"/>
                </a:cubicBezTo>
                <a:cubicBezTo>
                  <a:pt x="664616" y="1754049"/>
                  <a:pt x="643848" y="1761890"/>
                  <a:pt x="617992" y="1762420"/>
                </a:cubicBezTo>
                <a:cubicBezTo>
                  <a:pt x="595686" y="1761890"/>
                  <a:pt x="576718" y="1754049"/>
                  <a:pt x="561088" y="1738896"/>
                </a:cubicBezTo>
                <a:cubicBezTo>
                  <a:pt x="545459" y="1723743"/>
                  <a:pt x="537299" y="1704457"/>
                  <a:pt x="536610" y="1681038"/>
                </a:cubicBezTo>
                <a:lnTo>
                  <a:pt x="536610" y="167849"/>
                </a:lnTo>
                <a:lnTo>
                  <a:pt x="81382" y="167849"/>
                </a:lnTo>
                <a:cubicBezTo>
                  <a:pt x="57964" y="167373"/>
                  <a:pt x="38678" y="159425"/>
                  <a:pt x="23525" y="144007"/>
                </a:cubicBezTo>
                <a:cubicBezTo>
                  <a:pt x="8372" y="128589"/>
                  <a:pt x="530" y="108562"/>
                  <a:pt x="0" y="83925"/>
                </a:cubicBezTo>
                <a:cubicBezTo>
                  <a:pt x="530" y="59288"/>
                  <a:pt x="8372" y="39260"/>
                  <a:pt x="23525" y="23842"/>
                </a:cubicBezTo>
                <a:cubicBezTo>
                  <a:pt x="38678" y="8424"/>
                  <a:pt x="57964" y="477"/>
                  <a:pt x="81382" y="0"/>
                </a:cubicBezTo>
                <a:close/>
              </a:path>
            </a:pathLst>
          </a:custGeom>
          <a:solidFill>
            <a:schemeClr val="accent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3" name="任意多边形 72"/>
          <p:cNvSpPr/>
          <p:nvPr/>
        </p:nvSpPr>
        <p:spPr>
          <a:xfrm>
            <a:off x="1049240" y="1606097"/>
            <a:ext cx="1156939" cy="1808204"/>
          </a:xfrm>
          <a:custGeom>
            <a:avLst/>
            <a:gdLst/>
            <a:ahLst/>
            <a:cxnLst/>
            <a:rect l="l" t="t" r="r" b="b"/>
            <a:pathLst>
              <a:path w="1063138" h="1808204">
                <a:moveTo>
                  <a:pt x="595194" y="6"/>
                </a:moveTo>
                <a:cubicBezTo>
                  <a:pt x="652892" y="218"/>
                  <a:pt x="712339" y="2973"/>
                  <a:pt x="773534" y="8271"/>
                </a:cubicBezTo>
                <a:cubicBezTo>
                  <a:pt x="834729" y="13570"/>
                  <a:pt x="894811" y="20140"/>
                  <a:pt x="953781" y="27981"/>
                </a:cubicBezTo>
                <a:cubicBezTo>
                  <a:pt x="965332" y="29200"/>
                  <a:pt x="975928" y="32485"/>
                  <a:pt x="985571" y="37836"/>
                </a:cubicBezTo>
                <a:cubicBezTo>
                  <a:pt x="995214" y="43187"/>
                  <a:pt x="1003267" y="50923"/>
                  <a:pt x="1009731" y="61042"/>
                </a:cubicBezTo>
                <a:lnTo>
                  <a:pt x="1007188" y="61042"/>
                </a:lnTo>
                <a:cubicBezTo>
                  <a:pt x="1014659" y="69996"/>
                  <a:pt x="1019427" y="80063"/>
                  <a:pt x="1021493" y="91243"/>
                </a:cubicBezTo>
                <a:cubicBezTo>
                  <a:pt x="1023560" y="102422"/>
                  <a:pt x="1023878" y="114396"/>
                  <a:pt x="1022447" y="127165"/>
                </a:cubicBezTo>
                <a:cubicBezTo>
                  <a:pt x="1018155" y="149259"/>
                  <a:pt x="1007665" y="166743"/>
                  <a:pt x="990975" y="179618"/>
                </a:cubicBezTo>
                <a:cubicBezTo>
                  <a:pt x="974286" y="192493"/>
                  <a:pt x="954258" y="197897"/>
                  <a:pt x="930893" y="195831"/>
                </a:cubicBezTo>
                <a:cubicBezTo>
                  <a:pt x="873459" y="186771"/>
                  <a:pt x="816662" y="179459"/>
                  <a:pt x="760500" y="173896"/>
                </a:cubicBezTo>
                <a:cubicBezTo>
                  <a:pt x="704338" y="168333"/>
                  <a:pt x="650084" y="165472"/>
                  <a:pt x="597737" y="165313"/>
                </a:cubicBezTo>
                <a:cubicBezTo>
                  <a:pt x="531190" y="164889"/>
                  <a:pt x="468459" y="170823"/>
                  <a:pt x="409542" y="183115"/>
                </a:cubicBezTo>
                <a:cubicBezTo>
                  <a:pt x="341088" y="196360"/>
                  <a:pt x="285350" y="223276"/>
                  <a:pt x="242328" y="263861"/>
                </a:cubicBezTo>
                <a:cubicBezTo>
                  <a:pt x="199306" y="304445"/>
                  <a:pt x="175358" y="363151"/>
                  <a:pt x="170483" y="439975"/>
                </a:cubicBezTo>
                <a:cubicBezTo>
                  <a:pt x="168395" y="497165"/>
                  <a:pt x="185570" y="547244"/>
                  <a:pt x="222006" y="590211"/>
                </a:cubicBezTo>
                <a:cubicBezTo>
                  <a:pt x="258443" y="633178"/>
                  <a:pt x="306323" y="671766"/>
                  <a:pt x="365648" y="705973"/>
                </a:cubicBezTo>
                <a:cubicBezTo>
                  <a:pt x="424974" y="740180"/>
                  <a:pt x="487925" y="772739"/>
                  <a:pt x="554503" y="803649"/>
                </a:cubicBezTo>
                <a:cubicBezTo>
                  <a:pt x="653581" y="850168"/>
                  <a:pt x="745347" y="901456"/>
                  <a:pt x="829801" y="957512"/>
                </a:cubicBezTo>
                <a:cubicBezTo>
                  <a:pt x="914256" y="1013567"/>
                  <a:pt x="976776" y="1085200"/>
                  <a:pt x="1017361" y="1172410"/>
                </a:cubicBezTo>
                <a:cubicBezTo>
                  <a:pt x="1032620" y="1208173"/>
                  <a:pt x="1044064" y="1244096"/>
                  <a:pt x="1051694" y="1280177"/>
                </a:cubicBezTo>
                <a:cubicBezTo>
                  <a:pt x="1059323" y="1316258"/>
                  <a:pt x="1063138" y="1351545"/>
                  <a:pt x="1063138" y="1386037"/>
                </a:cubicBezTo>
                <a:cubicBezTo>
                  <a:pt x="1063138" y="1414012"/>
                  <a:pt x="1060595" y="1439443"/>
                  <a:pt x="1055508" y="1462332"/>
                </a:cubicBezTo>
                <a:lnTo>
                  <a:pt x="1055508" y="1459789"/>
                </a:lnTo>
                <a:cubicBezTo>
                  <a:pt x="1041892" y="1526282"/>
                  <a:pt x="1013175" y="1584033"/>
                  <a:pt x="969358" y="1633043"/>
                </a:cubicBezTo>
                <a:cubicBezTo>
                  <a:pt x="925541" y="1682052"/>
                  <a:pt x="872029" y="1720093"/>
                  <a:pt x="808820" y="1747167"/>
                </a:cubicBezTo>
                <a:cubicBezTo>
                  <a:pt x="764897" y="1765287"/>
                  <a:pt x="712233" y="1779911"/>
                  <a:pt x="650826" y="1791037"/>
                </a:cubicBezTo>
                <a:cubicBezTo>
                  <a:pt x="589418" y="1802164"/>
                  <a:pt x="523402" y="1807886"/>
                  <a:pt x="452776" y="1808204"/>
                </a:cubicBezTo>
                <a:cubicBezTo>
                  <a:pt x="402919" y="1808204"/>
                  <a:pt x="349406" y="1805660"/>
                  <a:pt x="292238" y="1800574"/>
                </a:cubicBezTo>
                <a:cubicBezTo>
                  <a:pt x="235069" y="1795488"/>
                  <a:pt x="175835" y="1787858"/>
                  <a:pt x="114533" y="1777686"/>
                </a:cubicBezTo>
                <a:cubicBezTo>
                  <a:pt x="102983" y="1776361"/>
                  <a:pt x="92387" y="1772652"/>
                  <a:pt x="82744" y="1766559"/>
                </a:cubicBezTo>
                <a:cubicBezTo>
                  <a:pt x="73101" y="1760466"/>
                  <a:pt x="65048" y="1752307"/>
                  <a:pt x="58584" y="1742081"/>
                </a:cubicBezTo>
                <a:cubicBezTo>
                  <a:pt x="52332" y="1732120"/>
                  <a:pt x="48305" y="1722160"/>
                  <a:pt x="46504" y="1712199"/>
                </a:cubicBezTo>
                <a:cubicBezTo>
                  <a:pt x="44702" y="1702238"/>
                  <a:pt x="44490" y="1691006"/>
                  <a:pt x="45868" y="1678502"/>
                </a:cubicBezTo>
                <a:cubicBezTo>
                  <a:pt x="51696" y="1656408"/>
                  <a:pt x="63564" y="1638924"/>
                  <a:pt x="81472" y="1626049"/>
                </a:cubicBezTo>
                <a:cubicBezTo>
                  <a:pt x="99380" y="1613174"/>
                  <a:pt x="118878" y="1607770"/>
                  <a:pt x="139965" y="1609836"/>
                </a:cubicBezTo>
                <a:cubicBezTo>
                  <a:pt x="199889" y="1620009"/>
                  <a:pt x="256157" y="1627638"/>
                  <a:pt x="308768" y="1632725"/>
                </a:cubicBezTo>
                <a:cubicBezTo>
                  <a:pt x="361380" y="1637811"/>
                  <a:pt x="409383" y="1640354"/>
                  <a:pt x="452776" y="1640354"/>
                </a:cubicBezTo>
                <a:cubicBezTo>
                  <a:pt x="515084" y="1640248"/>
                  <a:pt x="570398" y="1636009"/>
                  <a:pt x="618718" y="1627638"/>
                </a:cubicBezTo>
                <a:cubicBezTo>
                  <a:pt x="667038" y="1619267"/>
                  <a:pt x="708365" y="1607399"/>
                  <a:pt x="742698" y="1592034"/>
                </a:cubicBezTo>
                <a:cubicBezTo>
                  <a:pt x="782488" y="1576563"/>
                  <a:pt x="815443" y="1555370"/>
                  <a:pt x="841564" y="1528454"/>
                </a:cubicBezTo>
                <a:cubicBezTo>
                  <a:pt x="867684" y="1501539"/>
                  <a:pt x="884745" y="1470173"/>
                  <a:pt x="892745" y="1434357"/>
                </a:cubicBezTo>
                <a:cubicBezTo>
                  <a:pt x="895606" y="1405058"/>
                  <a:pt x="894970" y="1374010"/>
                  <a:pt x="890838" y="1341213"/>
                </a:cubicBezTo>
                <a:cubicBezTo>
                  <a:pt x="886705" y="1308417"/>
                  <a:pt x="877168" y="1274190"/>
                  <a:pt x="862227" y="1238532"/>
                </a:cubicBezTo>
                <a:cubicBezTo>
                  <a:pt x="834040" y="1179457"/>
                  <a:pt x="784236" y="1127216"/>
                  <a:pt x="712815" y="1081809"/>
                </a:cubicBezTo>
                <a:cubicBezTo>
                  <a:pt x="641395" y="1036403"/>
                  <a:pt x="564887" y="993699"/>
                  <a:pt x="483294" y="953697"/>
                </a:cubicBezTo>
                <a:cubicBezTo>
                  <a:pt x="401080" y="915518"/>
                  <a:pt x="322776" y="873477"/>
                  <a:pt x="248380" y="827574"/>
                </a:cubicBezTo>
                <a:cubicBezTo>
                  <a:pt x="173984" y="781671"/>
                  <a:pt x="113576" y="727009"/>
                  <a:pt x="67155" y="663586"/>
                </a:cubicBezTo>
                <a:cubicBezTo>
                  <a:pt x="20734" y="600164"/>
                  <a:pt x="-1621" y="523084"/>
                  <a:pt x="91" y="432346"/>
                </a:cubicBezTo>
                <a:cubicBezTo>
                  <a:pt x="7932" y="307730"/>
                  <a:pt x="45656" y="212997"/>
                  <a:pt x="113262" y="148146"/>
                </a:cubicBezTo>
                <a:cubicBezTo>
                  <a:pt x="180868" y="83295"/>
                  <a:pt x="269455" y="40697"/>
                  <a:pt x="379024" y="20352"/>
                </a:cubicBezTo>
                <a:lnTo>
                  <a:pt x="376481" y="20352"/>
                </a:lnTo>
                <a:cubicBezTo>
                  <a:pt x="409595" y="12828"/>
                  <a:pt x="444458" y="7530"/>
                  <a:pt x="481069" y="4457"/>
                </a:cubicBezTo>
                <a:cubicBezTo>
                  <a:pt x="517680" y="1384"/>
                  <a:pt x="555721" y="-100"/>
                  <a:pt x="595194" y="6"/>
                </a:cubicBezTo>
                <a:close/>
              </a:path>
            </a:pathLst>
          </a:custGeom>
          <a:solidFill>
            <a:schemeClr val="bg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16000" y="456555"/>
            <a:ext cx="11160000" cy="461665"/>
          </a:xfr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>
                <a:gradFill>
                  <a:gsLst>
                    <a:gs pos="0">
                      <a:srgbClr val="84703F"/>
                    </a:gs>
                    <a:gs pos="60000">
                      <a:srgbClr val="E1D8A0"/>
                    </a:gs>
                    <a:gs pos="100000">
                      <a:srgbClr val="84703F"/>
                    </a:gs>
                  </a:gsLst>
                  <a:lin ang="3600000" scaled="0"/>
                </a:gradFill>
                <a:cs typeface="+mn-cs"/>
              </a:rPr>
              <a:t>分析案例</a:t>
            </a:r>
            <a:endParaRPr lang="zh-CN" altLang="en-US" sz="2400" b="1" dirty="0">
              <a:gradFill>
                <a:gsLst>
                  <a:gs pos="0">
                    <a:srgbClr val="84703F"/>
                  </a:gs>
                  <a:gs pos="60000">
                    <a:srgbClr val="E1D8A0"/>
                  </a:gs>
                  <a:gs pos="100000">
                    <a:srgbClr val="84703F"/>
                  </a:gs>
                </a:gsLst>
                <a:lin ang="3600000" scaled="0"/>
              </a:gradFill>
              <a:cs typeface="+mn-cs"/>
            </a:endParaRPr>
          </a:p>
        </p:txBody>
      </p:sp>
      <p:sp>
        <p:nvSpPr>
          <p:cNvPr id="69" name="矩形 68"/>
          <p:cNvSpPr/>
          <p:nvPr/>
        </p:nvSpPr>
        <p:spPr>
          <a:xfrm>
            <a:off x="2425813" y="2206469"/>
            <a:ext cx="3205107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altLang="zh-CN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STRENGHTS</a:t>
            </a: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（优势）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此处添加详细文本描述，建议与标题相关并符合整体语言风格。我们坚持以客户为中心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0" name="矩形 69"/>
          <p:cNvSpPr/>
          <p:nvPr/>
        </p:nvSpPr>
        <p:spPr>
          <a:xfrm>
            <a:off x="8214873" y="2206469"/>
            <a:ext cx="3205107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altLang="zh-CN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WEAKNESSES</a:t>
            </a: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（劣势）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此处添加详细文本描述，建议与标题相关并符合整体语言风格。我们坚持以客户为中心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1" name="矩形 70"/>
          <p:cNvSpPr/>
          <p:nvPr/>
        </p:nvSpPr>
        <p:spPr>
          <a:xfrm>
            <a:off x="2425813" y="4923822"/>
            <a:ext cx="3205107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altLang="zh-CN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OPPORTUNITIES</a:t>
            </a: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（机会）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此处添加详细文本描述，建议与标题相关并符合整体语言风格。我们坚持以客户为中心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2" name="矩形 71"/>
          <p:cNvSpPr/>
          <p:nvPr/>
        </p:nvSpPr>
        <p:spPr>
          <a:xfrm>
            <a:off x="8214873" y="4923822"/>
            <a:ext cx="3205107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altLang="zh-CN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THREATSS</a:t>
            </a: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（风险）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此处添加详细文本描述，建议与标题相关并符合整体语言风格。我们坚持以客户为中心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  <p:bldP spid="75" grpId="0" animBg="1"/>
      <p:bldP spid="76" grpId="0" animBg="1"/>
      <p:bldP spid="73" grpId="0" animBg="1"/>
      <p:bldP spid="69" grpId="0"/>
      <p:bldP spid="70" grpId="0"/>
      <p:bldP spid="71" grpId="0"/>
      <p:bldP spid="7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/>
          <p:cNvSpPr/>
          <p:nvPr/>
        </p:nvSpPr>
        <p:spPr>
          <a:xfrm>
            <a:off x="299897" y="312285"/>
            <a:ext cx="11592206" cy="623343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537" name="Shape 12537"/>
          <p:cNvSpPr/>
          <p:nvPr/>
        </p:nvSpPr>
        <p:spPr>
          <a:xfrm flipH="1" flipV="1">
            <a:off x="6368792" y="3840503"/>
            <a:ext cx="2286005" cy="22860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52" h="19524" extrusionOk="0">
                <a:moveTo>
                  <a:pt x="16570" y="16861"/>
                </a:moveTo>
                <a:lnTo>
                  <a:pt x="16570" y="16861"/>
                </a:lnTo>
                <a:cubicBezTo>
                  <a:pt x="12623" y="20562"/>
                  <a:pt x="6405" y="20384"/>
                  <a:pt x="2680" y="16463"/>
                </a:cubicBezTo>
                <a:cubicBezTo>
                  <a:pt x="-1045" y="12542"/>
                  <a:pt x="-865" y="6363"/>
                  <a:pt x="3081" y="2663"/>
                </a:cubicBezTo>
                <a:cubicBezTo>
                  <a:pt x="7027" y="-1038"/>
                  <a:pt x="13246" y="-860"/>
                  <a:pt x="16971" y="3061"/>
                </a:cubicBezTo>
                <a:cubicBezTo>
                  <a:pt x="20443" y="6716"/>
                  <a:pt x="20555" y="12392"/>
                  <a:pt x="17230" y="16179"/>
                </a:cubicBezTo>
                <a:lnTo>
                  <a:pt x="14677" y="13967"/>
                </a:lnTo>
                <a:lnTo>
                  <a:pt x="14677" y="13967"/>
                </a:lnTo>
                <a:cubicBezTo>
                  <a:pt x="17015" y="11305"/>
                  <a:pt x="16737" y="7264"/>
                  <a:pt x="14058" y="4942"/>
                </a:cubicBezTo>
                <a:cubicBezTo>
                  <a:pt x="11378" y="2619"/>
                  <a:pt x="7311" y="2895"/>
                  <a:pt x="4974" y="5557"/>
                </a:cubicBezTo>
                <a:cubicBezTo>
                  <a:pt x="2636" y="8219"/>
                  <a:pt x="2914" y="12260"/>
                  <a:pt x="5593" y="14582"/>
                </a:cubicBezTo>
                <a:cubicBezTo>
                  <a:pt x="8091" y="16747"/>
                  <a:pt x="11834" y="16674"/>
                  <a:pt x="14245" y="14414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/>
            <a:endParaRPr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538" name="Shape 12538"/>
          <p:cNvSpPr/>
          <p:nvPr/>
        </p:nvSpPr>
        <p:spPr>
          <a:xfrm flipV="1">
            <a:off x="3545156" y="3840503"/>
            <a:ext cx="2286005" cy="22860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52" h="19524" extrusionOk="0">
                <a:moveTo>
                  <a:pt x="16570" y="16861"/>
                </a:moveTo>
                <a:lnTo>
                  <a:pt x="16570" y="16861"/>
                </a:lnTo>
                <a:cubicBezTo>
                  <a:pt x="12623" y="20562"/>
                  <a:pt x="6405" y="20384"/>
                  <a:pt x="2680" y="16463"/>
                </a:cubicBezTo>
                <a:cubicBezTo>
                  <a:pt x="-1045" y="12542"/>
                  <a:pt x="-865" y="6363"/>
                  <a:pt x="3081" y="2663"/>
                </a:cubicBezTo>
                <a:cubicBezTo>
                  <a:pt x="7027" y="-1038"/>
                  <a:pt x="13246" y="-860"/>
                  <a:pt x="16971" y="3061"/>
                </a:cubicBezTo>
                <a:cubicBezTo>
                  <a:pt x="20443" y="6716"/>
                  <a:pt x="20555" y="12392"/>
                  <a:pt x="17230" y="16179"/>
                </a:cubicBezTo>
                <a:lnTo>
                  <a:pt x="14677" y="13967"/>
                </a:lnTo>
                <a:lnTo>
                  <a:pt x="14677" y="13967"/>
                </a:lnTo>
                <a:cubicBezTo>
                  <a:pt x="17015" y="11305"/>
                  <a:pt x="16737" y="7264"/>
                  <a:pt x="14058" y="4942"/>
                </a:cubicBezTo>
                <a:cubicBezTo>
                  <a:pt x="11378" y="2619"/>
                  <a:pt x="7311" y="2895"/>
                  <a:pt x="4974" y="5557"/>
                </a:cubicBezTo>
                <a:cubicBezTo>
                  <a:pt x="2636" y="8219"/>
                  <a:pt x="2914" y="12260"/>
                  <a:pt x="5593" y="14582"/>
                </a:cubicBezTo>
                <a:cubicBezTo>
                  <a:pt x="8091" y="16747"/>
                  <a:pt x="11834" y="16674"/>
                  <a:pt x="14245" y="14414"/>
                </a:cubicBezTo>
                <a:close/>
              </a:path>
            </a:pathLst>
          </a:custGeom>
          <a:solidFill>
            <a:schemeClr val="bg2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/>
            <a:endParaRPr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541" name="Shape 12541"/>
          <p:cNvSpPr/>
          <p:nvPr/>
        </p:nvSpPr>
        <p:spPr>
          <a:xfrm>
            <a:off x="4960268" y="2616219"/>
            <a:ext cx="2286013" cy="19031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45" h="20215" extrusionOk="0">
                <a:moveTo>
                  <a:pt x="2487" y="20215"/>
                </a:moveTo>
                <a:lnTo>
                  <a:pt x="2487" y="20215"/>
                </a:lnTo>
                <a:cubicBezTo>
                  <a:pt x="-1121" y="15208"/>
                  <a:pt x="-762" y="7534"/>
                  <a:pt x="3289" y="3074"/>
                </a:cubicBezTo>
                <a:cubicBezTo>
                  <a:pt x="7341" y="-1385"/>
                  <a:pt x="13550" y="-941"/>
                  <a:pt x="17158" y="4066"/>
                </a:cubicBezTo>
                <a:cubicBezTo>
                  <a:pt x="20429" y="8606"/>
                  <a:pt x="20479" y="15436"/>
                  <a:pt x="17275" y="20048"/>
                </a:cubicBezTo>
                <a:lnTo>
                  <a:pt x="14454" y="17055"/>
                </a:lnTo>
                <a:lnTo>
                  <a:pt x="14454" y="17055"/>
                </a:lnTo>
                <a:cubicBezTo>
                  <a:pt x="16650" y="13893"/>
                  <a:pt x="16357" y="9130"/>
                  <a:pt x="13798" y="6416"/>
                </a:cubicBezTo>
                <a:cubicBezTo>
                  <a:pt x="11240" y="3701"/>
                  <a:pt x="7386" y="4064"/>
                  <a:pt x="5190" y="7226"/>
                </a:cubicBezTo>
                <a:cubicBezTo>
                  <a:pt x="3199" y="10093"/>
                  <a:pt x="3231" y="14337"/>
                  <a:pt x="5264" y="17159"/>
                </a:cubicBezTo>
                <a:close/>
              </a:path>
            </a:pathLst>
          </a:custGeom>
          <a:solidFill>
            <a:schemeClr val="tx2"/>
          </a:solidFill>
          <a:ln w="25400">
            <a:solidFill>
              <a:srgbClr val="F2F2F2"/>
            </a:solidFill>
            <a:round/>
          </a:ln>
        </p:spPr>
        <p:txBody>
          <a:bodyPr lIns="0" tIns="0" rIns="0" bIns="0" anchor="ctr"/>
          <a:lstStyle/>
          <a:p>
            <a:pPr lvl="0" algn="ctr"/>
            <a:endParaRPr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542" name="Shape 12542"/>
          <p:cNvSpPr/>
          <p:nvPr/>
        </p:nvSpPr>
        <p:spPr>
          <a:xfrm>
            <a:off x="5668761" y="3269148"/>
            <a:ext cx="881927" cy="78175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t">
            <a:spAutoFit/>
          </a:bodyPr>
          <a:lstStyle>
            <a:lvl1pPr algn="ctr">
              <a:lnSpc>
                <a:spcPct val="140000"/>
              </a:lnSpc>
              <a:defRPr sz="2400">
                <a:solidFill>
                  <a:srgbClr val="3A5063"/>
                </a:solidFill>
                <a:uFill>
                  <a:solidFill>
                    <a:srgbClr val="3A5063"/>
                  </a:solidFill>
                </a:uFill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01</a:t>
            </a:r>
            <a:endParaRPr sz="3200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545" name="Shape 12545"/>
          <p:cNvSpPr/>
          <p:nvPr/>
        </p:nvSpPr>
        <p:spPr>
          <a:xfrm>
            <a:off x="4215465" y="4601502"/>
            <a:ext cx="881927" cy="70705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t">
            <a:spAutoFit/>
          </a:bodyPr>
          <a:lstStyle>
            <a:lvl1pPr algn="ctr">
              <a:lnSpc>
                <a:spcPct val="140000"/>
              </a:lnSpc>
              <a:defRPr sz="2400">
                <a:solidFill>
                  <a:srgbClr val="3194C6"/>
                </a:solidFill>
                <a:uFill>
                  <a:solidFill>
                    <a:srgbClr val="3194C6"/>
                  </a:solidFill>
                </a:uFill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</a:t>
            </a:r>
            <a:r>
              <a:rPr lang="en-US" sz="3200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endParaRPr sz="3200" dirty="0">
              <a:solidFill>
                <a:schemeClr val="bg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548" name="Shape 12548"/>
          <p:cNvSpPr/>
          <p:nvPr/>
        </p:nvSpPr>
        <p:spPr>
          <a:xfrm>
            <a:off x="7087311" y="4595785"/>
            <a:ext cx="881927" cy="78175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t">
            <a:spAutoFit/>
          </a:bodyPr>
          <a:lstStyle>
            <a:lvl1pPr algn="ctr">
              <a:lnSpc>
                <a:spcPct val="140000"/>
              </a:lnSpc>
              <a:defRPr sz="2400">
                <a:solidFill>
                  <a:srgbClr val="A5C067"/>
                </a:solidFill>
                <a:uFill>
                  <a:solidFill>
                    <a:srgbClr val="A5C067"/>
                  </a:solidFill>
                </a:uFill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03</a:t>
            </a:r>
            <a:endParaRPr sz="3200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2553" name="Group 12553"/>
          <p:cNvGrpSpPr/>
          <p:nvPr/>
        </p:nvGrpSpPr>
        <p:grpSpPr>
          <a:xfrm>
            <a:off x="4761944" y="1322168"/>
            <a:ext cx="2766331" cy="1211260"/>
            <a:chOff x="0" y="0"/>
            <a:chExt cx="2074747" cy="908444"/>
          </a:xfrm>
        </p:grpSpPr>
        <p:sp>
          <p:nvSpPr>
            <p:cNvPr id="12551" name="Shape 12551"/>
            <p:cNvSpPr/>
            <p:nvPr/>
          </p:nvSpPr>
          <p:spPr>
            <a:xfrm>
              <a:off x="0" y="0"/>
              <a:ext cx="2074747" cy="25391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spcBef>
                  <a:spcPts val="200"/>
                </a:spcBef>
                <a:defRPr sz="1200">
                  <a:solidFill>
                    <a:srgbClr val="3A5063"/>
                  </a:solidFill>
                  <a:uFill>
                    <a:solidFill>
                      <a:srgbClr val="3A5063"/>
                    </a:solidFill>
                  </a:uFill>
                  <a:latin typeface="Roboto Condensed" panose="02000000000000000000"/>
                  <a:ea typeface="Roboto Condensed" panose="02000000000000000000"/>
                  <a:cs typeface="Roboto Condensed" panose="02000000000000000000"/>
                  <a:sym typeface="Roboto Condensed" panose="02000000000000000000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  <a:uFillTx/>
                </a:defRPr>
              </a:pPr>
              <a:r>
                <a:rPr lang="zh-CN" altLang="en-US" sz="1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添加图表标题</a:t>
              </a:r>
              <a:endParaRPr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552" name="Shape 12552"/>
            <p:cNvSpPr/>
            <p:nvPr/>
          </p:nvSpPr>
          <p:spPr>
            <a:xfrm>
              <a:off x="0" y="215949"/>
              <a:ext cx="2074747" cy="69249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lnSpc>
                  <a:spcPct val="120000"/>
                </a:lnSpc>
                <a:spcBef>
                  <a:spcPts val="100"/>
                </a:spcBef>
                <a:defRPr sz="700">
                  <a:solidFill>
                    <a:srgbClr val="808080"/>
                  </a:solidFill>
                  <a:uFill>
                    <a:solidFill>
                      <a:srgbClr val="808080"/>
                    </a:solidFill>
                  </a:uFill>
                  <a:latin typeface="Roboto Condensed" panose="02000000000000000000"/>
                  <a:ea typeface="Roboto Condensed" panose="02000000000000000000"/>
                  <a:cs typeface="Roboto Condensed" panose="02000000000000000000"/>
                  <a:sym typeface="Roboto Condensed" panose="02000000000000000000"/>
                </a:defRPr>
              </a:lvl1pPr>
            </a:lstStyle>
            <a:p>
              <a:pPr>
                <a:lnSpc>
                  <a:spcPct val="150000"/>
                </a:lnSpc>
                <a:spcAft>
                  <a:spcPts val="600"/>
                </a:spcAft>
              </a:pPr>
              <a:r>
                <a:rPr lang="zh-CN" altLang="en-US" sz="12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此处添加详细文本描述，建议与标题相关并符合整体语言风格。我们坚持以客户为中心</a:t>
              </a:r>
              <a:endParaRPr lang="en-US" altLang="zh-CN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2556" name="Group 12556"/>
          <p:cNvGrpSpPr/>
          <p:nvPr/>
        </p:nvGrpSpPr>
        <p:grpSpPr>
          <a:xfrm>
            <a:off x="8951537" y="4364371"/>
            <a:ext cx="2766331" cy="1211260"/>
            <a:chOff x="0" y="0"/>
            <a:chExt cx="2074747" cy="908444"/>
          </a:xfrm>
        </p:grpSpPr>
        <p:sp>
          <p:nvSpPr>
            <p:cNvPr id="12554" name="Shape 12554"/>
            <p:cNvSpPr/>
            <p:nvPr/>
          </p:nvSpPr>
          <p:spPr>
            <a:xfrm>
              <a:off x="0" y="0"/>
              <a:ext cx="2074747" cy="25391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spAutoFit/>
            </a:bodyPr>
            <a:lstStyle>
              <a:lvl1pPr>
                <a:spcBef>
                  <a:spcPts val="200"/>
                </a:spcBef>
                <a:defRPr sz="1200">
                  <a:solidFill>
                    <a:srgbClr val="A5C067"/>
                  </a:solidFill>
                  <a:uFill>
                    <a:solidFill>
                      <a:srgbClr val="A5C067"/>
                    </a:solidFill>
                  </a:uFill>
                  <a:latin typeface="Roboto Condensed" panose="02000000000000000000"/>
                  <a:ea typeface="Roboto Condensed" panose="02000000000000000000"/>
                  <a:cs typeface="Roboto Condensed" panose="02000000000000000000"/>
                  <a:sym typeface="Roboto Condensed" panose="02000000000000000000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  <a:uFillTx/>
                </a:defRPr>
              </a:pPr>
              <a:r>
                <a:rPr lang="zh-CN" altLang="en-US" sz="1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添加图表标题</a:t>
              </a:r>
              <a:endParaRPr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555" name="Shape 12555"/>
            <p:cNvSpPr/>
            <p:nvPr/>
          </p:nvSpPr>
          <p:spPr>
            <a:xfrm>
              <a:off x="1" y="215949"/>
              <a:ext cx="1864862" cy="69249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spAutoFit/>
            </a:bodyPr>
            <a:lstStyle>
              <a:lvl1pPr>
                <a:lnSpc>
                  <a:spcPct val="120000"/>
                </a:lnSpc>
                <a:spcBef>
                  <a:spcPts val="100"/>
                </a:spcBef>
                <a:defRPr sz="700">
                  <a:solidFill>
                    <a:srgbClr val="808080"/>
                  </a:solidFill>
                  <a:uFill>
                    <a:solidFill>
                      <a:srgbClr val="808080"/>
                    </a:solidFill>
                  </a:uFill>
                  <a:latin typeface="Roboto Condensed" panose="02000000000000000000"/>
                  <a:ea typeface="Roboto Condensed" panose="02000000000000000000"/>
                  <a:cs typeface="Roboto Condensed" panose="02000000000000000000"/>
                  <a:sym typeface="Roboto Condensed" panose="02000000000000000000"/>
                </a:defRPr>
              </a:lvl1pPr>
            </a:lstStyle>
            <a:p>
              <a:pPr>
                <a:lnSpc>
                  <a:spcPct val="150000"/>
                </a:lnSpc>
                <a:spcAft>
                  <a:spcPts val="600"/>
                </a:spcAft>
              </a:pPr>
              <a:r>
                <a:rPr lang="zh-CN" altLang="en-US" sz="12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此处添加详细文本描述，建议与标题相关并符合整体语言风格。我们坚持以客户为中心</a:t>
              </a:r>
              <a:endParaRPr lang="en-US" altLang="zh-CN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2559" name="Group 12559"/>
          <p:cNvGrpSpPr/>
          <p:nvPr/>
        </p:nvGrpSpPr>
        <p:grpSpPr>
          <a:xfrm>
            <a:off x="516000" y="4394886"/>
            <a:ext cx="2766331" cy="1211260"/>
            <a:chOff x="0" y="0"/>
            <a:chExt cx="2074747" cy="908444"/>
          </a:xfrm>
        </p:grpSpPr>
        <p:sp>
          <p:nvSpPr>
            <p:cNvPr id="12557" name="Shape 12557"/>
            <p:cNvSpPr/>
            <p:nvPr/>
          </p:nvSpPr>
          <p:spPr>
            <a:xfrm>
              <a:off x="0" y="0"/>
              <a:ext cx="2074747" cy="25391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spAutoFit/>
            </a:bodyPr>
            <a:lstStyle>
              <a:lvl1pPr algn="r">
                <a:spcBef>
                  <a:spcPts val="200"/>
                </a:spcBef>
                <a:defRPr sz="1200">
                  <a:solidFill>
                    <a:srgbClr val="3194C6"/>
                  </a:solidFill>
                  <a:uFill>
                    <a:solidFill>
                      <a:srgbClr val="3194C6"/>
                    </a:solidFill>
                  </a:uFill>
                  <a:latin typeface="Roboto Condensed" panose="02000000000000000000"/>
                  <a:ea typeface="Roboto Condensed" panose="02000000000000000000"/>
                  <a:cs typeface="Roboto Condensed" panose="02000000000000000000"/>
                  <a:sym typeface="Roboto Condensed" panose="02000000000000000000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  <a:uFillTx/>
                </a:defRPr>
              </a:pPr>
              <a:r>
                <a:rPr lang="zh-CN" altLang="en-US" sz="1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添加图表标题</a:t>
              </a:r>
              <a:endParaRPr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558" name="Shape 12558"/>
            <p:cNvSpPr/>
            <p:nvPr/>
          </p:nvSpPr>
          <p:spPr>
            <a:xfrm>
              <a:off x="376622" y="215949"/>
              <a:ext cx="1698125" cy="69249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spAutoFit/>
            </a:bodyPr>
            <a:lstStyle>
              <a:lvl1pPr algn="r">
                <a:lnSpc>
                  <a:spcPct val="120000"/>
                </a:lnSpc>
                <a:spcBef>
                  <a:spcPts val="100"/>
                </a:spcBef>
                <a:defRPr sz="700">
                  <a:solidFill>
                    <a:srgbClr val="808080"/>
                  </a:solidFill>
                  <a:uFill>
                    <a:solidFill>
                      <a:srgbClr val="808080"/>
                    </a:solidFill>
                  </a:uFill>
                  <a:latin typeface="Roboto Condensed" panose="02000000000000000000"/>
                  <a:ea typeface="Roboto Condensed" panose="02000000000000000000"/>
                  <a:cs typeface="Roboto Condensed" panose="02000000000000000000"/>
                  <a:sym typeface="Roboto Condensed" panose="02000000000000000000"/>
                </a:defRPr>
              </a:lvl1pPr>
            </a:lstStyle>
            <a:p>
              <a:pPr>
                <a:lnSpc>
                  <a:spcPct val="150000"/>
                </a:lnSpc>
                <a:spcAft>
                  <a:spcPts val="600"/>
                </a:spcAft>
              </a:pPr>
              <a:r>
                <a:rPr lang="zh-CN" altLang="en-US" sz="12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此处添加详细文本描述，建议与标题相关并符合整体语言风格。我们坚持以客户为中心</a:t>
              </a:r>
              <a:endParaRPr lang="en-US" altLang="zh-CN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" name="灯片编号占位符 1"/>
          <p:cNvSpPr>
            <a:spLocks noGrp="1"/>
          </p:cNvSpPr>
          <p:nvPr>
            <p:ph type="sldNum" sz="quarter" idx="4294967295"/>
          </p:nvPr>
        </p:nvSpPr>
        <p:spPr>
          <a:xfrm>
            <a:off x="11201867" y="6356350"/>
            <a:ext cx="474133" cy="365125"/>
          </a:xfrm>
        </p:spPr>
        <p:txBody>
          <a:bodyPr/>
          <a:lstStyle/>
          <a:p>
            <a:fld id="{86CB4B4D-7CA3-9044-876B-883B54F8677D}" type="slidenum">
              <a:rPr lang="en-US" altLang="zh-CN" smtClean="0">
                <a:solidFill>
                  <a:schemeClr val="tx2"/>
                </a:solidFill>
              </a:rPr>
            </a:fld>
            <a:endParaRPr lang="en-US" altLang="zh-CN">
              <a:solidFill>
                <a:schemeClr val="tx2"/>
              </a:solidFill>
            </a:endParaRPr>
          </a:p>
        </p:txBody>
      </p:sp>
      <p:sp>
        <p:nvSpPr>
          <p:cNvPr id="30" name="标题 1"/>
          <p:cNvSpPr txBox="1"/>
          <p:nvPr/>
        </p:nvSpPr>
        <p:spPr>
          <a:xfrm>
            <a:off x="516000" y="365129"/>
            <a:ext cx="1116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400" b="1">
                <a:gradFill>
                  <a:gsLst>
                    <a:gs pos="0">
                      <a:srgbClr val="84703F"/>
                    </a:gs>
                    <a:gs pos="60000">
                      <a:srgbClr val="E1D8A0"/>
                    </a:gs>
                    <a:gs pos="100000">
                      <a:srgbClr val="84703F"/>
                    </a:gs>
                  </a:gsLst>
                  <a:lin ang="36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市场开发</a:t>
            </a:r>
            <a:endParaRPr lang="zh-CN" alt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49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2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49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49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2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149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5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5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5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149"/>
                            </p:stCondLst>
                            <p:childTnLst>
                              <p:par>
                                <p:cTn id="3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2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649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5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5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5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649"/>
                            </p:stCondLst>
                            <p:childTnLst>
                              <p:par>
                                <p:cTn id="4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2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149"/>
                            </p:stCondLst>
                            <p:childTnLst>
                              <p:par>
                                <p:cTn id="4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25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5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5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149"/>
                            </p:stCondLst>
                            <p:childTnLst>
                              <p:par>
                                <p:cTn id="5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2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37" grpId="0" animBg="1"/>
      <p:bldP spid="12538" grpId="0" animBg="1"/>
      <p:bldP spid="12541" grpId="0" animBg="1"/>
      <p:bldP spid="12542" grpId="0"/>
      <p:bldP spid="12545" grpId="0"/>
      <p:bldP spid="12548" grpId="0"/>
      <p:bldP spid="3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矩形 62"/>
          <p:cNvSpPr/>
          <p:nvPr/>
        </p:nvSpPr>
        <p:spPr>
          <a:xfrm>
            <a:off x="299897" y="312285"/>
            <a:ext cx="11592206" cy="623343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452" name="Group 9452"/>
          <p:cNvGrpSpPr/>
          <p:nvPr/>
        </p:nvGrpSpPr>
        <p:grpSpPr>
          <a:xfrm>
            <a:off x="6346007" y="1187107"/>
            <a:ext cx="5271432" cy="5271379"/>
            <a:chOff x="0" y="0"/>
            <a:chExt cx="3953572" cy="3953533"/>
          </a:xfrm>
        </p:grpSpPr>
        <p:sp>
          <p:nvSpPr>
            <p:cNvPr id="9433" name="Shape 9433"/>
            <p:cNvSpPr/>
            <p:nvPr/>
          </p:nvSpPr>
          <p:spPr>
            <a:xfrm>
              <a:off x="-1" y="0"/>
              <a:ext cx="3953574" cy="39535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5" y="0"/>
                    <a:pt x="0" y="4835"/>
                    <a:pt x="0" y="10800"/>
                  </a:cubicBezTo>
                  <a:cubicBezTo>
                    <a:pt x="0" y="16765"/>
                    <a:pt x="4835" y="21600"/>
                    <a:pt x="10800" y="21600"/>
                  </a:cubicBezTo>
                  <a:cubicBezTo>
                    <a:pt x="16765" y="21600"/>
                    <a:pt x="21600" y="16765"/>
                    <a:pt x="21600" y="10800"/>
                  </a:cubicBezTo>
                  <a:cubicBezTo>
                    <a:pt x="21600" y="4835"/>
                    <a:pt x="16765" y="0"/>
                    <a:pt x="10800" y="0"/>
                  </a:cubicBezTo>
                  <a:close/>
                  <a:moveTo>
                    <a:pt x="17951" y="7646"/>
                  </a:moveTo>
                  <a:cubicBezTo>
                    <a:pt x="18069" y="7639"/>
                    <a:pt x="18121" y="7531"/>
                    <a:pt x="18225" y="7500"/>
                  </a:cubicBezTo>
                  <a:cubicBezTo>
                    <a:pt x="18420" y="7442"/>
                    <a:pt x="18352" y="7564"/>
                    <a:pt x="18447" y="7660"/>
                  </a:cubicBezTo>
                  <a:cubicBezTo>
                    <a:pt x="18529" y="7660"/>
                    <a:pt x="18346" y="7716"/>
                    <a:pt x="18334" y="7716"/>
                  </a:cubicBezTo>
                  <a:cubicBezTo>
                    <a:pt x="18252" y="7747"/>
                    <a:pt x="18257" y="7731"/>
                    <a:pt x="18192" y="7731"/>
                  </a:cubicBezTo>
                  <a:cubicBezTo>
                    <a:pt x="18166" y="7764"/>
                    <a:pt x="18232" y="7915"/>
                    <a:pt x="18248" y="7915"/>
                  </a:cubicBezTo>
                  <a:cubicBezTo>
                    <a:pt x="18307" y="8002"/>
                    <a:pt x="18338" y="7946"/>
                    <a:pt x="18332" y="8076"/>
                  </a:cubicBezTo>
                  <a:cubicBezTo>
                    <a:pt x="18326" y="8193"/>
                    <a:pt x="18422" y="8085"/>
                    <a:pt x="18461" y="8085"/>
                  </a:cubicBezTo>
                  <a:cubicBezTo>
                    <a:pt x="18461" y="8156"/>
                    <a:pt x="18566" y="8214"/>
                    <a:pt x="18574" y="8297"/>
                  </a:cubicBezTo>
                  <a:cubicBezTo>
                    <a:pt x="18528" y="8303"/>
                    <a:pt x="18423" y="8283"/>
                    <a:pt x="18404" y="8297"/>
                  </a:cubicBezTo>
                  <a:cubicBezTo>
                    <a:pt x="18411" y="8380"/>
                    <a:pt x="18461" y="8380"/>
                    <a:pt x="18461" y="8453"/>
                  </a:cubicBezTo>
                  <a:cubicBezTo>
                    <a:pt x="18549" y="8453"/>
                    <a:pt x="18392" y="8680"/>
                    <a:pt x="18546" y="8680"/>
                  </a:cubicBezTo>
                  <a:cubicBezTo>
                    <a:pt x="18510" y="8823"/>
                    <a:pt x="18267" y="8774"/>
                    <a:pt x="18234" y="8638"/>
                  </a:cubicBezTo>
                  <a:cubicBezTo>
                    <a:pt x="17995" y="8584"/>
                    <a:pt x="18122" y="8416"/>
                    <a:pt x="18114" y="8284"/>
                  </a:cubicBezTo>
                  <a:cubicBezTo>
                    <a:pt x="18104" y="8108"/>
                    <a:pt x="17951" y="8050"/>
                    <a:pt x="17951" y="7915"/>
                  </a:cubicBezTo>
                  <a:cubicBezTo>
                    <a:pt x="17826" y="7915"/>
                    <a:pt x="17951" y="7670"/>
                    <a:pt x="17951" y="7646"/>
                  </a:cubicBezTo>
                  <a:close/>
                  <a:moveTo>
                    <a:pt x="17869" y="15860"/>
                  </a:moveTo>
                  <a:cubicBezTo>
                    <a:pt x="17880" y="15711"/>
                    <a:pt x="17855" y="15455"/>
                    <a:pt x="17923" y="15455"/>
                  </a:cubicBezTo>
                  <a:cubicBezTo>
                    <a:pt x="17923" y="15341"/>
                    <a:pt x="17986" y="15185"/>
                    <a:pt x="17994" y="15044"/>
                  </a:cubicBezTo>
                  <a:cubicBezTo>
                    <a:pt x="18017" y="15044"/>
                    <a:pt x="18041" y="15044"/>
                    <a:pt x="18065" y="15044"/>
                  </a:cubicBezTo>
                  <a:cubicBezTo>
                    <a:pt x="18065" y="15015"/>
                    <a:pt x="18058" y="14913"/>
                    <a:pt x="18107" y="14888"/>
                  </a:cubicBezTo>
                  <a:cubicBezTo>
                    <a:pt x="18107" y="14812"/>
                    <a:pt x="18303" y="14778"/>
                    <a:pt x="18192" y="14676"/>
                  </a:cubicBezTo>
                  <a:cubicBezTo>
                    <a:pt x="18145" y="14660"/>
                    <a:pt x="18107" y="14451"/>
                    <a:pt x="18107" y="14378"/>
                  </a:cubicBezTo>
                  <a:cubicBezTo>
                    <a:pt x="18046" y="14439"/>
                    <a:pt x="18138" y="14619"/>
                    <a:pt x="17994" y="14619"/>
                  </a:cubicBezTo>
                  <a:cubicBezTo>
                    <a:pt x="17994" y="14447"/>
                    <a:pt x="17802" y="14718"/>
                    <a:pt x="17966" y="14718"/>
                  </a:cubicBezTo>
                  <a:cubicBezTo>
                    <a:pt x="17966" y="14874"/>
                    <a:pt x="17765" y="14803"/>
                    <a:pt x="17696" y="14761"/>
                  </a:cubicBezTo>
                  <a:cubicBezTo>
                    <a:pt x="17662" y="14847"/>
                    <a:pt x="17637" y="14882"/>
                    <a:pt x="17739" y="14903"/>
                  </a:cubicBezTo>
                  <a:cubicBezTo>
                    <a:pt x="17698" y="15025"/>
                    <a:pt x="17655" y="14946"/>
                    <a:pt x="17597" y="14903"/>
                  </a:cubicBezTo>
                  <a:cubicBezTo>
                    <a:pt x="17540" y="15073"/>
                    <a:pt x="17410" y="16061"/>
                    <a:pt x="17786" y="15978"/>
                  </a:cubicBezTo>
                  <a:cubicBezTo>
                    <a:pt x="16200" y="18114"/>
                    <a:pt x="13659" y="19500"/>
                    <a:pt x="10800" y="19500"/>
                  </a:cubicBezTo>
                  <a:cubicBezTo>
                    <a:pt x="6003" y="19500"/>
                    <a:pt x="2100" y="15597"/>
                    <a:pt x="2100" y="10800"/>
                  </a:cubicBezTo>
                  <a:cubicBezTo>
                    <a:pt x="2100" y="9473"/>
                    <a:pt x="2400" y="8214"/>
                    <a:pt x="2934" y="7088"/>
                  </a:cubicBezTo>
                  <a:cubicBezTo>
                    <a:pt x="2934" y="7089"/>
                    <a:pt x="2936" y="7091"/>
                    <a:pt x="2936" y="7093"/>
                  </a:cubicBezTo>
                  <a:cubicBezTo>
                    <a:pt x="3188" y="7294"/>
                    <a:pt x="3192" y="7631"/>
                    <a:pt x="3192" y="7901"/>
                  </a:cubicBezTo>
                  <a:cubicBezTo>
                    <a:pt x="3158" y="8054"/>
                    <a:pt x="3234" y="8236"/>
                    <a:pt x="3234" y="8383"/>
                  </a:cubicBezTo>
                  <a:cubicBezTo>
                    <a:pt x="3305" y="8418"/>
                    <a:pt x="3432" y="8638"/>
                    <a:pt x="3432" y="8709"/>
                  </a:cubicBezTo>
                  <a:cubicBezTo>
                    <a:pt x="3435" y="8709"/>
                    <a:pt x="3594" y="8932"/>
                    <a:pt x="3603" y="8949"/>
                  </a:cubicBezTo>
                  <a:cubicBezTo>
                    <a:pt x="3792" y="8949"/>
                    <a:pt x="3886" y="9032"/>
                    <a:pt x="3886" y="9205"/>
                  </a:cubicBezTo>
                  <a:cubicBezTo>
                    <a:pt x="3876" y="9205"/>
                    <a:pt x="4000" y="9469"/>
                    <a:pt x="4042" y="9502"/>
                  </a:cubicBezTo>
                  <a:cubicBezTo>
                    <a:pt x="4042" y="9577"/>
                    <a:pt x="4155" y="9849"/>
                    <a:pt x="4226" y="9885"/>
                  </a:cubicBezTo>
                  <a:cubicBezTo>
                    <a:pt x="4226" y="10115"/>
                    <a:pt x="4784" y="10484"/>
                    <a:pt x="4465" y="9943"/>
                  </a:cubicBezTo>
                  <a:cubicBezTo>
                    <a:pt x="4436" y="9894"/>
                    <a:pt x="4289" y="9616"/>
                    <a:pt x="4255" y="9616"/>
                  </a:cubicBezTo>
                  <a:cubicBezTo>
                    <a:pt x="4255" y="9525"/>
                    <a:pt x="4068" y="9420"/>
                    <a:pt x="4090" y="9342"/>
                  </a:cubicBezTo>
                  <a:cubicBezTo>
                    <a:pt x="4124" y="9221"/>
                    <a:pt x="4340" y="9498"/>
                    <a:pt x="4340" y="9559"/>
                  </a:cubicBezTo>
                  <a:cubicBezTo>
                    <a:pt x="4371" y="9559"/>
                    <a:pt x="4453" y="9741"/>
                    <a:pt x="4453" y="9758"/>
                  </a:cubicBezTo>
                  <a:cubicBezTo>
                    <a:pt x="4505" y="9758"/>
                    <a:pt x="4709" y="9909"/>
                    <a:pt x="4709" y="9999"/>
                  </a:cubicBezTo>
                  <a:cubicBezTo>
                    <a:pt x="4856" y="9999"/>
                    <a:pt x="4940" y="10367"/>
                    <a:pt x="4945" y="10471"/>
                  </a:cubicBezTo>
                  <a:cubicBezTo>
                    <a:pt x="4948" y="10558"/>
                    <a:pt x="4996" y="10792"/>
                    <a:pt x="5120" y="10792"/>
                  </a:cubicBezTo>
                  <a:cubicBezTo>
                    <a:pt x="5174" y="10900"/>
                    <a:pt x="5409" y="10861"/>
                    <a:pt x="5460" y="10962"/>
                  </a:cubicBezTo>
                  <a:cubicBezTo>
                    <a:pt x="5611" y="10962"/>
                    <a:pt x="5777" y="11075"/>
                    <a:pt x="5941" y="11075"/>
                  </a:cubicBezTo>
                  <a:cubicBezTo>
                    <a:pt x="6084" y="11075"/>
                    <a:pt x="6113" y="11246"/>
                    <a:pt x="6239" y="11246"/>
                  </a:cubicBezTo>
                  <a:cubicBezTo>
                    <a:pt x="6259" y="11285"/>
                    <a:pt x="6324" y="11271"/>
                    <a:pt x="6324" y="11302"/>
                  </a:cubicBezTo>
                  <a:cubicBezTo>
                    <a:pt x="6448" y="11302"/>
                    <a:pt x="6791" y="11496"/>
                    <a:pt x="6735" y="11642"/>
                  </a:cubicBezTo>
                  <a:cubicBezTo>
                    <a:pt x="6795" y="11672"/>
                    <a:pt x="6964" y="11843"/>
                    <a:pt x="6947" y="11926"/>
                  </a:cubicBezTo>
                  <a:cubicBezTo>
                    <a:pt x="6971" y="12095"/>
                    <a:pt x="7238" y="12086"/>
                    <a:pt x="7345" y="12138"/>
                  </a:cubicBezTo>
                  <a:cubicBezTo>
                    <a:pt x="7444" y="11839"/>
                    <a:pt x="7571" y="12122"/>
                    <a:pt x="7571" y="12266"/>
                  </a:cubicBezTo>
                  <a:cubicBezTo>
                    <a:pt x="7561" y="12313"/>
                    <a:pt x="7571" y="12512"/>
                    <a:pt x="7571" y="12606"/>
                  </a:cubicBezTo>
                  <a:cubicBezTo>
                    <a:pt x="7701" y="12606"/>
                    <a:pt x="7536" y="12818"/>
                    <a:pt x="7501" y="12677"/>
                  </a:cubicBezTo>
                  <a:cubicBezTo>
                    <a:pt x="7451" y="12698"/>
                    <a:pt x="7423" y="12736"/>
                    <a:pt x="7415" y="12790"/>
                  </a:cubicBezTo>
                  <a:cubicBezTo>
                    <a:pt x="7346" y="12790"/>
                    <a:pt x="7186" y="13220"/>
                    <a:pt x="7345" y="13272"/>
                  </a:cubicBezTo>
                  <a:cubicBezTo>
                    <a:pt x="7326" y="13439"/>
                    <a:pt x="7134" y="13582"/>
                    <a:pt x="7316" y="13683"/>
                  </a:cubicBezTo>
                  <a:cubicBezTo>
                    <a:pt x="7316" y="13672"/>
                    <a:pt x="7662" y="14179"/>
                    <a:pt x="7614" y="14179"/>
                  </a:cubicBezTo>
                  <a:cubicBezTo>
                    <a:pt x="7614" y="14259"/>
                    <a:pt x="7665" y="14355"/>
                    <a:pt x="7685" y="14420"/>
                  </a:cubicBezTo>
                  <a:cubicBezTo>
                    <a:pt x="7685" y="14567"/>
                    <a:pt x="7830" y="14902"/>
                    <a:pt x="8039" y="14902"/>
                  </a:cubicBezTo>
                  <a:cubicBezTo>
                    <a:pt x="8037" y="14898"/>
                    <a:pt x="8254" y="15129"/>
                    <a:pt x="8223" y="15129"/>
                  </a:cubicBezTo>
                  <a:cubicBezTo>
                    <a:pt x="8287" y="15511"/>
                    <a:pt x="8195" y="15751"/>
                    <a:pt x="8195" y="16163"/>
                  </a:cubicBezTo>
                  <a:cubicBezTo>
                    <a:pt x="8072" y="16163"/>
                    <a:pt x="8188" y="16989"/>
                    <a:pt x="8025" y="17071"/>
                  </a:cubicBezTo>
                  <a:cubicBezTo>
                    <a:pt x="7995" y="17203"/>
                    <a:pt x="7898" y="17312"/>
                    <a:pt x="7940" y="17396"/>
                  </a:cubicBezTo>
                  <a:cubicBezTo>
                    <a:pt x="7954" y="17531"/>
                    <a:pt x="7940" y="17666"/>
                    <a:pt x="7940" y="17779"/>
                  </a:cubicBezTo>
                  <a:cubicBezTo>
                    <a:pt x="7907" y="17779"/>
                    <a:pt x="7869" y="17962"/>
                    <a:pt x="7869" y="18006"/>
                  </a:cubicBezTo>
                  <a:cubicBezTo>
                    <a:pt x="7775" y="18006"/>
                    <a:pt x="7769" y="18709"/>
                    <a:pt x="7780" y="18957"/>
                  </a:cubicBezTo>
                  <a:cubicBezTo>
                    <a:pt x="8005" y="19041"/>
                    <a:pt x="8236" y="19114"/>
                    <a:pt x="8470" y="19179"/>
                  </a:cubicBezTo>
                  <a:cubicBezTo>
                    <a:pt x="8443" y="19138"/>
                    <a:pt x="8422" y="19094"/>
                    <a:pt x="8422" y="19040"/>
                  </a:cubicBezTo>
                  <a:cubicBezTo>
                    <a:pt x="8327" y="19040"/>
                    <a:pt x="8420" y="18785"/>
                    <a:pt x="8521" y="18785"/>
                  </a:cubicBezTo>
                  <a:cubicBezTo>
                    <a:pt x="8556" y="18663"/>
                    <a:pt x="8618" y="18661"/>
                    <a:pt x="8677" y="18572"/>
                  </a:cubicBezTo>
                  <a:cubicBezTo>
                    <a:pt x="8747" y="18572"/>
                    <a:pt x="8635" y="18459"/>
                    <a:pt x="8635" y="18530"/>
                  </a:cubicBezTo>
                  <a:cubicBezTo>
                    <a:pt x="8618" y="18530"/>
                    <a:pt x="8618" y="18575"/>
                    <a:pt x="8578" y="18586"/>
                  </a:cubicBezTo>
                  <a:cubicBezTo>
                    <a:pt x="8565" y="18552"/>
                    <a:pt x="8582" y="18516"/>
                    <a:pt x="8564" y="18516"/>
                  </a:cubicBezTo>
                  <a:cubicBezTo>
                    <a:pt x="8564" y="18436"/>
                    <a:pt x="8606" y="18359"/>
                    <a:pt x="8606" y="18275"/>
                  </a:cubicBezTo>
                  <a:cubicBezTo>
                    <a:pt x="8633" y="18275"/>
                    <a:pt x="8668" y="18173"/>
                    <a:pt x="8706" y="18147"/>
                  </a:cubicBezTo>
                  <a:cubicBezTo>
                    <a:pt x="8784" y="18056"/>
                    <a:pt x="8862" y="18045"/>
                    <a:pt x="8862" y="17920"/>
                  </a:cubicBezTo>
                  <a:cubicBezTo>
                    <a:pt x="8879" y="17920"/>
                    <a:pt x="8837" y="17779"/>
                    <a:pt x="8805" y="17779"/>
                  </a:cubicBezTo>
                  <a:cubicBezTo>
                    <a:pt x="8888" y="17707"/>
                    <a:pt x="8989" y="17837"/>
                    <a:pt x="8989" y="17693"/>
                  </a:cubicBezTo>
                  <a:cubicBezTo>
                    <a:pt x="9015" y="17693"/>
                    <a:pt x="9032" y="17605"/>
                    <a:pt x="9032" y="17580"/>
                  </a:cubicBezTo>
                  <a:cubicBezTo>
                    <a:pt x="9152" y="17500"/>
                    <a:pt x="9130" y="17481"/>
                    <a:pt x="9315" y="17481"/>
                  </a:cubicBezTo>
                  <a:cubicBezTo>
                    <a:pt x="9338" y="17435"/>
                    <a:pt x="9473" y="17380"/>
                    <a:pt x="9528" y="17382"/>
                  </a:cubicBezTo>
                  <a:cubicBezTo>
                    <a:pt x="9528" y="17362"/>
                    <a:pt x="9545" y="17169"/>
                    <a:pt x="9528" y="17169"/>
                  </a:cubicBezTo>
                  <a:cubicBezTo>
                    <a:pt x="9528" y="17065"/>
                    <a:pt x="9712" y="17054"/>
                    <a:pt x="9712" y="17013"/>
                  </a:cubicBezTo>
                  <a:cubicBezTo>
                    <a:pt x="9812" y="16942"/>
                    <a:pt x="9843" y="16857"/>
                    <a:pt x="9849" y="16740"/>
                  </a:cubicBezTo>
                  <a:cubicBezTo>
                    <a:pt x="9854" y="16645"/>
                    <a:pt x="9994" y="16531"/>
                    <a:pt x="10073" y="16531"/>
                  </a:cubicBezTo>
                  <a:cubicBezTo>
                    <a:pt x="10199" y="16531"/>
                    <a:pt x="10115" y="16475"/>
                    <a:pt x="10194" y="16475"/>
                  </a:cubicBezTo>
                  <a:cubicBezTo>
                    <a:pt x="10171" y="16407"/>
                    <a:pt x="10224" y="16412"/>
                    <a:pt x="10260" y="16368"/>
                  </a:cubicBezTo>
                  <a:cubicBezTo>
                    <a:pt x="10314" y="16301"/>
                    <a:pt x="10296" y="16065"/>
                    <a:pt x="10307" y="15964"/>
                  </a:cubicBezTo>
                  <a:cubicBezTo>
                    <a:pt x="10281" y="15964"/>
                    <a:pt x="10425" y="15828"/>
                    <a:pt x="10435" y="15808"/>
                  </a:cubicBezTo>
                  <a:cubicBezTo>
                    <a:pt x="10502" y="15808"/>
                    <a:pt x="10552" y="15752"/>
                    <a:pt x="10619" y="15752"/>
                  </a:cubicBezTo>
                  <a:cubicBezTo>
                    <a:pt x="10655" y="15681"/>
                    <a:pt x="10888" y="15575"/>
                    <a:pt x="10974" y="15511"/>
                  </a:cubicBezTo>
                  <a:cubicBezTo>
                    <a:pt x="11011" y="15360"/>
                    <a:pt x="11115" y="15330"/>
                    <a:pt x="11115" y="15170"/>
                  </a:cubicBezTo>
                  <a:cubicBezTo>
                    <a:pt x="11157" y="15170"/>
                    <a:pt x="11200" y="14858"/>
                    <a:pt x="11200" y="14802"/>
                  </a:cubicBezTo>
                  <a:cubicBezTo>
                    <a:pt x="11208" y="14802"/>
                    <a:pt x="11215" y="14518"/>
                    <a:pt x="11215" y="14490"/>
                  </a:cubicBezTo>
                  <a:cubicBezTo>
                    <a:pt x="11221" y="14490"/>
                    <a:pt x="11427" y="14261"/>
                    <a:pt x="11427" y="14234"/>
                  </a:cubicBezTo>
                  <a:cubicBezTo>
                    <a:pt x="11617" y="14093"/>
                    <a:pt x="11588" y="13676"/>
                    <a:pt x="11405" y="13514"/>
                  </a:cubicBezTo>
                  <a:cubicBezTo>
                    <a:pt x="11299" y="13420"/>
                    <a:pt x="11232" y="13367"/>
                    <a:pt x="11073" y="13313"/>
                  </a:cubicBezTo>
                  <a:cubicBezTo>
                    <a:pt x="11048" y="13388"/>
                    <a:pt x="10982" y="13340"/>
                    <a:pt x="10915" y="13339"/>
                  </a:cubicBezTo>
                  <a:cubicBezTo>
                    <a:pt x="10800" y="13335"/>
                    <a:pt x="10788" y="13413"/>
                    <a:pt x="10676" y="13413"/>
                  </a:cubicBezTo>
                  <a:cubicBezTo>
                    <a:pt x="10690" y="13345"/>
                    <a:pt x="10725" y="13144"/>
                    <a:pt x="10591" y="13130"/>
                  </a:cubicBezTo>
                  <a:cubicBezTo>
                    <a:pt x="10591" y="13265"/>
                    <a:pt x="10455" y="13200"/>
                    <a:pt x="10492" y="13115"/>
                  </a:cubicBezTo>
                  <a:cubicBezTo>
                    <a:pt x="10428" y="13115"/>
                    <a:pt x="10369" y="13016"/>
                    <a:pt x="10280" y="13002"/>
                  </a:cubicBezTo>
                  <a:cubicBezTo>
                    <a:pt x="10280" y="13147"/>
                    <a:pt x="10062" y="13030"/>
                    <a:pt x="10123" y="13030"/>
                  </a:cubicBezTo>
                  <a:cubicBezTo>
                    <a:pt x="10123" y="13012"/>
                    <a:pt x="10087" y="12817"/>
                    <a:pt x="10138" y="12817"/>
                  </a:cubicBezTo>
                  <a:cubicBezTo>
                    <a:pt x="10121" y="12734"/>
                    <a:pt x="10101" y="12590"/>
                    <a:pt x="10038" y="12548"/>
                  </a:cubicBezTo>
                  <a:cubicBezTo>
                    <a:pt x="9983" y="12431"/>
                    <a:pt x="10070" y="12473"/>
                    <a:pt x="9939" y="12364"/>
                  </a:cubicBezTo>
                  <a:cubicBezTo>
                    <a:pt x="9917" y="12318"/>
                    <a:pt x="9905" y="12353"/>
                    <a:pt x="9883" y="12308"/>
                  </a:cubicBezTo>
                  <a:cubicBezTo>
                    <a:pt x="9839" y="12308"/>
                    <a:pt x="9753" y="12192"/>
                    <a:pt x="9727" y="12293"/>
                  </a:cubicBezTo>
                  <a:cubicBezTo>
                    <a:pt x="9644" y="12287"/>
                    <a:pt x="9572" y="12248"/>
                    <a:pt x="9495" y="12224"/>
                  </a:cubicBezTo>
                  <a:cubicBezTo>
                    <a:pt x="9355" y="12182"/>
                    <a:pt x="9478" y="12169"/>
                    <a:pt x="9386" y="12123"/>
                  </a:cubicBezTo>
                  <a:cubicBezTo>
                    <a:pt x="9386" y="12082"/>
                    <a:pt x="9259" y="12071"/>
                    <a:pt x="9259" y="12010"/>
                  </a:cubicBezTo>
                  <a:cubicBezTo>
                    <a:pt x="9233" y="11942"/>
                    <a:pt x="9182" y="11935"/>
                    <a:pt x="9174" y="11911"/>
                  </a:cubicBezTo>
                  <a:cubicBezTo>
                    <a:pt x="9161" y="11914"/>
                    <a:pt x="9152" y="11909"/>
                    <a:pt x="9145" y="11897"/>
                  </a:cubicBezTo>
                  <a:cubicBezTo>
                    <a:pt x="9117" y="11898"/>
                    <a:pt x="9123" y="11842"/>
                    <a:pt x="9059" y="11842"/>
                  </a:cubicBezTo>
                  <a:cubicBezTo>
                    <a:pt x="9053" y="11822"/>
                    <a:pt x="8992" y="11772"/>
                    <a:pt x="8975" y="11783"/>
                  </a:cubicBezTo>
                  <a:cubicBezTo>
                    <a:pt x="8909" y="11829"/>
                    <a:pt x="8732" y="11807"/>
                    <a:pt x="8655" y="11802"/>
                  </a:cubicBezTo>
                  <a:cubicBezTo>
                    <a:pt x="8463" y="11788"/>
                    <a:pt x="8497" y="11569"/>
                    <a:pt x="8395" y="11556"/>
                  </a:cubicBezTo>
                  <a:cubicBezTo>
                    <a:pt x="8327" y="11603"/>
                    <a:pt x="8249" y="11646"/>
                    <a:pt x="8172" y="11647"/>
                  </a:cubicBezTo>
                  <a:cubicBezTo>
                    <a:pt x="8154" y="11620"/>
                    <a:pt x="8151" y="11627"/>
                    <a:pt x="8111" y="11603"/>
                  </a:cubicBezTo>
                  <a:cubicBezTo>
                    <a:pt x="8101" y="11603"/>
                    <a:pt x="8049" y="11633"/>
                    <a:pt x="8035" y="11643"/>
                  </a:cubicBezTo>
                  <a:cubicBezTo>
                    <a:pt x="7988" y="11672"/>
                    <a:pt x="7943" y="11762"/>
                    <a:pt x="7885" y="11730"/>
                  </a:cubicBezTo>
                  <a:cubicBezTo>
                    <a:pt x="7858" y="11700"/>
                    <a:pt x="7838" y="11708"/>
                    <a:pt x="7827" y="11755"/>
                  </a:cubicBezTo>
                  <a:cubicBezTo>
                    <a:pt x="7708" y="11755"/>
                    <a:pt x="7887" y="12038"/>
                    <a:pt x="7601" y="12038"/>
                  </a:cubicBezTo>
                  <a:cubicBezTo>
                    <a:pt x="7612" y="11938"/>
                    <a:pt x="7602" y="11840"/>
                    <a:pt x="7459" y="11840"/>
                  </a:cubicBezTo>
                  <a:cubicBezTo>
                    <a:pt x="7459" y="11962"/>
                    <a:pt x="7255" y="11938"/>
                    <a:pt x="7161" y="11925"/>
                  </a:cubicBezTo>
                  <a:cubicBezTo>
                    <a:pt x="7185" y="11831"/>
                    <a:pt x="7139" y="11763"/>
                    <a:pt x="7062" y="11712"/>
                  </a:cubicBezTo>
                  <a:cubicBezTo>
                    <a:pt x="7062" y="11639"/>
                    <a:pt x="7006" y="11546"/>
                    <a:pt x="7006" y="11429"/>
                  </a:cubicBezTo>
                  <a:cubicBezTo>
                    <a:pt x="6906" y="11429"/>
                    <a:pt x="7056" y="11117"/>
                    <a:pt x="6892" y="11117"/>
                  </a:cubicBezTo>
                  <a:cubicBezTo>
                    <a:pt x="6902" y="11134"/>
                    <a:pt x="6907" y="11153"/>
                    <a:pt x="6906" y="11174"/>
                  </a:cubicBezTo>
                  <a:cubicBezTo>
                    <a:pt x="6793" y="11174"/>
                    <a:pt x="6679" y="11194"/>
                    <a:pt x="6566" y="11174"/>
                  </a:cubicBezTo>
                  <a:cubicBezTo>
                    <a:pt x="6594" y="11071"/>
                    <a:pt x="6506" y="11060"/>
                    <a:pt x="6533" y="10951"/>
                  </a:cubicBezTo>
                  <a:cubicBezTo>
                    <a:pt x="6554" y="10862"/>
                    <a:pt x="6590" y="10783"/>
                    <a:pt x="6609" y="10692"/>
                  </a:cubicBezTo>
                  <a:cubicBezTo>
                    <a:pt x="6651" y="10692"/>
                    <a:pt x="6645" y="10564"/>
                    <a:pt x="6722" y="10564"/>
                  </a:cubicBezTo>
                  <a:cubicBezTo>
                    <a:pt x="6800" y="10519"/>
                    <a:pt x="6694" y="10393"/>
                    <a:pt x="6694" y="10508"/>
                  </a:cubicBezTo>
                  <a:cubicBezTo>
                    <a:pt x="6694" y="10508"/>
                    <a:pt x="6553" y="10558"/>
                    <a:pt x="6537" y="10564"/>
                  </a:cubicBezTo>
                  <a:cubicBezTo>
                    <a:pt x="6537" y="10573"/>
                    <a:pt x="6396" y="10708"/>
                    <a:pt x="6396" y="10607"/>
                  </a:cubicBezTo>
                  <a:cubicBezTo>
                    <a:pt x="6324" y="10635"/>
                    <a:pt x="6214" y="10778"/>
                    <a:pt x="6325" y="10805"/>
                  </a:cubicBezTo>
                  <a:cubicBezTo>
                    <a:pt x="6313" y="10864"/>
                    <a:pt x="6226" y="10910"/>
                    <a:pt x="6226" y="10919"/>
                  </a:cubicBezTo>
                  <a:cubicBezTo>
                    <a:pt x="6065" y="10920"/>
                    <a:pt x="6123" y="10908"/>
                    <a:pt x="6113" y="10833"/>
                  </a:cubicBezTo>
                  <a:cubicBezTo>
                    <a:pt x="6019" y="10833"/>
                    <a:pt x="5911" y="10621"/>
                    <a:pt x="5815" y="10621"/>
                  </a:cubicBezTo>
                  <a:cubicBezTo>
                    <a:pt x="5815" y="10530"/>
                    <a:pt x="5716" y="10443"/>
                    <a:pt x="5716" y="10323"/>
                  </a:cubicBezTo>
                  <a:cubicBezTo>
                    <a:pt x="5692" y="10323"/>
                    <a:pt x="5692" y="9898"/>
                    <a:pt x="5716" y="9898"/>
                  </a:cubicBezTo>
                  <a:cubicBezTo>
                    <a:pt x="5716" y="9682"/>
                    <a:pt x="5867" y="9502"/>
                    <a:pt x="6084" y="9480"/>
                  </a:cubicBezTo>
                  <a:cubicBezTo>
                    <a:pt x="6220" y="9466"/>
                    <a:pt x="6205" y="9562"/>
                    <a:pt x="6328" y="9580"/>
                  </a:cubicBezTo>
                  <a:cubicBezTo>
                    <a:pt x="6399" y="9590"/>
                    <a:pt x="6440" y="9558"/>
                    <a:pt x="6509" y="9530"/>
                  </a:cubicBezTo>
                  <a:cubicBezTo>
                    <a:pt x="6505" y="9471"/>
                    <a:pt x="6466" y="9455"/>
                    <a:pt x="6453" y="9402"/>
                  </a:cubicBezTo>
                  <a:cubicBezTo>
                    <a:pt x="6537" y="9402"/>
                    <a:pt x="6772" y="9417"/>
                    <a:pt x="6807" y="9487"/>
                  </a:cubicBezTo>
                  <a:cubicBezTo>
                    <a:pt x="6888" y="9521"/>
                    <a:pt x="6992" y="9430"/>
                    <a:pt x="7048" y="9509"/>
                  </a:cubicBezTo>
                  <a:cubicBezTo>
                    <a:pt x="7090" y="9567"/>
                    <a:pt x="7161" y="9754"/>
                    <a:pt x="7161" y="9813"/>
                  </a:cubicBezTo>
                  <a:cubicBezTo>
                    <a:pt x="7144" y="9813"/>
                    <a:pt x="7238" y="9954"/>
                    <a:pt x="7247" y="9969"/>
                  </a:cubicBezTo>
                  <a:cubicBezTo>
                    <a:pt x="7380" y="9967"/>
                    <a:pt x="7347" y="9863"/>
                    <a:pt x="7326" y="9763"/>
                  </a:cubicBezTo>
                  <a:cubicBezTo>
                    <a:pt x="7309" y="9681"/>
                    <a:pt x="7288" y="9431"/>
                    <a:pt x="7232" y="9374"/>
                  </a:cubicBezTo>
                  <a:cubicBezTo>
                    <a:pt x="7232" y="9134"/>
                    <a:pt x="7396" y="9159"/>
                    <a:pt x="7488" y="8977"/>
                  </a:cubicBezTo>
                  <a:cubicBezTo>
                    <a:pt x="7637" y="8977"/>
                    <a:pt x="7669" y="8737"/>
                    <a:pt x="7757" y="8679"/>
                  </a:cubicBezTo>
                  <a:cubicBezTo>
                    <a:pt x="7757" y="8649"/>
                    <a:pt x="7814" y="8459"/>
                    <a:pt x="7827" y="8452"/>
                  </a:cubicBezTo>
                  <a:cubicBezTo>
                    <a:pt x="7847" y="8338"/>
                    <a:pt x="7896" y="8341"/>
                    <a:pt x="7941" y="8268"/>
                  </a:cubicBezTo>
                  <a:cubicBezTo>
                    <a:pt x="7924" y="8268"/>
                    <a:pt x="8125" y="8118"/>
                    <a:pt x="8125" y="8141"/>
                  </a:cubicBezTo>
                  <a:cubicBezTo>
                    <a:pt x="8201" y="8090"/>
                    <a:pt x="8267" y="7931"/>
                    <a:pt x="8295" y="7843"/>
                  </a:cubicBezTo>
                  <a:cubicBezTo>
                    <a:pt x="8334" y="7843"/>
                    <a:pt x="8420" y="7763"/>
                    <a:pt x="8437" y="7730"/>
                  </a:cubicBezTo>
                  <a:cubicBezTo>
                    <a:pt x="8537" y="7730"/>
                    <a:pt x="8597" y="7673"/>
                    <a:pt x="8721" y="7673"/>
                  </a:cubicBezTo>
                  <a:cubicBezTo>
                    <a:pt x="8701" y="7713"/>
                    <a:pt x="8721" y="7704"/>
                    <a:pt x="8735" y="7772"/>
                  </a:cubicBezTo>
                  <a:cubicBezTo>
                    <a:pt x="8739" y="7771"/>
                    <a:pt x="8657" y="7790"/>
                    <a:pt x="8648" y="7769"/>
                  </a:cubicBezTo>
                  <a:cubicBezTo>
                    <a:pt x="8633" y="7825"/>
                    <a:pt x="8520" y="7840"/>
                    <a:pt x="8749" y="7814"/>
                  </a:cubicBezTo>
                  <a:cubicBezTo>
                    <a:pt x="8763" y="7784"/>
                    <a:pt x="8838" y="7757"/>
                    <a:pt x="8877" y="7744"/>
                  </a:cubicBezTo>
                  <a:cubicBezTo>
                    <a:pt x="8877" y="7671"/>
                    <a:pt x="8983" y="7722"/>
                    <a:pt x="9004" y="7658"/>
                  </a:cubicBezTo>
                  <a:cubicBezTo>
                    <a:pt x="8921" y="7654"/>
                    <a:pt x="8856" y="7622"/>
                    <a:pt x="8800" y="7530"/>
                  </a:cubicBezTo>
                  <a:cubicBezTo>
                    <a:pt x="8741" y="7435"/>
                    <a:pt x="8618" y="7304"/>
                    <a:pt x="8820" y="7304"/>
                  </a:cubicBezTo>
                  <a:cubicBezTo>
                    <a:pt x="8820" y="7275"/>
                    <a:pt x="8792" y="7291"/>
                    <a:pt x="8792" y="7262"/>
                  </a:cubicBezTo>
                  <a:cubicBezTo>
                    <a:pt x="8687" y="7291"/>
                    <a:pt x="8665" y="7361"/>
                    <a:pt x="8550" y="7361"/>
                  </a:cubicBezTo>
                  <a:cubicBezTo>
                    <a:pt x="8409" y="7408"/>
                    <a:pt x="8340" y="7547"/>
                    <a:pt x="8181" y="7545"/>
                  </a:cubicBezTo>
                  <a:cubicBezTo>
                    <a:pt x="8195" y="7402"/>
                    <a:pt x="8447" y="7114"/>
                    <a:pt x="8577" y="7072"/>
                  </a:cubicBezTo>
                  <a:cubicBezTo>
                    <a:pt x="8825" y="6993"/>
                    <a:pt x="9234" y="7212"/>
                    <a:pt x="9302" y="6907"/>
                  </a:cubicBezTo>
                  <a:cubicBezTo>
                    <a:pt x="9351" y="6913"/>
                    <a:pt x="9570" y="6991"/>
                    <a:pt x="9570" y="6893"/>
                  </a:cubicBezTo>
                  <a:cubicBezTo>
                    <a:pt x="9623" y="6893"/>
                    <a:pt x="9526" y="6794"/>
                    <a:pt x="9627" y="6794"/>
                  </a:cubicBezTo>
                  <a:cubicBezTo>
                    <a:pt x="9613" y="6724"/>
                    <a:pt x="9497" y="6638"/>
                    <a:pt x="9458" y="6638"/>
                  </a:cubicBezTo>
                  <a:cubicBezTo>
                    <a:pt x="9458" y="6482"/>
                    <a:pt x="9373" y="6652"/>
                    <a:pt x="9329" y="6652"/>
                  </a:cubicBezTo>
                  <a:cubicBezTo>
                    <a:pt x="9329" y="6550"/>
                    <a:pt x="9293" y="6559"/>
                    <a:pt x="9259" y="6524"/>
                  </a:cubicBezTo>
                  <a:cubicBezTo>
                    <a:pt x="9259" y="6449"/>
                    <a:pt x="9097" y="6334"/>
                    <a:pt x="9046" y="6255"/>
                  </a:cubicBezTo>
                  <a:cubicBezTo>
                    <a:pt x="8977" y="6255"/>
                    <a:pt x="8877" y="5906"/>
                    <a:pt x="8819" y="5943"/>
                  </a:cubicBezTo>
                  <a:cubicBezTo>
                    <a:pt x="8819" y="6029"/>
                    <a:pt x="8755" y="6142"/>
                    <a:pt x="8663" y="6142"/>
                  </a:cubicBezTo>
                  <a:cubicBezTo>
                    <a:pt x="8663" y="6199"/>
                    <a:pt x="8520" y="6173"/>
                    <a:pt x="8493" y="6170"/>
                  </a:cubicBezTo>
                  <a:cubicBezTo>
                    <a:pt x="8493" y="6087"/>
                    <a:pt x="8522" y="6159"/>
                    <a:pt x="8522" y="6113"/>
                  </a:cubicBezTo>
                  <a:cubicBezTo>
                    <a:pt x="8474" y="6113"/>
                    <a:pt x="8479" y="6053"/>
                    <a:pt x="8479" y="6043"/>
                  </a:cubicBezTo>
                  <a:cubicBezTo>
                    <a:pt x="8452" y="6043"/>
                    <a:pt x="8238" y="5833"/>
                    <a:pt x="8238" y="5788"/>
                  </a:cubicBezTo>
                  <a:cubicBezTo>
                    <a:pt x="8048" y="5851"/>
                    <a:pt x="8194" y="5771"/>
                    <a:pt x="8011" y="5688"/>
                  </a:cubicBezTo>
                  <a:cubicBezTo>
                    <a:pt x="7947" y="5856"/>
                    <a:pt x="7766" y="5717"/>
                    <a:pt x="7657" y="5717"/>
                  </a:cubicBezTo>
                  <a:cubicBezTo>
                    <a:pt x="7657" y="5740"/>
                    <a:pt x="7564" y="5704"/>
                    <a:pt x="7529" y="5717"/>
                  </a:cubicBezTo>
                  <a:cubicBezTo>
                    <a:pt x="7530" y="5816"/>
                    <a:pt x="7612" y="6029"/>
                    <a:pt x="7501" y="6057"/>
                  </a:cubicBezTo>
                  <a:cubicBezTo>
                    <a:pt x="7522" y="6132"/>
                    <a:pt x="7574" y="6082"/>
                    <a:pt x="7616" y="6132"/>
                  </a:cubicBezTo>
                  <a:cubicBezTo>
                    <a:pt x="7681" y="6210"/>
                    <a:pt x="7655" y="6350"/>
                    <a:pt x="7614" y="6440"/>
                  </a:cubicBezTo>
                  <a:cubicBezTo>
                    <a:pt x="7778" y="6503"/>
                    <a:pt x="7487" y="6634"/>
                    <a:pt x="7487" y="6553"/>
                  </a:cubicBezTo>
                  <a:cubicBezTo>
                    <a:pt x="7397" y="6578"/>
                    <a:pt x="7383" y="6692"/>
                    <a:pt x="7472" y="6751"/>
                  </a:cubicBezTo>
                  <a:cubicBezTo>
                    <a:pt x="7472" y="6809"/>
                    <a:pt x="7443" y="6908"/>
                    <a:pt x="7529" y="6908"/>
                  </a:cubicBezTo>
                  <a:cubicBezTo>
                    <a:pt x="7505" y="7002"/>
                    <a:pt x="7363" y="7012"/>
                    <a:pt x="7274" y="6979"/>
                  </a:cubicBezTo>
                  <a:cubicBezTo>
                    <a:pt x="7265" y="6950"/>
                    <a:pt x="7274" y="6940"/>
                    <a:pt x="7302" y="6950"/>
                  </a:cubicBezTo>
                  <a:cubicBezTo>
                    <a:pt x="7288" y="6896"/>
                    <a:pt x="7220" y="6737"/>
                    <a:pt x="7245" y="6737"/>
                  </a:cubicBezTo>
                  <a:cubicBezTo>
                    <a:pt x="7227" y="6683"/>
                    <a:pt x="7047" y="6397"/>
                    <a:pt x="7047" y="6553"/>
                  </a:cubicBezTo>
                  <a:cubicBezTo>
                    <a:pt x="6945" y="6553"/>
                    <a:pt x="6835" y="6575"/>
                    <a:pt x="6835" y="6453"/>
                  </a:cubicBezTo>
                  <a:cubicBezTo>
                    <a:pt x="6797" y="6441"/>
                    <a:pt x="6737" y="6413"/>
                    <a:pt x="6721" y="6383"/>
                  </a:cubicBezTo>
                  <a:cubicBezTo>
                    <a:pt x="6535" y="6356"/>
                    <a:pt x="6460" y="6335"/>
                    <a:pt x="6253" y="6298"/>
                  </a:cubicBezTo>
                  <a:cubicBezTo>
                    <a:pt x="6262" y="6212"/>
                    <a:pt x="6076" y="6055"/>
                    <a:pt x="5984" y="6000"/>
                  </a:cubicBezTo>
                  <a:cubicBezTo>
                    <a:pt x="5984" y="5789"/>
                    <a:pt x="5924" y="5594"/>
                    <a:pt x="6154" y="5561"/>
                  </a:cubicBezTo>
                  <a:cubicBezTo>
                    <a:pt x="6154" y="5593"/>
                    <a:pt x="6359" y="5498"/>
                    <a:pt x="6381" y="5490"/>
                  </a:cubicBezTo>
                  <a:cubicBezTo>
                    <a:pt x="6439" y="5373"/>
                    <a:pt x="6554" y="5554"/>
                    <a:pt x="6603" y="5380"/>
                  </a:cubicBezTo>
                  <a:cubicBezTo>
                    <a:pt x="6633" y="5275"/>
                    <a:pt x="6758" y="5210"/>
                    <a:pt x="6863" y="5249"/>
                  </a:cubicBezTo>
                  <a:cubicBezTo>
                    <a:pt x="6845" y="5381"/>
                    <a:pt x="6807" y="5518"/>
                    <a:pt x="6693" y="5518"/>
                  </a:cubicBezTo>
                  <a:cubicBezTo>
                    <a:pt x="6775" y="5588"/>
                    <a:pt x="6998" y="5490"/>
                    <a:pt x="7089" y="5490"/>
                  </a:cubicBezTo>
                  <a:cubicBezTo>
                    <a:pt x="7089" y="5499"/>
                    <a:pt x="7235" y="5518"/>
                    <a:pt x="7274" y="5518"/>
                  </a:cubicBezTo>
                  <a:cubicBezTo>
                    <a:pt x="7210" y="5433"/>
                    <a:pt x="6803" y="5361"/>
                    <a:pt x="6990" y="5221"/>
                  </a:cubicBezTo>
                  <a:cubicBezTo>
                    <a:pt x="6990" y="5181"/>
                    <a:pt x="7154" y="5180"/>
                    <a:pt x="7176" y="5093"/>
                  </a:cubicBezTo>
                  <a:cubicBezTo>
                    <a:pt x="7193" y="5025"/>
                    <a:pt x="7212" y="4832"/>
                    <a:pt x="7175" y="4819"/>
                  </a:cubicBezTo>
                  <a:cubicBezTo>
                    <a:pt x="7120" y="4800"/>
                    <a:pt x="7064" y="4827"/>
                    <a:pt x="6976" y="4810"/>
                  </a:cubicBezTo>
                  <a:cubicBezTo>
                    <a:pt x="6976" y="4780"/>
                    <a:pt x="6975" y="4753"/>
                    <a:pt x="6947" y="4753"/>
                  </a:cubicBezTo>
                  <a:cubicBezTo>
                    <a:pt x="6947" y="4841"/>
                    <a:pt x="6868" y="4758"/>
                    <a:pt x="6806" y="4781"/>
                  </a:cubicBezTo>
                  <a:cubicBezTo>
                    <a:pt x="6806" y="4803"/>
                    <a:pt x="6859" y="4867"/>
                    <a:pt x="6820" y="4867"/>
                  </a:cubicBezTo>
                  <a:cubicBezTo>
                    <a:pt x="6820" y="4998"/>
                    <a:pt x="6805" y="5126"/>
                    <a:pt x="6636" y="5150"/>
                  </a:cubicBezTo>
                  <a:cubicBezTo>
                    <a:pt x="6634" y="5058"/>
                    <a:pt x="6587" y="4883"/>
                    <a:pt x="6494" y="4852"/>
                  </a:cubicBezTo>
                  <a:cubicBezTo>
                    <a:pt x="6494" y="5125"/>
                    <a:pt x="6233" y="4739"/>
                    <a:pt x="6182" y="4696"/>
                  </a:cubicBezTo>
                  <a:cubicBezTo>
                    <a:pt x="6162" y="4615"/>
                    <a:pt x="6104" y="4580"/>
                    <a:pt x="6040" y="4555"/>
                  </a:cubicBezTo>
                  <a:cubicBezTo>
                    <a:pt x="5997" y="4665"/>
                    <a:pt x="5921" y="4566"/>
                    <a:pt x="5855" y="4681"/>
                  </a:cubicBezTo>
                  <a:cubicBezTo>
                    <a:pt x="5801" y="4775"/>
                    <a:pt x="5861" y="4763"/>
                    <a:pt x="5799" y="4866"/>
                  </a:cubicBezTo>
                  <a:cubicBezTo>
                    <a:pt x="5719" y="4866"/>
                    <a:pt x="5523" y="4812"/>
                    <a:pt x="5516" y="4895"/>
                  </a:cubicBezTo>
                  <a:cubicBezTo>
                    <a:pt x="5600" y="4897"/>
                    <a:pt x="5635" y="4916"/>
                    <a:pt x="5615" y="4994"/>
                  </a:cubicBezTo>
                  <a:cubicBezTo>
                    <a:pt x="5753" y="4994"/>
                    <a:pt x="5558" y="5081"/>
                    <a:pt x="5558" y="5093"/>
                  </a:cubicBezTo>
                  <a:cubicBezTo>
                    <a:pt x="5479" y="5093"/>
                    <a:pt x="5425" y="5125"/>
                    <a:pt x="5332" y="5110"/>
                  </a:cubicBezTo>
                  <a:cubicBezTo>
                    <a:pt x="5217" y="5092"/>
                    <a:pt x="5097" y="5071"/>
                    <a:pt x="4988" y="5035"/>
                  </a:cubicBezTo>
                  <a:cubicBezTo>
                    <a:pt x="4894" y="5003"/>
                    <a:pt x="4911" y="4952"/>
                    <a:pt x="4878" y="4952"/>
                  </a:cubicBezTo>
                  <a:cubicBezTo>
                    <a:pt x="4752" y="4742"/>
                    <a:pt x="5063" y="4867"/>
                    <a:pt x="5063" y="4881"/>
                  </a:cubicBezTo>
                  <a:cubicBezTo>
                    <a:pt x="5166" y="4881"/>
                    <a:pt x="5288" y="5015"/>
                    <a:pt x="5261" y="4796"/>
                  </a:cubicBezTo>
                  <a:cubicBezTo>
                    <a:pt x="5298" y="4805"/>
                    <a:pt x="5336" y="4810"/>
                    <a:pt x="5374" y="4810"/>
                  </a:cubicBezTo>
                  <a:cubicBezTo>
                    <a:pt x="5350" y="4712"/>
                    <a:pt x="5239" y="4762"/>
                    <a:pt x="5162" y="4767"/>
                  </a:cubicBezTo>
                  <a:cubicBezTo>
                    <a:pt x="5163" y="4707"/>
                    <a:pt x="5079" y="4569"/>
                    <a:pt x="5063" y="4569"/>
                  </a:cubicBezTo>
                  <a:cubicBezTo>
                    <a:pt x="5028" y="4464"/>
                    <a:pt x="5048" y="4459"/>
                    <a:pt x="5048" y="4370"/>
                  </a:cubicBezTo>
                  <a:cubicBezTo>
                    <a:pt x="5024" y="4377"/>
                    <a:pt x="4882" y="4473"/>
                    <a:pt x="4869" y="4443"/>
                  </a:cubicBezTo>
                  <a:cubicBezTo>
                    <a:pt x="6424" y="2990"/>
                    <a:pt x="8510" y="2099"/>
                    <a:pt x="10800" y="2099"/>
                  </a:cubicBezTo>
                  <a:cubicBezTo>
                    <a:pt x="13466" y="2099"/>
                    <a:pt x="15854" y="3307"/>
                    <a:pt x="17450" y="5201"/>
                  </a:cubicBezTo>
                  <a:cubicBezTo>
                    <a:pt x="17399" y="5342"/>
                    <a:pt x="17273" y="5227"/>
                    <a:pt x="17214" y="5335"/>
                  </a:cubicBezTo>
                  <a:cubicBezTo>
                    <a:pt x="17198" y="5335"/>
                    <a:pt x="17155" y="5462"/>
                    <a:pt x="17242" y="5462"/>
                  </a:cubicBezTo>
                  <a:cubicBezTo>
                    <a:pt x="17214" y="5576"/>
                    <a:pt x="17100" y="5560"/>
                    <a:pt x="17100" y="5462"/>
                  </a:cubicBezTo>
                  <a:cubicBezTo>
                    <a:pt x="17021" y="5462"/>
                    <a:pt x="16975" y="5549"/>
                    <a:pt x="16860" y="5547"/>
                  </a:cubicBezTo>
                  <a:cubicBezTo>
                    <a:pt x="16874" y="5475"/>
                    <a:pt x="16729" y="5264"/>
                    <a:pt x="16647" y="5264"/>
                  </a:cubicBezTo>
                  <a:cubicBezTo>
                    <a:pt x="16673" y="5212"/>
                    <a:pt x="16647" y="5259"/>
                    <a:pt x="16647" y="5207"/>
                  </a:cubicBezTo>
                  <a:cubicBezTo>
                    <a:pt x="16883" y="5207"/>
                    <a:pt x="17132" y="5165"/>
                    <a:pt x="17313" y="5165"/>
                  </a:cubicBezTo>
                  <a:cubicBezTo>
                    <a:pt x="17313" y="5035"/>
                    <a:pt x="16928" y="4871"/>
                    <a:pt x="16834" y="4921"/>
                  </a:cubicBezTo>
                  <a:cubicBezTo>
                    <a:pt x="16779" y="4951"/>
                    <a:pt x="16610" y="4867"/>
                    <a:pt x="16534" y="4867"/>
                  </a:cubicBezTo>
                  <a:cubicBezTo>
                    <a:pt x="16534" y="4811"/>
                    <a:pt x="16056" y="4812"/>
                    <a:pt x="15981" y="4810"/>
                  </a:cubicBezTo>
                  <a:cubicBezTo>
                    <a:pt x="15981" y="4715"/>
                    <a:pt x="15220" y="4925"/>
                    <a:pt x="15151" y="4930"/>
                  </a:cubicBezTo>
                  <a:cubicBezTo>
                    <a:pt x="14989" y="4943"/>
                    <a:pt x="14920" y="5039"/>
                    <a:pt x="14790" y="5150"/>
                  </a:cubicBezTo>
                  <a:cubicBezTo>
                    <a:pt x="14790" y="5149"/>
                    <a:pt x="14400" y="5476"/>
                    <a:pt x="14592" y="5476"/>
                  </a:cubicBezTo>
                  <a:cubicBezTo>
                    <a:pt x="14567" y="5700"/>
                    <a:pt x="13982" y="5675"/>
                    <a:pt x="13982" y="5817"/>
                  </a:cubicBezTo>
                  <a:cubicBezTo>
                    <a:pt x="13955" y="5824"/>
                    <a:pt x="13783" y="5780"/>
                    <a:pt x="13868" y="5929"/>
                  </a:cubicBezTo>
                  <a:cubicBezTo>
                    <a:pt x="13854" y="5929"/>
                    <a:pt x="14001" y="6095"/>
                    <a:pt x="14011" y="6114"/>
                  </a:cubicBezTo>
                  <a:cubicBezTo>
                    <a:pt x="14133" y="6114"/>
                    <a:pt x="14238" y="6170"/>
                    <a:pt x="14393" y="6170"/>
                  </a:cubicBezTo>
                  <a:cubicBezTo>
                    <a:pt x="14410" y="6137"/>
                    <a:pt x="14478" y="6120"/>
                    <a:pt x="14521" y="6114"/>
                  </a:cubicBezTo>
                  <a:cubicBezTo>
                    <a:pt x="14528" y="6201"/>
                    <a:pt x="14597" y="6383"/>
                    <a:pt x="14649" y="6383"/>
                  </a:cubicBezTo>
                  <a:cubicBezTo>
                    <a:pt x="14649" y="6464"/>
                    <a:pt x="14690" y="6592"/>
                    <a:pt x="14535" y="6511"/>
                  </a:cubicBezTo>
                  <a:cubicBezTo>
                    <a:pt x="14513" y="6494"/>
                    <a:pt x="14508" y="6379"/>
                    <a:pt x="14502" y="6337"/>
                  </a:cubicBezTo>
                  <a:cubicBezTo>
                    <a:pt x="14486" y="6228"/>
                    <a:pt x="14370" y="6386"/>
                    <a:pt x="14266" y="6369"/>
                  </a:cubicBezTo>
                  <a:cubicBezTo>
                    <a:pt x="14266" y="6449"/>
                    <a:pt x="14250" y="6666"/>
                    <a:pt x="14336" y="6695"/>
                  </a:cubicBezTo>
                  <a:cubicBezTo>
                    <a:pt x="14297" y="6813"/>
                    <a:pt x="14137" y="6732"/>
                    <a:pt x="14068" y="6837"/>
                  </a:cubicBezTo>
                  <a:cubicBezTo>
                    <a:pt x="14009" y="6837"/>
                    <a:pt x="13912" y="7011"/>
                    <a:pt x="13912" y="6893"/>
                  </a:cubicBezTo>
                  <a:cubicBezTo>
                    <a:pt x="13820" y="6954"/>
                    <a:pt x="13920" y="7118"/>
                    <a:pt x="13742" y="7021"/>
                  </a:cubicBezTo>
                  <a:cubicBezTo>
                    <a:pt x="13735" y="7060"/>
                    <a:pt x="13738" y="7113"/>
                    <a:pt x="13727" y="7177"/>
                  </a:cubicBezTo>
                  <a:cubicBezTo>
                    <a:pt x="13840" y="7177"/>
                    <a:pt x="13706" y="7262"/>
                    <a:pt x="13671" y="7262"/>
                  </a:cubicBezTo>
                  <a:cubicBezTo>
                    <a:pt x="13671" y="7386"/>
                    <a:pt x="13544" y="7255"/>
                    <a:pt x="13515" y="7234"/>
                  </a:cubicBezTo>
                  <a:cubicBezTo>
                    <a:pt x="13512" y="7240"/>
                    <a:pt x="13508" y="7245"/>
                    <a:pt x="13500" y="7247"/>
                  </a:cubicBezTo>
                  <a:cubicBezTo>
                    <a:pt x="13607" y="7428"/>
                    <a:pt x="13337" y="7343"/>
                    <a:pt x="13263" y="7302"/>
                  </a:cubicBezTo>
                  <a:cubicBezTo>
                    <a:pt x="13176" y="7253"/>
                    <a:pt x="13299" y="7384"/>
                    <a:pt x="13358" y="7404"/>
                  </a:cubicBezTo>
                  <a:cubicBezTo>
                    <a:pt x="13358" y="7492"/>
                    <a:pt x="13655" y="7652"/>
                    <a:pt x="13486" y="7829"/>
                  </a:cubicBezTo>
                  <a:cubicBezTo>
                    <a:pt x="13486" y="7881"/>
                    <a:pt x="13491" y="7886"/>
                    <a:pt x="13543" y="7886"/>
                  </a:cubicBezTo>
                  <a:cubicBezTo>
                    <a:pt x="13543" y="8010"/>
                    <a:pt x="13390" y="7988"/>
                    <a:pt x="13302" y="7971"/>
                  </a:cubicBezTo>
                  <a:cubicBezTo>
                    <a:pt x="13340" y="7898"/>
                    <a:pt x="13312" y="7860"/>
                    <a:pt x="13217" y="7857"/>
                  </a:cubicBezTo>
                  <a:cubicBezTo>
                    <a:pt x="13217" y="7966"/>
                    <a:pt x="12989" y="7906"/>
                    <a:pt x="12891" y="7942"/>
                  </a:cubicBezTo>
                  <a:cubicBezTo>
                    <a:pt x="12873" y="7906"/>
                    <a:pt x="12866" y="7895"/>
                    <a:pt x="12834" y="7886"/>
                  </a:cubicBezTo>
                  <a:cubicBezTo>
                    <a:pt x="12807" y="7951"/>
                    <a:pt x="12764" y="8396"/>
                    <a:pt x="12778" y="8396"/>
                  </a:cubicBezTo>
                  <a:cubicBezTo>
                    <a:pt x="12778" y="8571"/>
                    <a:pt x="12916" y="8683"/>
                    <a:pt x="13075" y="8736"/>
                  </a:cubicBezTo>
                  <a:cubicBezTo>
                    <a:pt x="13075" y="8692"/>
                    <a:pt x="13445" y="8720"/>
                    <a:pt x="13460" y="8660"/>
                  </a:cubicBezTo>
                  <a:cubicBezTo>
                    <a:pt x="13491" y="8540"/>
                    <a:pt x="13592" y="8537"/>
                    <a:pt x="13614" y="8410"/>
                  </a:cubicBezTo>
                  <a:cubicBezTo>
                    <a:pt x="13624" y="8351"/>
                    <a:pt x="13808" y="7901"/>
                    <a:pt x="13813" y="7900"/>
                  </a:cubicBezTo>
                  <a:cubicBezTo>
                    <a:pt x="13813" y="7883"/>
                    <a:pt x="14150" y="7991"/>
                    <a:pt x="14209" y="7871"/>
                  </a:cubicBezTo>
                  <a:cubicBezTo>
                    <a:pt x="14239" y="7871"/>
                    <a:pt x="14316" y="7844"/>
                    <a:pt x="14336" y="7815"/>
                  </a:cubicBezTo>
                  <a:cubicBezTo>
                    <a:pt x="14446" y="7829"/>
                    <a:pt x="14471" y="8027"/>
                    <a:pt x="14535" y="8027"/>
                  </a:cubicBezTo>
                  <a:cubicBezTo>
                    <a:pt x="14613" y="8144"/>
                    <a:pt x="14798" y="8114"/>
                    <a:pt x="14861" y="8240"/>
                  </a:cubicBezTo>
                  <a:cubicBezTo>
                    <a:pt x="14953" y="8240"/>
                    <a:pt x="14960" y="8478"/>
                    <a:pt x="14960" y="8566"/>
                  </a:cubicBezTo>
                  <a:cubicBezTo>
                    <a:pt x="15066" y="8486"/>
                    <a:pt x="15079" y="8416"/>
                    <a:pt x="15055" y="8335"/>
                  </a:cubicBezTo>
                  <a:cubicBezTo>
                    <a:pt x="15013" y="8194"/>
                    <a:pt x="15167" y="8362"/>
                    <a:pt x="15215" y="8297"/>
                  </a:cubicBezTo>
                  <a:cubicBezTo>
                    <a:pt x="15148" y="8297"/>
                    <a:pt x="15163" y="8166"/>
                    <a:pt x="15031" y="8198"/>
                  </a:cubicBezTo>
                  <a:cubicBezTo>
                    <a:pt x="15022" y="8161"/>
                    <a:pt x="15017" y="8123"/>
                    <a:pt x="15017" y="8084"/>
                  </a:cubicBezTo>
                  <a:cubicBezTo>
                    <a:pt x="14837" y="8114"/>
                    <a:pt x="14852" y="7842"/>
                    <a:pt x="14705" y="7872"/>
                  </a:cubicBezTo>
                  <a:cubicBezTo>
                    <a:pt x="14688" y="7805"/>
                    <a:pt x="14604" y="7784"/>
                    <a:pt x="14650" y="7702"/>
                  </a:cubicBezTo>
                  <a:cubicBezTo>
                    <a:pt x="14722" y="7572"/>
                    <a:pt x="14958" y="7957"/>
                    <a:pt x="15059" y="7957"/>
                  </a:cubicBezTo>
                  <a:cubicBezTo>
                    <a:pt x="15083" y="8004"/>
                    <a:pt x="15243" y="8020"/>
                    <a:pt x="15243" y="8056"/>
                  </a:cubicBezTo>
                  <a:cubicBezTo>
                    <a:pt x="15327" y="8084"/>
                    <a:pt x="15286" y="8221"/>
                    <a:pt x="15286" y="8297"/>
                  </a:cubicBezTo>
                  <a:cubicBezTo>
                    <a:pt x="15365" y="8297"/>
                    <a:pt x="15338" y="8340"/>
                    <a:pt x="15371" y="8396"/>
                  </a:cubicBezTo>
                  <a:cubicBezTo>
                    <a:pt x="15484" y="8453"/>
                    <a:pt x="15420" y="8667"/>
                    <a:pt x="15612" y="8708"/>
                  </a:cubicBezTo>
                  <a:cubicBezTo>
                    <a:pt x="15612" y="8636"/>
                    <a:pt x="15796" y="8495"/>
                    <a:pt x="15683" y="8495"/>
                  </a:cubicBezTo>
                  <a:cubicBezTo>
                    <a:pt x="15692" y="8437"/>
                    <a:pt x="15559" y="8180"/>
                    <a:pt x="15744" y="8216"/>
                  </a:cubicBezTo>
                  <a:cubicBezTo>
                    <a:pt x="15810" y="8229"/>
                    <a:pt x="15917" y="8234"/>
                    <a:pt x="15938" y="8313"/>
                  </a:cubicBezTo>
                  <a:cubicBezTo>
                    <a:pt x="15977" y="8469"/>
                    <a:pt x="15944" y="8555"/>
                    <a:pt x="16066" y="8665"/>
                  </a:cubicBezTo>
                  <a:cubicBezTo>
                    <a:pt x="16142" y="8819"/>
                    <a:pt x="16411" y="8648"/>
                    <a:pt x="16448" y="8722"/>
                  </a:cubicBezTo>
                  <a:cubicBezTo>
                    <a:pt x="16474" y="8722"/>
                    <a:pt x="16646" y="8794"/>
                    <a:pt x="16646" y="8736"/>
                  </a:cubicBezTo>
                  <a:cubicBezTo>
                    <a:pt x="16724" y="8711"/>
                    <a:pt x="16747" y="8694"/>
                    <a:pt x="16845" y="8694"/>
                  </a:cubicBezTo>
                  <a:cubicBezTo>
                    <a:pt x="16845" y="8792"/>
                    <a:pt x="16810" y="8918"/>
                    <a:pt x="16792" y="9001"/>
                  </a:cubicBezTo>
                  <a:cubicBezTo>
                    <a:pt x="16778" y="9068"/>
                    <a:pt x="16710" y="9131"/>
                    <a:pt x="16732" y="9218"/>
                  </a:cubicBezTo>
                  <a:cubicBezTo>
                    <a:pt x="16667" y="9218"/>
                    <a:pt x="16677" y="9303"/>
                    <a:pt x="16746" y="9303"/>
                  </a:cubicBezTo>
                  <a:cubicBezTo>
                    <a:pt x="16746" y="9434"/>
                    <a:pt x="16592" y="9413"/>
                    <a:pt x="16490" y="9402"/>
                  </a:cubicBezTo>
                  <a:cubicBezTo>
                    <a:pt x="16519" y="9500"/>
                    <a:pt x="16689" y="9710"/>
                    <a:pt x="16760" y="9757"/>
                  </a:cubicBezTo>
                  <a:cubicBezTo>
                    <a:pt x="16789" y="9843"/>
                    <a:pt x="16860" y="9994"/>
                    <a:pt x="16930" y="10040"/>
                  </a:cubicBezTo>
                  <a:cubicBezTo>
                    <a:pt x="16941" y="10105"/>
                    <a:pt x="17007" y="10284"/>
                    <a:pt x="17058" y="10309"/>
                  </a:cubicBezTo>
                  <a:cubicBezTo>
                    <a:pt x="17058" y="10407"/>
                    <a:pt x="17393" y="11032"/>
                    <a:pt x="17313" y="11032"/>
                  </a:cubicBezTo>
                  <a:cubicBezTo>
                    <a:pt x="17344" y="11084"/>
                    <a:pt x="17379" y="11107"/>
                    <a:pt x="17369" y="11160"/>
                  </a:cubicBezTo>
                  <a:cubicBezTo>
                    <a:pt x="17496" y="11160"/>
                    <a:pt x="17446" y="11471"/>
                    <a:pt x="17709" y="11471"/>
                  </a:cubicBezTo>
                  <a:cubicBezTo>
                    <a:pt x="17728" y="11433"/>
                    <a:pt x="17941" y="11358"/>
                    <a:pt x="17993" y="11358"/>
                  </a:cubicBezTo>
                  <a:cubicBezTo>
                    <a:pt x="18041" y="11263"/>
                    <a:pt x="18301" y="11188"/>
                    <a:pt x="18375" y="11188"/>
                  </a:cubicBezTo>
                  <a:cubicBezTo>
                    <a:pt x="18350" y="11111"/>
                    <a:pt x="18772" y="10928"/>
                    <a:pt x="18772" y="10890"/>
                  </a:cubicBezTo>
                  <a:cubicBezTo>
                    <a:pt x="18825" y="10871"/>
                    <a:pt x="18871" y="10761"/>
                    <a:pt x="18871" y="10699"/>
                  </a:cubicBezTo>
                  <a:cubicBezTo>
                    <a:pt x="18871" y="10603"/>
                    <a:pt x="18942" y="10596"/>
                    <a:pt x="18942" y="10522"/>
                  </a:cubicBezTo>
                  <a:cubicBezTo>
                    <a:pt x="19056" y="10446"/>
                    <a:pt x="19083" y="10254"/>
                    <a:pt x="18928" y="10210"/>
                  </a:cubicBezTo>
                  <a:cubicBezTo>
                    <a:pt x="18955" y="10373"/>
                    <a:pt x="18814" y="10287"/>
                    <a:pt x="18834" y="10243"/>
                  </a:cubicBezTo>
                  <a:cubicBezTo>
                    <a:pt x="18865" y="10178"/>
                    <a:pt x="18819" y="10152"/>
                    <a:pt x="18772" y="10097"/>
                  </a:cubicBezTo>
                  <a:cubicBezTo>
                    <a:pt x="18718" y="10070"/>
                    <a:pt x="18783" y="10009"/>
                    <a:pt x="18729" y="9969"/>
                  </a:cubicBezTo>
                  <a:cubicBezTo>
                    <a:pt x="18658" y="10146"/>
                    <a:pt x="18520" y="10224"/>
                    <a:pt x="18375" y="10224"/>
                  </a:cubicBezTo>
                  <a:cubicBezTo>
                    <a:pt x="18334" y="10107"/>
                    <a:pt x="18463" y="10258"/>
                    <a:pt x="18358" y="10097"/>
                  </a:cubicBezTo>
                  <a:cubicBezTo>
                    <a:pt x="18327" y="10050"/>
                    <a:pt x="18318" y="9998"/>
                    <a:pt x="18332" y="9941"/>
                  </a:cubicBezTo>
                  <a:cubicBezTo>
                    <a:pt x="18314" y="9941"/>
                    <a:pt x="18317" y="9936"/>
                    <a:pt x="18304" y="9926"/>
                  </a:cubicBezTo>
                  <a:cubicBezTo>
                    <a:pt x="18279" y="10077"/>
                    <a:pt x="18295" y="10097"/>
                    <a:pt x="18190" y="10097"/>
                  </a:cubicBezTo>
                  <a:cubicBezTo>
                    <a:pt x="18172" y="10045"/>
                    <a:pt x="18273" y="10019"/>
                    <a:pt x="18191" y="9939"/>
                  </a:cubicBezTo>
                  <a:cubicBezTo>
                    <a:pt x="18158" y="9908"/>
                    <a:pt x="18134" y="9823"/>
                    <a:pt x="18134" y="9785"/>
                  </a:cubicBezTo>
                  <a:cubicBezTo>
                    <a:pt x="18088" y="9754"/>
                    <a:pt x="17978" y="9575"/>
                    <a:pt x="18005" y="9526"/>
                  </a:cubicBezTo>
                  <a:cubicBezTo>
                    <a:pt x="18105" y="9345"/>
                    <a:pt x="18341" y="9758"/>
                    <a:pt x="18318" y="9827"/>
                  </a:cubicBezTo>
                  <a:cubicBezTo>
                    <a:pt x="18332" y="9822"/>
                    <a:pt x="18336" y="9827"/>
                    <a:pt x="18332" y="9841"/>
                  </a:cubicBezTo>
                  <a:cubicBezTo>
                    <a:pt x="18615" y="9756"/>
                    <a:pt x="18856" y="10026"/>
                    <a:pt x="19140" y="10026"/>
                  </a:cubicBezTo>
                  <a:cubicBezTo>
                    <a:pt x="19191" y="10047"/>
                    <a:pt x="19347" y="10079"/>
                    <a:pt x="19465" y="10072"/>
                  </a:cubicBezTo>
                  <a:cubicBezTo>
                    <a:pt x="19485" y="10312"/>
                    <a:pt x="19498" y="10554"/>
                    <a:pt x="19498" y="10799"/>
                  </a:cubicBezTo>
                  <a:cubicBezTo>
                    <a:pt x="19500" y="12687"/>
                    <a:pt x="18894" y="14433"/>
                    <a:pt x="17869" y="15860"/>
                  </a:cubicBezTo>
                  <a:close/>
                  <a:moveTo>
                    <a:pt x="16109" y="8099"/>
                  </a:moveTo>
                  <a:cubicBezTo>
                    <a:pt x="16087" y="7865"/>
                    <a:pt x="16229" y="7741"/>
                    <a:pt x="16321" y="7532"/>
                  </a:cubicBezTo>
                  <a:cubicBezTo>
                    <a:pt x="16482" y="7516"/>
                    <a:pt x="16539" y="7556"/>
                    <a:pt x="16534" y="7702"/>
                  </a:cubicBezTo>
                  <a:cubicBezTo>
                    <a:pt x="16648" y="7702"/>
                    <a:pt x="16556" y="7834"/>
                    <a:pt x="16708" y="7776"/>
                  </a:cubicBezTo>
                  <a:cubicBezTo>
                    <a:pt x="16745" y="7724"/>
                    <a:pt x="16796" y="7709"/>
                    <a:pt x="16860" y="7731"/>
                  </a:cubicBezTo>
                  <a:cubicBezTo>
                    <a:pt x="16959" y="7731"/>
                    <a:pt x="16986" y="7787"/>
                    <a:pt x="17059" y="7787"/>
                  </a:cubicBezTo>
                  <a:cubicBezTo>
                    <a:pt x="17129" y="7929"/>
                    <a:pt x="17351" y="7886"/>
                    <a:pt x="17342" y="8142"/>
                  </a:cubicBezTo>
                  <a:cubicBezTo>
                    <a:pt x="17504" y="8142"/>
                    <a:pt x="17200" y="8306"/>
                    <a:pt x="17200" y="8269"/>
                  </a:cubicBezTo>
                  <a:cubicBezTo>
                    <a:pt x="17019" y="8321"/>
                    <a:pt x="16979" y="8142"/>
                    <a:pt x="16902" y="8142"/>
                  </a:cubicBezTo>
                  <a:cubicBezTo>
                    <a:pt x="16902" y="8309"/>
                    <a:pt x="16808" y="8113"/>
                    <a:pt x="16789" y="8113"/>
                  </a:cubicBezTo>
                  <a:cubicBezTo>
                    <a:pt x="16789" y="8170"/>
                    <a:pt x="16242" y="8203"/>
                    <a:pt x="16151" y="8198"/>
                  </a:cubicBezTo>
                  <a:cubicBezTo>
                    <a:pt x="16164" y="8130"/>
                    <a:pt x="16176" y="8115"/>
                    <a:pt x="16109" y="8099"/>
                  </a:cubicBezTo>
                  <a:close/>
                </a:path>
              </a:pathLst>
            </a:custGeom>
            <a:solidFill>
              <a:srgbClr val="000000">
                <a:alpha val="6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434" name="Shape 9434"/>
            <p:cNvSpPr/>
            <p:nvPr/>
          </p:nvSpPr>
          <p:spPr>
            <a:xfrm>
              <a:off x="2086607" y="988383"/>
              <a:ext cx="151003" cy="480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2" h="17263" extrusionOk="0">
                  <a:moveTo>
                    <a:pt x="19936" y="4186"/>
                  </a:moveTo>
                  <a:cubicBezTo>
                    <a:pt x="18293" y="6058"/>
                    <a:pt x="18766" y="9572"/>
                    <a:pt x="16483" y="7506"/>
                  </a:cubicBezTo>
                  <a:cubicBezTo>
                    <a:pt x="16483" y="-3197"/>
                    <a:pt x="15350" y="3479"/>
                    <a:pt x="11192" y="4910"/>
                  </a:cubicBezTo>
                  <a:cubicBezTo>
                    <a:pt x="10429" y="5139"/>
                    <a:pt x="5153" y="9537"/>
                    <a:pt x="5153" y="7506"/>
                  </a:cubicBezTo>
                  <a:cubicBezTo>
                    <a:pt x="5095" y="7506"/>
                    <a:pt x="5320" y="3196"/>
                    <a:pt x="5153" y="1660"/>
                  </a:cubicBezTo>
                  <a:cubicBezTo>
                    <a:pt x="4048" y="936"/>
                    <a:pt x="4819" y="1660"/>
                    <a:pt x="4819" y="0"/>
                  </a:cubicBezTo>
                  <a:cubicBezTo>
                    <a:pt x="4281" y="0"/>
                    <a:pt x="349" y="4186"/>
                    <a:pt x="349" y="4186"/>
                  </a:cubicBezTo>
                  <a:cubicBezTo>
                    <a:pt x="3714" y="4186"/>
                    <a:pt x="0" y="10915"/>
                    <a:pt x="0" y="13316"/>
                  </a:cubicBezTo>
                  <a:cubicBezTo>
                    <a:pt x="2602" y="14058"/>
                    <a:pt x="4339" y="16655"/>
                    <a:pt x="6519" y="16655"/>
                  </a:cubicBezTo>
                  <a:cubicBezTo>
                    <a:pt x="6519" y="18403"/>
                    <a:pt x="12450" y="15824"/>
                    <a:pt x="13235" y="15824"/>
                  </a:cubicBezTo>
                  <a:cubicBezTo>
                    <a:pt x="15778" y="15824"/>
                    <a:pt x="17406" y="14729"/>
                    <a:pt x="19412" y="11621"/>
                  </a:cubicBezTo>
                  <a:cubicBezTo>
                    <a:pt x="21600" y="8265"/>
                    <a:pt x="19936" y="8530"/>
                    <a:pt x="19936" y="4186"/>
                  </a:cubicBezTo>
                  <a:close/>
                </a:path>
              </a:pathLst>
            </a:custGeom>
            <a:solidFill>
              <a:srgbClr val="000000">
                <a:alpha val="6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435" name="Shape 9435"/>
            <p:cNvSpPr/>
            <p:nvPr/>
          </p:nvSpPr>
          <p:spPr>
            <a:xfrm>
              <a:off x="2416068" y="1153114"/>
              <a:ext cx="123551" cy="1578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30" h="21462" extrusionOk="0">
                  <a:moveTo>
                    <a:pt x="1686" y="9330"/>
                  </a:moveTo>
                  <a:cubicBezTo>
                    <a:pt x="5928" y="9330"/>
                    <a:pt x="6975" y="10452"/>
                    <a:pt x="7228" y="14183"/>
                  </a:cubicBezTo>
                  <a:cubicBezTo>
                    <a:pt x="12256" y="15539"/>
                    <a:pt x="3834" y="15223"/>
                    <a:pt x="3392" y="15223"/>
                  </a:cubicBezTo>
                  <a:cubicBezTo>
                    <a:pt x="3320" y="16960"/>
                    <a:pt x="269" y="20457"/>
                    <a:pt x="4177" y="19489"/>
                  </a:cubicBezTo>
                  <a:cubicBezTo>
                    <a:pt x="7020" y="18785"/>
                    <a:pt x="7634" y="18947"/>
                    <a:pt x="7652" y="21461"/>
                  </a:cubicBezTo>
                  <a:cubicBezTo>
                    <a:pt x="11425" y="21461"/>
                    <a:pt x="16724" y="21600"/>
                    <a:pt x="18746" y="18346"/>
                  </a:cubicBezTo>
                  <a:cubicBezTo>
                    <a:pt x="20777" y="18346"/>
                    <a:pt x="20939" y="16755"/>
                    <a:pt x="18746" y="16264"/>
                  </a:cubicBezTo>
                  <a:cubicBezTo>
                    <a:pt x="18746" y="18089"/>
                    <a:pt x="18854" y="18001"/>
                    <a:pt x="16606" y="18001"/>
                  </a:cubicBezTo>
                  <a:cubicBezTo>
                    <a:pt x="17428" y="14256"/>
                    <a:pt x="16841" y="11075"/>
                    <a:pt x="12770" y="11075"/>
                  </a:cubicBezTo>
                  <a:cubicBezTo>
                    <a:pt x="13429" y="9477"/>
                    <a:pt x="11732" y="8238"/>
                    <a:pt x="10080" y="7183"/>
                  </a:cubicBezTo>
                  <a:cubicBezTo>
                    <a:pt x="6966" y="5197"/>
                    <a:pt x="10153" y="4742"/>
                    <a:pt x="10640" y="2419"/>
                  </a:cubicBezTo>
                  <a:cubicBezTo>
                    <a:pt x="8338" y="2880"/>
                    <a:pt x="8275" y="4471"/>
                    <a:pt x="5098" y="4500"/>
                  </a:cubicBezTo>
                  <a:cubicBezTo>
                    <a:pt x="5098" y="3951"/>
                    <a:pt x="5784" y="2265"/>
                    <a:pt x="5215" y="2082"/>
                  </a:cubicBezTo>
                  <a:cubicBezTo>
                    <a:pt x="5973" y="2074"/>
                    <a:pt x="8988" y="0"/>
                    <a:pt x="5531" y="0"/>
                  </a:cubicBezTo>
                  <a:cubicBezTo>
                    <a:pt x="4033" y="4486"/>
                    <a:pt x="-661" y="88"/>
                    <a:pt x="79" y="4200"/>
                  </a:cubicBezTo>
                  <a:cubicBezTo>
                    <a:pt x="594" y="6970"/>
                    <a:pt x="1686" y="6780"/>
                    <a:pt x="1686" y="9330"/>
                  </a:cubicBezTo>
                  <a:close/>
                </a:path>
              </a:pathLst>
            </a:custGeom>
            <a:solidFill>
              <a:srgbClr val="000000">
                <a:alpha val="6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436" name="Shape 9436"/>
            <p:cNvSpPr/>
            <p:nvPr/>
          </p:nvSpPr>
          <p:spPr>
            <a:xfrm>
              <a:off x="2306250" y="1208024"/>
              <a:ext cx="61776" cy="75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38" h="19489" extrusionOk="0">
                  <a:moveTo>
                    <a:pt x="1447" y="19489"/>
                  </a:moveTo>
                  <a:cubicBezTo>
                    <a:pt x="10460" y="19334"/>
                    <a:pt x="12771" y="13571"/>
                    <a:pt x="15260" y="5681"/>
                  </a:cubicBezTo>
                  <a:cubicBezTo>
                    <a:pt x="17711" y="-2111"/>
                    <a:pt x="12911" y="1905"/>
                    <a:pt x="10498" y="2201"/>
                  </a:cubicBezTo>
                  <a:cubicBezTo>
                    <a:pt x="8430" y="3342"/>
                    <a:pt x="6949" y="-1688"/>
                    <a:pt x="6043" y="608"/>
                  </a:cubicBezTo>
                  <a:cubicBezTo>
                    <a:pt x="5264" y="2567"/>
                    <a:pt x="6668" y="4864"/>
                    <a:pt x="8673" y="4864"/>
                  </a:cubicBezTo>
                  <a:cubicBezTo>
                    <a:pt x="8149" y="6540"/>
                    <a:pt x="-3889" y="8499"/>
                    <a:pt x="2047" y="10190"/>
                  </a:cubicBezTo>
                  <a:cubicBezTo>
                    <a:pt x="1320" y="14008"/>
                    <a:pt x="-1795" y="15896"/>
                    <a:pt x="1447" y="19489"/>
                  </a:cubicBezTo>
                  <a:close/>
                </a:path>
              </a:pathLst>
            </a:custGeom>
            <a:solidFill>
              <a:srgbClr val="000000">
                <a:alpha val="6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437" name="Shape 9437"/>
            <p:cNvSpPr/>
            <p:nvPr/>
          </p:nvSpPr>
          <p:spPr>
            <a:xfrm>
              <a:off x="2416071" y="1317844"/>
              <a:ext cx="13729" cy="68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3851" extrusionOk="0">
                  <a:moveTo>
                    <a:pt x="0" y="4834"/>
                  </a:moveTo>
                  <a:cubicBezTo>
                    <a:pt x="3511" y="21600"/>
                    <a:pt x="21600" y="12034"/>
                    <a:pt x="21600" y="0"/>
                  </a:cubicBezTo>
                  <a:cubicBezTo>
                    <a:pt x="15647" y="0"/>
                    <a:pt x="9617" y="0"/>
                    <a:pt x="3511" y="0"/>
                  </a:cubicBezTo>
                  <a:cubicBezTo>
                    <a:pt x="4732" y="4834"/>
                    <a:pt x="3435" y="6480"/>
                    <a:pt x="0" y="4834"/>
                  </a:cubicBezTo>
                  <a:close/>
                </a:path>
              </a:pathLst>
            </a:custGeom>
            <a:solidFill>
              <a:srgbClr val="000000">
                <a:alpha val="6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438" name="Shape 9438"/>
            <p:cNvSpPr/>
            <p:nvPr/>
          </p:nvSpPr>
          <p:spPr>
            <a:xfrm>
              <a:off x="1647321" y="1372754"/>
              <a:ext cx="20593" cy="13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14954" y="20491"/>
                    <a:pt x="21600" y="16184"/>
                    <a:pt x="21600" y="0"/>
                  </a:cubicBezTo>
                  <a:cubicBezTo>
                    <a:pt x="7849" y="9201"/>
                    <a:pt x="3208" y="6526"/>
                    <a:pt x="0" y="21600"/>
                  </a:cubicBezTo>
                  <a:close/>
                </a:path>
              </a:pathLst>
            </a:custGeom>
            <a:solidFill>
              <a:srgbClr val="000000">
                <a:alpha val="6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439" name="Shape 9439"/>
            <p:cNvSpPr/>
            <p:nvPr/>
          </p:nvSpPr>
          <p:spPr>
            <a:xfrm>
              <a:off x="2580803" y="1482575"/>
              <a:ext cx="20593" cy="274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151" h="21600" extrusionOk="0">
                  <a:moveTo>
                    <a:pt x="10724" y="0"/>
                  </a:moveTo>
                  <a:cubicBezTo>
                    <a:pt x="11899" y="6522"/>
                    <a:pt x="8375" y="7809"/>
                    <a:pt x="0" y="3905"/>
                  </a:cubicBezTo>
                  <a:cubicBezTo>
                    <a:pt x="3373" y="13417"/>
                    <a:pt x="1667" y="15535"/>
                    <a:pt x="7124" y="21600"/>
                  </a:cubicBezTo>
                  <a:cubicBezTo>
                    <a:pt x="9284" y="12503"/>
                    <a:pt x="21600" y="3905"/>
                    <a:pt x="10724" y="0"/>
                  </a:cubicBezTo>
                  <a:close/>
                </a:path>
              </a:pathLst>
            </a:custGeom>
            <a:solidFill>
              <a:srgbClr val="000000">
                <a:alpha val="6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440" name="Shape 9440"/>
            <p:cNvSpPr/>
            <p:nvPr/>
          </p:nvSpPr>
          <p:spPr>
            <a:xfrm>
              <a:off x="2580804" y="1482575"/>
              <a:ext cx="20593" cy="343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681" h="18108" extrusionOk="0">
                  <a:moveTo>
                    <a:pt x="10298" y="0"/>
                  </a:moveTo>
                  <a:cubicBezTo>
                    <a:pt x="10298" y="7291"/>
                    <a:pt x="8417" y="10676"/>
                    <a:pt x="5725" y="2364"/>
                  </a:cubicBezTo>
                  <a:cubicBezTo>
                    <a:pt x="-3356" y="2364"/>
                    <a:pt x="1087" y="12243"/>
                    <a:pt x="1087" y="17618"/>
                  </a:cubicBezTo>
                  <a:cubicBezTo>
                    <a:pt x="18244" y="21600"/>
                    <a:pt x="16493" y="0"/>
                    <a:pt x="10298" y="0"/>
                  </a:cubicBezTo>
                  <a:close/>
                </a:path>
              </a:pathLst>
            </a:custGeom>
            <a:solidFill>
              <a:srgbClr val="000000">
                <a:alpha val="6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441" name="Shape 9441"/>
            <p:cNvSpPr/>
            <p:nvPr/>
          </p:nvSpPr>
          <p:spPr>
            <a:xfrm>
              <a:off x="2690625" y="1592395"/>
              <a:ext cx="48048" cy="205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9393" extrusionOk="0">
                  <a:moveTo>
                    <a:pt x="21600" y="0"/>
                  </a:moveTo>
                  <a:cubicBezTo>
                    <a:pt x="15130" y="2920"/>
                    <a:pt x="18136" y="5863"/>
                    <a:pt x="9453" y="3062"/>
                  </a:cubicBezTo>
                  <a:cubicBezTo>
                    <a:pt x="5701" y="1875"/>
                    <a:pt x="1732" y="-3323"/>
                    <a:pt x="0" y="3371"/>
                  </a:cubicBezTo>
                  <a:cubicBezTo>
                    <a:pt x="11016" y="4439"/>
                    <a:pt x="21600" y="18277"/>
                    <a:pt x="21600" y="0"/>
                  </a:cubicBezTo>
                  <a:close/>
                </a:path>
              </a:pathLst>
            </a:custGeom>
            <a:solidFill>
              <a:srgbClr val="000000">
                <a:alpha val="6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442" name="Shape 9442"/>
            <p:cNvSpPr/>
            <p:nvPr/>
          </p:nvSpPr>
          <p:spPr>
            <a:xfrm>
              <a:off x="2196439" y="1592428"/>
              <a:ext cx="1139388" cy="15305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7" h="21336" extrusionOk="0">
                  <a:moveTo>
                    <a:pt x="19567" y="7931"/>
                  </a:moveTo>
                  <a:cubicBezTo>
                    <a:pt x="19048" y="7904"/>
                    <a:pt x="19448" y="7845"/>
                    <a:pt x="19422" y="7719"/>
                  </a:cubicBezTo>
                  <a:cubicBezTo>
                    <a:pt x="19025" y="7719"/>
                    <a:pt x="18300" y="6676"/>
                    <a:pt x="18300" y="6418"/>
                  </a:cubicBezTo>
                  <a:cubicBezTo>
                    <a:pt x="18154" y="6364"/>
                    <a:pt x="18030" y="5984"/>
                    <a:pt x="18056" y="5984"/>
                  </a:cubicBezTo>
                  <a:cubicBezTo>
                    <a:pt x="17943" y="5729"/>
                    <a:pt x="17483" y="5519"/>
                    <a:pt x="17666" y="5262"/>
                  </a:cubicBezTo>
                  <a:cubicBezTo>
                    <a:pt x="17237" y="5072"/>
                    <a:pt x="16781" y="4416"/>
                    <a:pt x="16643" y="4106"/>
                  </a:cubicBezTo>
                  <a:cubicBezTo>
                    <a:pt x="16386" y="3964"/>
                    <a:pt x="16203" y="3565"/>
                    <a:pt x="16203" y="3348"/>
                  </a:cubicBezTo>
                  <a:cubicBezTo>
                    <a:pt x="15909" y="3348"/>
                    <a:pt x="15513" y="2695"/>
                    <a:pt x="15570" y="2445"/>
                  </a:cubicBezTo>
                  <a:cubicBezTo>
                    <a:pt x="15293" y="2445"/>
                    <a:pt x="15220" y="2082"/>
                    <a:pt x="14935" y="2082"/>
                  </a:cubicBezTo>
                  <a:cubicBezTo>
                    <a:pt x="15075" y="1777"/>
                    <a:pt x="13120" y="1748"/>
                    <a:pt x="12791" y="1721"/>
                  </a:cubicBezTo>
                  <a:cubicBezTo>
                    <a:pt x="12847" y="1475"/>
                    <a:pt x="12591" y="1324"/>
                    <a:pt x="12302" y="1324"/>
                  </a:cubicBezTo>
                  <a:cubicBezTo>
                    <a:pt x="12302" y="1706"/>
                    <a:pt x="11199" y="1748"/>
                    <a:pt x="10824" y="1733"/>
                  </a:cubicBezTo>
                  <a:cubicBezTo>
                    <a:pt x="10554" y="1724"/>
                    <a:pt x="9962" y="1667"/>
                    <a:pt x="9962" y="1432"/>
                  </a:cubicBezTo>
                  <a:cubicBezTo>
                    <a:pt x="9775" y="1397"/>
                    <a:pt x="9512" y="1432"/>
                    <a:pt x="9230" y="1432"/>
                  </a:cubicBezTo>
                  <a:cubicBezTo>
                    <a:pt x="9295" y="1188"/>
                    <a:pt x="8622" y="87"/>
                    <a:pt x="8255" y="22"/>
                  </a:cubicBezTo>
                  <a:cubicBezTo>
                    <a:pt x="8255" y="58"/>
                    <a:pt x="8255" y="96"/>
                    <a:pt x="8255" y="132"/>
                  </a:cubicBezTo>
                  <a:cubicBezTo>
                    <a:pt x="7980" y="165"/>
                    <a:pt x="6254" y="-152"/>
                    <a:pt x="6254" y="96"/>
                  </a:cubicBezTo>
                  <a:cubicBezTo>
                    <a:pt x="6047" y="96"/>
                    <a:pt x="5172" y="326"/>
                    <a:pt x="5035" y="529"/>
                  </a:cubicBezTo>
                  <a:cubicBezTo>
                    <a:pt x="4952" y="529"/>
                    <a:pt x="4156" y="817"/>
                    <a:pt x="4156" y="601"/>
                  </a:cubicBezTo>
                  <a:cubicBezTo>
                    <a:pt x="3956" y="601"/>
                    <a:pt x="3715" y="678"/>
                    <a:pt x="3619" y="817"/>
                  </a:cubicBezTo>
                  <a:cubicBezTo>
                    <a:pt x="3402" y="817"/>
                    <a:pt x="3172" y="1103"/>
                    <a:pt x="3035" y="1215"/>
                  </a:cubicBezTo>
                  <a:cubicBezTo>
                    <a:pt x="2658" y="1182"/>
                    <a:pt x="2928" y="1003"/>
                    <a:pt x="2548" y="1396"/>
                  </a:cubicBezTo>
                  <a:cubicBezTo>
                    <a:pt x="2548" y="1525"/>
                    <a:pt x="2261" y="2081"/>
                    <a:pt x="2207" y="2081"/>
                  </a:cubicBezTo>
                  <a:cubicBezTo>
                    <a:pt x="2328" y="2171"/>
                    <a:pt x="2324" y="2220"/>
                    <a:pt x="2207" y="2335"/>
                  </a:cubicBezTo>
                  <a:cubicBezTo>
                    <a:pt x="1938" y="2494"/>
                    <a:pt x="1785" y="2817"/>
                    <a:pt x="1524" y="2913"/>
                  </a:cubicBezTo>
                  <a:cubicBezTo>
                    <a:pt x="1250" y="3250"/>
                    <a:pt x="1191" y="2890"/>
                    <a:pt x="986" y="3269"/>
                  </a:cubicBezTo>
                  <a:cubicBezTo>
                    <a:pt x="875" y="3480"/>
                    <a:pt x="721" y="3638"/>
                    <a:pt x="602" y="3808"/>
                  </a:cubicBezTo>
                  <a:cubicBezTo>
                    <a:pt x="225" y="4344"/>
                    <a:pt x="207" y="4578"/>
                    <a:pt x="207" y="5081"/>
                  </a:cubicBezTo>
                  <a:cubicBezTo>
                    <a:pt x="207" y="5260"/>
                    <a:pt x="-50" y="5426"/>
                    <a:pt x="9" y="5578"/>
                  </a:cubicBezTo>
                  <a:cubicBezTo>
                    <a:pt x="89" y="5782"/>
                    <a:pt x="253" y="6208"/>
                    <a:pt x="207" y="6345"/>
                  </a:cubicBezTo>
                  <a:cubicBezTo>
                    <a:pt x="20" y="6345"/>
                    <a:pt x="-83" y="6832"/>
                    <a:pt x="258" y="6959"/>
                  </a:cubicBezTo>
                  <a:cubicBezTo>
                    <a:pt x="258" y="7279"/>
                    <a:pt x="886" y="8246"/>
                    <a:pt x="1279" y="8440"/>
                  </a:cubicBezTo>
                  <a:cubicBezTo>
                    <a:pt x="1279" y="8705"/>
                    <a:pt x="1993" y="9271"/>
                    <a:pt x="2352" y="9271"/>
                  </a:cubicBezTo>
                  <a:cubicBezTo>
                    <a:pt x="2491" y="9476"/>
                    <a:pt x="3961" y="9781"/>
                    <a:pt x="3961" y="9524"/>
                  </a:cubicBezTo>
                  <a:cubicBezTo>
                    <a:pt x="4560" y="9524"/>
                    <a:pt x="6671" y="9237"/>
                    <a:pt x="6986" y="9705"/>
                  </a:cubicBezTo>
                  <a:cubicBezTo>
                    <a:pt x="7519" y="9705"/>
                    <a:pt x="7714" y="9638"/>
                    <a:pt x="8206" y="9813"/>
                  </a:cubicBezTo>
                  <a:cubicBezTo>
                    <a:pt x="8271" y="10083"/>
                    <a:pt x="8170" y="10898"/>
                    <a:pt x="7914" y="11114"/>
                  </a:cubicBezTo>
                  <a:cubicBezTo>
                    <a:pt x="7914" y="11477"/>
                    <a:pt x="8059" y="11859"/>
                    <a:pt x="8450" y="12053"/>
                  </a:cubicBezTo>
                  <a:cubicBezTo>
                    <a:pt x="8479" y="12141"/>
                    <a:pt x="8758" y="12486"/>
                    <a:pt x="8841" y="12486"/>
                  </a:cubicBezTo>
                  <a:cubicBezTo>
                    <a:pt x="8993" y="12942"/>
                    <a:pt x="9163" y="13337"/>
                    <a:pt x="9049" y="13983"/>
                  </a:cubicBezTo>
                  <a:cubicBezTo>
                    <a:pt x="8944" y="14571"/>
                    <a:pt x="8694" y="14920"/>
                    <a:pt x="8694" y="15448"/>
                  </a:cubicBezTo>
                  <a:cubicBezTo>
                    <a:pt x="8545" y="15448"/>
                    <a:pt x="8841" y="16459"/>
                    <a:pt x="8986" y="16459"/>
                  </a:cubicBezTo>
                  <a:cubicBezTo>
                    <a:pt x="8986" y="16919"/>
                    <a:pt x="9475" y="17333"/>
                    <a:pt x="9475" y="17832"/>
                  </a:cubicBezTo>
                  <a:cubicBezTo>
                    <a:pt x="9504" y="17832"/>
                    <a:pt x="9670" y="18303"/>
                    <a:pt x="9670" y="18446"/>
                  </a:cubicBezTo>
                  <a:cubicBezTo>
                    <a:pt x="9519" y="18446"/>
                    <a:pt x="10450" y="19829"/>
                    <a:pt x="10450" y="19928"/>
                  </a:cubicBezTo>
                  <a:cubicBezTo>
                    <a:pt x="10616" y="19928"/>
                    <a:pt x="10640" y="20397"/>
                    <a:pt x="10790" y="20397"/>
                  </a:cubicBezTo>
                  <a:cubicBezTo>
                    <a:pt x="10816" y="20709"/>
                    <a:pt x="10985" y="20998"/>
                    <a:pt x="10985" y="21228"/>
                  </a:cubicBezTo>
                  <a:cubicBezTo>
                    <a:pt x="11180" y="21448"/>
                    <a:pt x="11986" y="21264"/>
                    <a:pt x="12301" y="21264"/>
                  </a:cubicBezTo>
                  <a:cubicBezTo>
                    <a:pt x="12301" y="21180"/>
                    <a:pt x="13771" y="20975"/>
                    <a:pt x="13958" y="20975"/>
                  </a:cubicBezTo>
                  <a:cubicBezTo>
                    <a:pt x="14057" y="20878"/>
                    <a:pt x="14690" y="20216"/>
                    <a:pt x="14690" y="20216"/>
                  </a:cubicBezTo>
                  <a:cubicBezTo>
                    <a:pt x="14690" y="19882"/>
                    <a:pt x="15601" y="19238"/>
                    <a:pt x="15959" y="19059"/>
                  </a:cubicBezTo>
                  <a:cubicBezTo>
                    <a:pt x="15959" y="19006"/>
                    <a:pt x="16404" y="18192"/>
                    <a:pt x="16349" y="18192"/>
                  </a:cubicBezTo>
                  <a:cubicBezTo>
                    <a:pt x="16349" y="17624"/>
                    <a:pt x="16544" y="17250"/>
                    <a:pt x="16544" y="16748"/>
                  </a:cubicBezTo>
                  <a:cubicBezTo>
                    <a:pt x="16688" y="16748"/>
                    <a:pt x="16830" y="16278"/>
                    <a:pt x="17128" y="16278"/>
                  </a:cubicBezTo>
                  <a:cubicBezTo>
                    <a:pt x="17212" y="16155"/>
                    <a:pt x="17450" y="16107"/>
                    <a:pt x="17616" y="16024"/>
                  </a:cubicBezTo>
                  <a:cubicBezTo>
                    <a:pt x="17616" y="15713"/>
                    <a:pt x="17957" y="15476"/>
                    <a:pt x="17957" y="15087"/>
                  </a:cubicBezTo>
                  <a:cubicBezTo>
                    <a:pt x="18179" y="15087"/>
                    <a:pt x="17812" y="13876"/>
                    <a:pt x="17812" y="13749"/>
                  </a:cubicBezTo>
                  <a:cubicBezTo>
                    <a:pt x="17382" y="13749"/>
                    <a:pt x="17713" y="12307"/>
                    <a:pt x="17713" y="12124"/>
                  </a:cubicBezTo>
                  <a:cubicBezTo>
                    <a:pt x="17437" y="12124"/>
                    <a:pt x="18620" y="11148"/>
                    <a:pt x="18598" y="11208"/>
                  </a:cubicBezTo>
                  <a:cubicBezTo>
                    <a:pt x="18681" y="10953"/>
                    <a:pt x="19316" y="10604"/>
                    <a:pt x="19526" y="10404"/>
                  </a:cubicBezTo>
                  <a:cubicBezTo>
                    <a:pt x="19713" y="10224"/>
                    <a:pt x="20347" y="9878"/>
                    <a:pt x="20347" y="9667"/>
                  </a:cubicBezTo>
                  <a:cubicBezTo>
                    <a:pt x="20620" y="9565"/>
                    <a:pt x="20654" y="9375"/>
                    <a:pt x="20882" y="9269"/>
                  </a:cubicBezTo>
                  <a:cubicBezTo>
                    <a:pt x="20882" y="9177"/>
                    <a:pt x="20727" y="8909"/>
                    <a:pt x="21077" y="8909"/>
                  </a:cubicBezTo>
                  <a:cubicBezTo>
                    <a:pt x="20989" y="8446"/>
                    <a:pt x="21517" y="8183"/>
                    <a:pt x="21517" y="7716"/>
                  </a:cubicBezTo>
                  <a:cubicBezTo>
                    <a:pt x="21101" y="7817"/>
                    <a:pt x="20526" y="7861"/>
                    <a:pt x="20102" y="7861"/>
                  </a:cubicBezTo>
                  <a:cubicBezTo>
                    <a:pt x="20104" y="7926"/>
                    <a:pt x="19637" y="7935"/>
                    <a:pt x="19567" y="7931"/>
                  </a:cubicBezTo>
                  <a:close/>
                </a:path>
              </a:pathLst>
            </a:custGeom>
            <a:solidFill>
              <a:srgbClr val="000000">
                <a:alpha val="6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443" name="Shape 9443"/>
            <p:cNvSpPr/>
            <p:nvPr/>
          </p:nvSpPr>
          <p:spPr>
            <a:xfrm>
              <a:off x="1262946" y="1866946"/>
              <a:ext cx="20593" cy="137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989" h="15334" extrusionOk="0">
                  <a:moveTo>
                    <a:pt x="5730" y="2266"/>
                  </a:moveTo>
                  <a:cubicBezTo>
                    <a:pt x="4165" y="1591"/>
                    <a:pt x="2498" y="771"/>
                    <a:pt x="900" y="0"/>
                  </a:cubicBezTo>
                  <a:cubicBezTo>
                    <a:pt x="-4611" y="21600"/>
                    <a:pt x="16989" y="17743"/>
                    <a:pt x="16989" y="4629"/>
                  </a:cubicBezTo>
                  <a:cubicBezTo>
                    <a:pt x="12159" y="7955"/>
                    <a:pt x="7839" y="13596"/>
                    <a:pt x="5730" y="2266"/>
                  </a:cubicBezTo>
                  <a:close/>
                </a:path>
              </a:pathLst>
            </a:custGeom>
            <a:solidFill>
              <a:srgbClr val="000000">
                <a:alpha val="6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444" name="Shape 9444"/>
            <p:cNvSpPr/>
            <p:nvPr/>
          </p:nvSpPr>
          <p:spPr>
            <a:xfrm>
              <a:off x="1317857" y="1866946"/>
              <a:ext cx="109824" cy="5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9" h="20935" extrusionOk="0">
                  <a:moveTo>
                    <a:pt x="5636" y="0"/>
                  </a:moveTo>
                  <a:cubicBezTo>
                    <a:pt x="4287" y="4948"/>
                    <a:pt x="2148" y="3040"/>
                    <a:pt x="0" y="2842"/>
                  </a:cubicBezTo>
                  <a:cubicBezTo>
                    <a:pt x="1313" y="7114"/>
                    <a:pt x="5600" y="11307"/>
                    <a:pt x="7812" y="11307"/>
                  </a:cubicBezTo>
                  <a:cubicBezTo>
                    <a:pt x="9253" y="17507"/>
                    <a:pt x="13604" y="21600"/>
                    <a:pt x="17047" y="20845"/>
                  </a:cubicBezTo>
                  <a:cubicBezTo>
                    <a:pt x="21600" y="19871"/>
                    <a:pt x="16872" y="12618"/>
                    <a:pt x="16055" y="9439"/>
                  </a:cubicBezTo>
                  <a:cubicBezTo>
                    <a:pt x="11622" y="9439"/>
                    <a:pt x="11135" y="1212"/>
                    <a:pt x="5636" y="0"/>
                  </a:cubicBezTo>
                  <a:close/>
                </a:path>
              </a:pathLst>
            </a:custGeom>
            <a:solidFill>
              <a:srgbClr val="000000">
                <a:alpha val="6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445" name="Shape 9445"/>
            <p:cNvSpPr/>
            <p:nvPr/>
          </p:nvSpPr>
          <p:spPr>
            <a:xfrm>
              <a:off x="1427678" y="1976766"/>
              <a:ext cx="102959" cy="274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826" extrusionOk="0">
                  <a:moveTo>
                    <a:pt x="15657" y="0"/>
                  </a:moveTo>
                  <a:cubicBezTo>
                    <a:pt x="14560" y="9831"/>
                    <a:pt x="15657" y="658"/>
                    <a:pt x="15657" y="8204"/>
                  </a:cubicBezTo>
                  <a:cubicBezTo>
                    <a:pt x="11646" y="8446"/>
                    <a:pt x="8331" y="1662"/>
                    <a:pt x="5406" y="1662"/>
                  </a:cubicBezTo>
                  <a:cubicBezTo>
                    <a:pt x="6331" y="6612"/>
                    <a:pt x="7554" y="10212"/>
                    <a:pt x="7554" y="14712"/>
                  </a:cubicBezTo>
                  <a:cubicBezTo>
                    <a:pt x="4789" y="18069"/>
                    <a:pt x="2686" y="14712"/>
                    <a:pt x="0" y="14712"/>
                  </a:cubicBezTo>
                  <a:cubicBezTo>
                    <a:pt x="1006" y="20735"/>
                    <a:pt x="8309" y="21600"/>
                    <a:pt x="9189" y="16442"/>
                  </a:cubicBezTo>
                  <a:cubicBezTo>
                    <a:pt x="15417" y="16442"/>
                    <a:pt x="15680" y="16027"/>
                    <a:pt x="21600" y="18000"/>
                  </a:cubicBezTo>
                  <a:cubicBezTo>
                    <a:pt x="21406" y="13015"/>
                    <a:pt x="17349" y="1315"/>
                    <a:pt x="15657" y="0"/>
                  </a:cubicBezTo>
                  <a:close/>
                </a:path>
              </a:pathLst>
            </a:custGeom>
            <a:solidFill>
              <a:srgbClr val="000000">
                <a:alpha val="6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446" name="Shape 9446"/>
            <p:cNvSpPr/>
            <p:nvPr/>
          </p:nvSpPr>
          <p:spPr>
            <a:xfrm>
              <a:off x="1372767" y="1976766"/>
              <a:ext cx="13728" cy="13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603" h="17442" extrusionOk="0">
                  <a:moveTo>
                    <a:pt x="1543" y="0"/>
                  </a:moveTo>
                  <a:cubicBezTo>
                    <a:pt x="-4492" y="21600"/>
                    <a:pt x="8577" y="17040"/>
                    <a:pt x="16563" y="17040"/>
                  </a:cubicBezTo>
                  <a:cubicBezTo>
                    <a:pt x="17108" y="7620"/>
                    <a:pt x="12116" y="1920"/>
                    <a:pt x="1543" y="0"/>
                  </a:cubicBezTo>
                  <a:close/>
                </a:path>
              </a:pathLst>
            </a:custGeom>
            <a:solidFill>
              <a:srgbClr val="000000">
                <a:alpha val="6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447" name="Shape 9447"/>
            <p:cNvSpPr/>
            <p:nvPr/>
          </p:nvSpPr>
          <p:spPr>
            <a:xfrm>
              <a:off x="1372767" y="1976767"/>
              <a:ext cx="13729" cy="137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2742" extrusionOk="0">
                  <a:moveTo>
                    <a:pt x="0" y="12742"/>
                  </a:moveTo>
                  <a:cubicBezTo>
                    <a:pt x="7251" y="11994"/>
                    <a:pt x="14425" y="11339"/>
                    <a:pt x="21600" y="10545"/>
                  </a:cubicBezTo>
                  <a:cubicBezTo>
                    <a:pt x="17860" y="-8858"/>
                    <a:pt x="2137" y="2550"/>
                    <a:pt x="0" y="12742"/>
                  </a:cubicBezTo>
                  <a:close/>
                </a:path>
              </a:pathLst>
            </a:custGeom>
            <a:solidFill>
              <a:srgbClr val="000000">
                <a:alpha val="6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448" name="Shape 9448"/>
            <p:cNvSpPr/>
            <p:nvPr/>
          </p:nvSpPr>
          <p:spPr>
            <a:xfrm>
              <a:off x="1592410" y="1976766"/>
              <a:ext cx="13729" cy="68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162" h="13638" extrusionOk="0">
                  <a:moveTo>
                    <a:pt x="1582" y="0"/>
                  </a:moveTo>
                  <a:cubicBezTo>
                    <a:pt x="-4374" y="21600"/>
                    <a:pt x="7735" y="11073"/>
                    <a:pt x="17161" y="11073"/>
                  </a:cubicBezTo>
                  <a:cubicBezTo>
                    <a:pt x="17226" y="3353"/>
                    <a:pt x="8782" y="0"/>
                    <a:pt x="1582" y="0"/>
                  </a:cubicBezTo>
                  <a:close/>
                </a:path>
              </a:pathLst>
            </a:custGeom>
            <a:solidFill>
              <a:srgbClr val="000000">
                <a:alpha val="6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449" name="Shape 9449"/>
            <p:cNvSpPr/>
            <p:nvPr/>
          </p:nvSpPr>
          <p:spPr>
            <a:xfrm>
              <a:off x="1537500" y="1976766"/>
              <a:ext cx="6864" cy="68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0" y="7500"/>
                    <a:pt x="0" y="14250"/>
                    <a:pt x="0" y="21600"/>
                  </a:cubicBezTo>
                  <a:cubicBezTo>
                    <a:pt x="8975" y="18750"/>
                    <a:pt x="12777" y="14250"/>
                    <a:pt x="21600" y="14250"/>
                  </a:cubicBezTo>
                  <a:cubicBezTo>
                    <a:pt x="21600" y="5100"/>
                    <a:pt x="9279" y="0"/>
                    <a:pt x="0" y="0"/>
                  </a:cubicBezTo>
                  <a:close/>
                </a:path>
              </a:pathLst>
            </a:custGeom>
            <a:solidFill>
              <a:srgbClr val="000000">
                <a:alpha val="6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450" name="Shape 9450"/>
            <p:cNvSpPr/>
            <p:nvPr/>
          </p:nvSpPr>
          <p:spPr>
            <a:xfrm>
              <a:off x="1482589" y="2086587"/>
              <a:ext cx="6865" cy="68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17923" y="21600"/>
                    <a:pt x="17234" y="20571"/>
                    <a:pt x="21600" y="5371"/>
                  </a:cubicBezTo>
                  <a:cubicBezTo>
                    <a:pt x="16200" y="3429"/>
                    <a:pt x="10915" y="1714"/>
                    <a:pt x="5285" y="0"/>
                  </a:cubicBezTo>
                  <a:cubicBezTo>
                    <a:pt x="3447" y="7200"/>
                    <a:pt x="1838" y="14400"/>
                    <a:pt x="0" y="21600"/>
                  </a:cubicBezTo>
                  <a:close/>
                </a:path>
              </a:pathLst>
            </a:custGeom>
            <a:solidFill>
              <a:srgbClr val="000000">
                <a:alpha val="6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451" name="Shape 9451"/>
            <p:cNvSpPr/>
            <p:nvPr/>
          </p:nvSpPr>
          <p:spPr>
            <a:xfrm>
              <a:off x="3294643" y="2635689"/>
              <a:ext cx="6865" cy="137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557" h="18344" extrusionOk="0">
                  <a:moveTo>
                    <a:pt x="0" y="16234"/>
                  </a:moveTo>
                  <a:cubicBezTo>
                    <a:pt x="21600" y="21600"/>
                    <a:pt x="17408" y="16922"/>
                    <a:pt x="13033" y="0"/>
                  </a:cubicBezTo>
                  <a:cubicBezTo>
                    <a:pt x="2734" y="5916"/>
                    <a:pt x="0" y="4471"/>
                    <a:pt x="0" y="16234"/>
                  </a:cubicBezTo>
                  <a:close/>
                </a:path>
              </a:pathLst>
            </a:custGeom>
            <a:solidFill>
              <a:srgbClr val="000000">
                <a:alpha val="6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9455" name="Shape 9455"/>
          <p:cNvSpPr/>
          <p:nvPr/>
        </p:nvSpPr>
        <p:spPr>
          <a:xfrm>
            <a:off x="2230809" y="4427875"/>
            <a:ext cx="7690643" cy="77619"/>
          </a:xfrm>
          <a:prstGeom prst="rect">
            <a:avLst/>
          </a:prstGeom>
          <a:solidFill>
            <a:schemeClr val="accent6">
              <a:alpha val="40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defRPr>
            </a:pPr>
            <a:endParaRPr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3237413" y="4301203"/>
            <a:ext cx="2081695" cy="1964094"/>
            <a:chOff x="3237413" y="4301203"/>
            <a:chExt cx="2081695" cy="1964094"/>
          </a:xfrm>
        </p:grpSpPr>
        <p:grpSp>
          <p:nvGrpSpPr>
            <p:cNvPr id="9458" name="Group 9458"/>
            <p:cNvGrpSpPr/>
            <p:nvPr/>
          </p:nvGrpSpPr>
          <p:grpSpPr>
            <a:xfrm>
              <a:off x="3313050" y="4301203"/>
              <a:ext cx="339585" cy="339587"/>
              <a:chOff x="0" y="0"/>
              <a:chExt cx="254688" cy="254688"/>
            </a:xfrm>
          </p:grpSpPr>
          <p:sp>
            <p:nvSpPr>
              <p:cNvPr id="9456" name="Shape 9456"/>
              <p:cNvSpPr/>
              <p:nvPr/>
            </p:nvSpPr>
            <p:spPr>
              <a:xfrm>
                <a:off x="-1" y="-1"/>
                <a:ext cx="254690" cy="2546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chemeClr val="bg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>
                    <a:latin typeface="Roboto Condensed" panose="02000000000000000000"/>
                    <a:ea typeface="Roboto Condensed" panose="02000000000000000000"/>
                    <a:cs typeface="Roboto Condensed" panose="02000000000000000000"/>
                    <a:sym typeface="Roboto Condensed" panose="02000000000000000000"/>
                  </a:defRPr>
                </a:pPr>
                <a:endParaRPr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457" name="Shape 9457"/>
              <p:cNvSpPr/>
              <p:nvPr/>
            </p:nvSpPr>
            <p:spPr>
              <a:xfrm>
                <a:off x="40156" y="30035"/>
                <a:ext cx="184496" cy="1845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0" h="21594" extrusionOk="0">
                    <a:moveTo>
                      <a:pt x="21366" y="8174"/>
                    </a:moveTo>
                    <a:cubicBezTo>
                      <a:pt x="21158" y="7927"/>
                      <a:pt x="20936" y="7845"/>
                      <a:pt x="20757" y="7792"/>
                    </a:cubicBezTo>
                    <a:cubicBezTo>
                      <a:pt x="20573" y="7743"/>
                      <a:pt x="20406" y="7730"/>
                      <a:pt x="20230" y="7729"/>
                    </a:cubicBezTo>
                    <a:lnTo>
                      <a:pt x="14163" y="7726"/>
                    </a:lnTo>
                    <a:cubicBezTo>
                      <a:pt x="14106" y="7729"/>
                      <a:pt x="13976" y="7691"/>
                      <a:pt x="13868" y="7607"/>
                    </a:cubicBezTo>
                    <a:cubicBezTo>
                      <a:pt x="13758" y="7525"/>
                      <a:pt x="13687" y="7411"/>
                      <a:pt x="13675" y="7356"/>
                    </a:cubicBezTo>
                    <a:lnTo>
                      <a:pt x="11917" y="1053"/>
                    </a:lnTo>
                    <a:cubicBezTo>
                      <a:pt x="11860" y="855"/>
                      <a:pt x="11796" y="675"/>
                      <a:pt x="11663" y="480"/>
                    </a:cubicBezTo>
                    <a:cubicBezTo>
                      <a:pt x="11543" y="304"/>
                      <a:pt x="11277" y="12"/>
                      <a:pt x="10795" y="0"/>
                    </a:cubicBezTo>
                    <a:cubicBezTo>
                      <a:pt x="10315" y="10"/>
                      <a:pt x="10047" y="303"/>
                      <a:pt x="9927" y="481"/>
                    </a:cubicBezTo>
                    <a:cubicBezTo>
                      <a:pt x="9795" y="677"/>
                      <a:pt x="9730" y="858"/>
                      <a:pt x="9674" y="1056"/>
                    </a:cubicBezTo>
                    <a:lnTo>
                      <a:pt x="7916" y="7355"/>
                    </a:lnTo>
                    <a:cubicBezTo>
                      <a:pt x="7904" y="7411"/>
                      <a:pt x="7833" y="7525"/>
                      <a:pt x="7722" y="7607"/>
                    </a:cubicBezTo>
                    <a:cubicBezTo>
                      <a:pt x="7615" y="7691"/>
                      <a:pt x="7485" y="7729"/>
                      <a:pt x="7429" y="7726"/>
                    </a:cubicBezTo>
                    <a:lnTo>
                      <a:pt x="1361" y="7729"/>
                    </a:lnTo>
                    <a:cubicBezTo>
                      <a:pt x="1126" y="7732"/>
                      <a:pt x="908" y="7748"/>
                      <a:pt x="644" y="7859"/>
                    </a:cubicBezTo>
                    <a:cubicBezTo>
                      <a:pt x="513" y="7917"/>
                      <a:pt x="362" y="8007"/>
                      <a:pt x="226" y="8173"/>
                    </a:cubicBezTo>
                    <a:cubicBezTo>
                      <a:pt x="88" y="8334"/>
                      <a:pt x="-5" y="8584"/>
                      <a:pt x="0" y="8808"/>
                    </a:cubicBezTo>
                    <a:cubicBezTo>
                      <a:pt x="7" y="9167"/>
                      <a:pt x="159" y="9386"/>
                      <a:pt x="283" y="9537"/>
                    </a:cubicBezTo>
                    <a:cubicBezTo>
                      <a:pt x="414" y="9691"/>
                      <a:pt x="553" y="9799"/>
                      <a:pt x="707" y="9902"/>
                    </a:cubicBezTo>
                    <a:lnTo>
                      <a:pt x="5597" y="13118"/>
                    </a:lnTo>
                    <a:cubicBezTo>
                      <a:pt x="5684" y="13155"/>
                      <a:pt x="5838" y="13426"/>
                      <a:pt x="5824" y="13606"/>
                    </a:cubicBezTo>
                    <a:cubicBezTo>
                      <a:pt x="5824" y="13651"/>
                      <a:pt x="5818" y="13688"/>
                      <a:pt x="5810" y="13715"/>
                    </a:cubicBezTo>
                    <a:lnTo>
                      <a:pt x="3909" y="19931"/>
                    </a:lnTo>
                    <a:cubicBezTo>
                      <a:pt x="3856" y="20111"/>
                      <a:pt x="3816" y="20284"/>
                      <a:pt x="3814" y="20496"/>
                    </a:cubicBezTo>
                    <a:cubicBezTo>
                      <a:pt x="3817" y="20674"/>
                      <a:pt x="3838" y="20905"/>
                      <a:pt x="4018" y="21165"/>
                    </a:cubicBezTo>
                    <a:cubicBezTo>
                      <a:pt x="4192" y="21433"/>
                      <a:pt x="4579" y="21600"/>
                      <a:pt x="4842" y="21584"/>
                    </a:cubicBezTo>
                    <a:cubicBezTo>
                      <a:pt x="5342" y="21556"/>
                      <a:pt x="5550" y="21359"/>
                      <a:pt x="5798" y="21172"/>
                    </a:cubicBezTo>
                    <a:lnTo>
                      <a:pt x="10579" y="17109"/>
                    </a:lnTo>
                    <a:cubicBezTo>
                      <a:pt x="10618" y="17073"/>
                      <a:pt x="10718" y="17031"/>
                      <a:pt x="10830" y="17031"/>
                    </a:cubicBezTo>
                    <a:cubicBezTo>
                      <a:pt x="10939" y="17031"/>
                      <a:pt x="11033" y="17069"/>
                      <a:pt x="11072" y="17103"/>
                    </a:cubicBezTo>
                    <a:lnTo>
                      <a:pt x="16111" y="21199"/>
                    </a:lnTo>
                    <a:cubicBezTo>
                      <a:pt x="16360" y="21380"/>
                      <a:pt x="16566" y="21567"/>
                      <a:pt x="17055" y="21593"/>
                    </a:cubicBezTo>
                    <a:cubicBezTo>
                      <a:pt x="17066" y="21594"/>
                      <a:pt x="17078" y="21594"/>
                      <a:pt x="17090" y="21594"/>
                    </a:cubicBezTo>
                    <a:cubicBezTo>
                      <a:pt x="17341" y="21594"/>
                      <a:pt x="17694" y="21442"/>
                      <a:pt x="17866" y="21188"/>
                    </a:cubicBezTo>
                    <a:cubicBezTo>
                      <a:pt x="18050" y="20931"/>
                      <a:pt x="18073" y="20695"/>
                      <a:pt x="18075" y="20521"/>
                    </a:cubicBezTo>
                    <a:cubicBezTo>
                      <a:pt x="18073" y="20293"/>
                      <a:pt x="18027" y="20110"/>
                      <a:pt x="17964" y="19917"/>
                    </a:cubicBezTo>
                    <a:lnTo>
                      <a:pt x="15827" y="13661"/>
                    </a:lnTo>
                    <a:cubicBezTo>
                      <a:pt x="15818" y="13635"/>
                      <a:pt x="15811" y="13597"/>
                      <a:pt x="15811" y="13550"/>
                    </a:cubicBezTo>
                    <a:cubicBezTo>
                      <a:pt x="15799" y="13381"/>
                      <a:pt x="15937" y="13140"/>
                      <a:pt x="16017" y="13106"/>
                    </a:cubicBezTo>
                    <a:lnTo>
                      <a:pt x="20883" y="9902"/>
                    </a:lnTo>
                    <a:cubicBezTo>
                      <a:pt x="21038" y="9799"/>
                      <a:pt x="21176" y="9690"/>
                      <a:pt x="21308" y="9537"/>
                    </a:cubicBezTo>
                    <a:cubicBezTo>
                      <a:pt x="21431" y="9384"/>
                      <a:pt x="21583" y="9166"/>
                      <a:pt x="21590" y="8807"/>
                    </a:cubicBezTo>
                    <a:cubicBezTo>
                      <a:pt x="21595" y="8585"/>
                      <a:pt x="21502" y="8335"/>
                      <a:pt x="21366" y="8174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>
                    <a:latin typeface="Roboto Condensed" panose="02000000000000000000"/>
                    <a:ea typeface="Roboto Condensed" panose="02000000000000000000"/>
                    <a:cs typeface="Roboto Condensed" panose="02000000000000000000"/>
                    <a:sym typeface="Roboto Condensed" panose="02000000000000000000"/>
                  </a:defRPr>
                </a:pPr>
                <a:endParaRPr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9465" name="Shape 9465"/>
            <p:cNvSpPr/>
            <p:nvPr/>
          </p:nvSpPr>
          <p:spPr>
            <a:xfrm>
              <a:off x="3238411" y="4724622"/>
              <a:ext cx="2080692" cy="375921"/>
            </a:xfrm>
            <a:prstGeom prst="rect">
              <a:avLst/>
            </a:prstGeom>
            <a:ln w="12700">
              <a:miter lim="400000"/>
            </a:ln>
          </p:spPr>
          <p:txBody>
            <a:bodyPr lIns="60957" tIns="60958" rIns="60957" bIns="60958">
              <a:spAutoFit/>
            </a:bodyPr>
            <a:lstStyle>
              <a:lvl1pPr>
                <a:defRPr sz="1200">
                  <a:solidFill>
                    <a:srgbClr val="F7AC12"/>
                  </a:solidFill>
                  <a:uFill>
                    <a:solidFill>
                      <a:srgbClr val="F7AC12"/>
                    </a:solidFill>
                  </a:uFill>
                  <a:latin typeface="Roboto Condensed" panose="02000000000000000000"/>
                  <a:ea typeface="Roboto Condensed" panose="02000000000000000000"/>
                  <a:cs typeface="Roboto Condensed" panose="02000000000000000000"/>
                  <a:sym typeface="Roboto Condensed" panose="02000000000000000000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  <a:uFillTx/>
                </a:defRPr>
              </a:pPr>
              <a:r>
                <a:rPr lang="zh-CN" altLang="en-US" sz="1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用户满意度</a:t>
              </a:r>
              <a:endParaRPr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466" name="Shape 9466"/>
            <p:cNvSpPr/>
            <p:nvPr/>
          </p:nvSpPr>
          <p:spPr>
            <a:xfrm>
              <a:off x="3237413" y="5034195"/>
              <a:ext cx="2081695" cy="1231102"/>
            </a:xfrm>
            <a:prstGeom prst="rect">
              <a:avLst/>
            </a:prstGeom>
            <a:ln w="12700">
              <a:miter lim="400000"/>
            </a:ln>
          </p:spPr>
          <p:txBody>
            <a:bodyPr lIns="60957" tIns="60958" rIns="60957" bIns="60958">
              <a:spAutoFit/>
            </a:bodyPr>
            <a:lstStyle/>
            <a:p>
              <a:pPr lvl="0">
                <a:lnSpc>
                  <a:spcPct val="120000"/>
                </a:lnSpc>
                <a:defRPr>
                  <a:uFillTx/>
                </a:defRPr>
              </a:pPr>
              <a:r>
                <a:rPr lang="zh-CN" altLang="en-US" sz="1200" dirty="0">
                  <a:uFill>
                    <a:solidFill>
                      <a:srgbClr val="595959"/>
                    </a:solidFill>
                  </a:uFill>
                  <a:latin typeface="微软雅黑" panose="020B0503020204020204" pitchFamily="34" charset="-122"/>
                  <a:ea typeface="微软雅黑" panose="020B0503020204020204" pitchFamily="34" charset="-122"/>
                  <a:cs typeface="Roboto Condensed" panose="02000000000000000000"/>
                  <a:sym typeface="Roboto Condensed" panose="02000000000000000000"/>
                </a:rPr>
                <a:t>此处添加详细文本描述，建议与标题相关并符合整体语言风格，语言描述尽量简洁生动。</a:t>
              </a:r>
              <a:endParaRPr sz="1200" dirty="0">
                <a:uFill>
                  <a:solidFill>
                    <a:srgbClr val="595959"/>
                  </a:solidFill>
                </a:uFill>
                <a:latin typeface="微软雅黑" panose="020B0503020204020204" pitchFamily="34" charset="-122"/>
                <a:ea typeface="微软雅黑" panose="020B0503020204020204" pitchFamily="34" charset="-122"/>
                <a:cs typeface="Roboto Condensed" panose="02000000000000000000"/>
                <a:sym typeface="Roboto Condensed" panose="02000000000000000000"/>
              </a:endParaRPr>
            </a:p>
            <a:p>
              <a:pPr lvl="0">
                <a:lnSpc>
                  <a:spcPct val="120000"/>
                </a:lnSpc>
                <a:defRPr>
                  <a:uFillTx/>
                </a:defRPr>
              </a:pPr>
              <a:r>
                <a:rPr lang="zh-CN" altLang="en-US" sz="1200" dirty="0">
                  <a:uFill>
                    <a:solidFill>
                      <a:srgbClr val="595959"/>
                    </a:solidFill>
                  </a:uFill>
                  <a:latin typeface="微软雅黑" panose="020B0503020204020204" pitchFamily="34" charset="-122"/>
                  <a:ea typeface="微软雅黑" panose="020B0503020204020204" pitchFamily="34" charset="-122"/>
                  <a:cs typeface="Roboto Condensed" panose="02000000000000000000"/>
                  <a:sym typeface="Roboto Condensed" panose="02000000000000000000"/>
                </a:rPr>
                <a:t> </a:t>
              </a:r>
              <a:endParaRPr sz="1200" dirty="0">
                <a:uFill>
                  <a:solidFill>
                    <a:srgbClr val="595959"/>
                  </a:solidFill>
                </a:uFill>
                <a:latin typeface="微软雅黑" panose="020B0503020204020204" pitchFamily="34" charset="-122"/>
                <a:ea typeface="微软雅黑" panose="020B0503020204020204" pitchFamily="34" charset="-122"/>
                <a:cs typeface="Roboto Condensed" panose="02000000000000000000"/>
                <a:sym typeface="Roboto Condensed" panose="02000000000000000000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6345008" y="4301203"/>
            <a:ext cx="2081695" cy="1964094"/>
            <a:chOff x="6345008" y="4301203"/>
            <a:chExt cx="2081695" cy="1964094"/>
          </a:xfrm>
        </p:grpSpPr>
        <p:grpSp>
          <p:nvGrpSpPr>
            <p:cNvPr id="9461" name="Group 9461"/>
            <p:cNvGrpSpPr/>
            <p:nvPr/>
          </p:nvGrpSpPr>
          <p:grpSpPr>
            <a:xfrm>
              <a:off x="6467486" y="4301203"/>
              <a:ext cx="339585" cy="339587"/>
              <a:chOff x="0" y="0"/>
              <a:chExt cx="254688" cy="254688"/>
            </a:xfrm>
          </p:grpSpPr>
          <p:sp>
            <p:nvSpPr>
              <p:cNvPr id="9459" name="Shape 9459"/>
              <p:cNvSpPr/>
              <p:nvPr/>
            </p:nvSpPr>
            <p:spPr>
              <a:xfrm>
                <a:off x="-1" y="-1"/>
                <a:ext cx="254690" cy="2546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chemeClr val="tx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>
                    <a:latin typeface="Roboto Condensed" panose="02000000000000000000"/>
                    <a:ea typeface="Roboto Condensed" panose="02000000000000000000"/>
                    <a:cs typeface="Roboto Condensed" panose="02000000000000000000"/>
                    <a:sym typeface="Roboto Condensed" panose="02000000000000000000"/>
                  </a:defRPr>
                </a:pPr>
                <a:endParaRPr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460" name="Shape 9460"/>
              <p:cNvSpPr/>
              <p:nvPr/>
            </p:nvSpPr>
            <p:spPr>
              <a:xfrm>
                <a:off x="40156" y="30035"/>
                <a:ext cx="184496" cy="1845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0" h="21594" extrusionOk="0">
                    <a:moveTo>
                      <a:pt x="21366" y="8174"/>
                    </a:moveTo>
                    <a:cubicBezTo>
                      <a:pt x="21158" y="7927"/>
                      <a:pt x="20936" y="7845"/>
                      <a:pt x="20757" y="7792"/>
                    </a:cubicBezTo>
                    <a:cubicBezTo>
                      <a:pt x="20573" y="7743"/>
                      <a:pt x="20406" y="7730"/>
                      <a:pt x="20230" y="7729"/>
                    </a:cubicBezTo>
                    <a:lnTo>
                      <a:pt x="14163" y="7726"/>
                    </a:lnTo>
                    <a:cubicBezTo>
                      <a:pt x="14106" y="7729"/>
                      <a:pt x="13976" y="7691"/>
                      <a:pt x="13868" y="7607"/>
                    </a:cubicBezTo>
                    <a:cubicBezTo>
                      <a:pt x="13758" y="7525"/>
                      <a:pt x="13687" y="7411"/>
                      <a:pt x="13675" y="7356"/>
                    </a:cubicBezTo>
                    <a:lnTo>
                      <a:pt x="11917" y="1053"/>
                    </a:lnTo>
                    <a:cubicBezTo>
                      <a:pt x="11860" y="855"/>
                      <a:pt x="11796" y="675"/>
                      <a:pt x="11663" y="480"/>
                    </a:cubicBezTo>
                    <a:cubicBezTo>
                      <a:pt x="11543" y="304"/>
                      <a:pt x="11277" y="12"/>
                      <a:pt x="10795" y="0"/>
                    </a:cubicBezTo>
                    <a:cubicBezTo>
                      <a:pt x="10315" y="10"/>
                      <a:pt x="10047" y="303"/>
                      <a:pt x="9927" y="481"/>
                    </a:cubicBezTo>
                    <a:cubicBezTo>
                      <a:pt x="9795" y="677"/>
                      <a:pt x="9730" y="858"/>
                      <a:pt x="9674" y="1056"/>
                    </a:cubicBezTo>
                    <a:lnTo>
                      <a:pt x="7916" y="7355"/>
                    </a:lnTo>
                    <a:cubicBezTo>
                      <a:pt x="7904" y="7411"/>
                      <a:pt x="7833" y="7525"/>
                      <a:pt x="7722" y="7607"/>
                    </a:cubicBezTo>
                    <a:cubicBezTo>
                      <a:pt x="7615" y="7691"/>
                      <a:pt x="7485" y="7729"/>
                      <a:pt x="7429" y="7726"/>
                    </a:cubicBezTo>
                    <a:lnTo>
                      <a:pt x="1361" y="7729"/>
                    </a:lnTo>
                    <a:cubicBezTo>
                      <a:pt x="1126" y="7732"/>
                      <a:pt x="908" y="7748"/>
                      <a:pt x="644" y="7859"/>
                    </a:cubicBezTo>
                    <a:cubicBezTo>
                      <a:pt x="513" y="7917"/>
                      <a:pt x="362" y="8007"/>
                      <a:pt x="226" y="8173"/>
                    </a:cubicBezTo>
                    <a:cubicBezTo>
                      <a:pt x="88" y="8334"/>
                      <a:pt x="-5" y="8584"/>
                      <a:pt x="0" y="8808"/>
                    </a:cubicBezTo>
                    <a:cubicBezTo>
                      <a:pt x="7" y="9167"/>
                      <a:pt x="159" y="9386"/>
                      <a:pt x="283" y="9537"/>
                    </a:cubicBezTo>
                    <a:cubicBezTo>
                      <a:pt x="414" y="9691"/>
                      <a:pt x="553" y="9799"/>
                      <a:pt x="707" y="9902"/>
                    </a:cubicBezTo>
                    <a:lnTo>
                      <a:pt x="5597" y="13118"/>
                    </a:lnTo>
                    <a:cubicBezTo>
                      <a:pt x="5684" y="13155"/>
                      <a:pt x="5838" y="13426"/>
                      <a:pt x="5824" y="13606"/>
                    </a:cubicBezTo>
                    <a:cubicBezTo>
                      <a:pt x="5824" y="13651"/>
                      <a:pt x="5818" y="13688"/>
                      <a:pt x="5810" y="13715"/>
                    </a:cubicBezTo>
                    <a:lnTo>
                      <a:pt x="3909" y="19931"/>
                    </a:lnTo>
                    <a:cubicBezTo>
                      <a:pt x="3856" y="20111"/>
                      <a:pt x="3816" y="20284"/>
                      <a:pt x="3814" y="20496"/>
                    </a:cubicBezTo>
                    <a:cubicBezTo>
                      <a:pt x="3817" y="20674"/>
                      <a:pt x="3838" y="20905"/>
                      <a:pt x="4018" y="21165"/>
                    </a:cubicBezTo>
                    <a:cubicBezTo>
                      <a:pt x="4192" y="21433"/>
                      <a:pt x="4579" y="21600"/>
                      <a:pt x="4842" y="21584"/>
                    </a:cubicBezTo>
                    <a:cubicBezTo>
                      <a:pt x="5342" y="21556"/>
                      <a:pt x="5550" y="21359"/>
                      <a:pt x="5798" y="21172"/>
                    </a:cubicBezTo>
                    <a:lnTo>
                      <a:pt x="10579" y="17109"/>
                    </a:lnTo>
                    <a:cubicBezTo>
                      <a:pt x="10618" y="17073"/>
                      <a:pt x="10718" y="17031"/>
                      <a:pt x="10830" y="17031"/>
                    </a:cubicBezTo>
                    <a:cubicBezTo>
                      <a:pt x="10939" y="17031"/>
                      <a:pt x="11033" y="17069"/>
                      <a:pt x="11072" y="17103"/>
                    </a:cubicBezTo>
                    <a:lnTo>
                      <a:pt x="16111" y="21199"/>
                    </a:lnTo>
                    <a:cubicBezTo>
                      <a:pt x="16360" y="21380"/>
                      <a:pt x="16566" y="21567"/>
                      <a:pt x="17055" y="21593"/>
                    </a:cubicBezTo>
                    <a:cubicBezTo>
                      <a:pt x="17066" y="21594"/>
                      <a:pt x="17078" y="21594"/>
                      <a:pt x="17090" y="21594"/>
                    </a:cubicBezTo>
                    <a:cubicBezTo>
                      <a:pt x="17341" y="21594"/>
                      <a:pt x="17694" y="21442"/>
                      <a:pt x="17866" y="21188"/>
                    </a:cubicBezTo>
                    <a:cubicBezTo>
                      <a:pt x="18050" y="20931"/>
                      <a:pt x="18073" y="20695"/>
                      <a:pt x="18075" y="20521"/>
                    </a:cubicBezTo>
                    <a:cubicBezTo>
                      <a:pt x="18073" y="20293"/>
                      <a:pt x="18027" y="20110"/>
                      <a:pt x="17964" y="19917"/>
                    </a:cubicBezTo>
                    <a:lnTo>
                      <a:pt x="15827" y="13661"/>
                    </a:lnTo>
                    <a:cubicBezTo>
                      <a:pt x="15818" y="13635"/>
                      <a:pt x="15811" y="13597"/>
                      <a:pt x="15811" y="13550"/>
                    </a:cubicBezTo>
                    <a:cubicBezTo>
                      <a:pt x="15799" y="13381"/>
                      <a:pt x="15937" y="13140"/>
                      <a:pt x="16017" y="13106"/>
                    </a:cubicBezTo>
                    <a:lnTo>
                      <a:pt x="20883" y="9902"/>
                    </a:lnTo>
                    <a:cubicBezTo>
                      <a:pt x="21038" y="9799"/>
                      <a:pt x="21176" y="9690"/>
                      <a:pt x="21308" y="9537"/>
                    </a:cubicBezTo>
                    <a:cubicBezTo>
                      <a:pt x="21431" y="9384"/>
                      <a:pt x="21583" y="9166"/>
                      <a:pt x="21590" y="8807"/>
                    </a:cubicBezTo>
                    <a:cubicBezTo>
                      <a:pt x="21595" y="8585"/>
                      <a:pt x="21502" y="8335"/>
                      <a:pt x="21366" y="8174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>
                    <a:latin typeface="Roboto Condensed" panose="02000000000000000000"/>
                    <a:ea typeface="Roboto Condensed" panose="02000000000000000000"/>
                    <a:cs typeface="Roboto Condensed" panose="02000000000000000000"/>
                    <a:sym typeface="Roboto Condensed" panose="02000000000000000000"/>
                  </a:defRPr>
                </a:pPr>
                <a:endParaRPr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9467" name="Shape 9467"/>
            <p:cNvSpPr/>
            <p:nvPr/>
          </p:nvSpPr>
          <p:spPr>
            <a:xfrm>
              <a:off x="6346008" y="4724622"/>
              <a:ext cx="2080693" cy="375921"/>
            </a:xfrm>
            <a:prstGeom prst="rect">
              <a:avLst/>
            </a:prstGeom>
            <a:ln w="12700">
              <a:miter lim="400000"/>
            </a:ln>
          </p:spPr>
          <p:txBody>
            <a:bodyPr lIns="60957" tIns="60958" rIns="60957" bIns="60958">
              <a:spAutoFit/>
            </a:bodyPr>
            <a:lstStyle>
              <a:lvl1pPr>
                <a:defRPr sz="1200">
                  <a:solidFill>
                    <a:srgbClr val="F7AC12"/>
                  </a:solidFill>
                  <a:uFill>
                    <a:solidFill>
                      <a:srgbClr val="F7AC12"/>
                    </a:solidFill>
                  </a:uFill>
                  <a:latin typeface="Roboto Condensed" panose="02000000000000000000"/>
                  <a:ea typeface="Roboto Condensed" panose="02000000000000000000"/>
                  <a:cs typeface="Roboto Condensed" panose="02000000000000000000"/>
                  <a:sym typeface="Roboto Condensed" panose="02000000000000000000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  <a:uFillTx/>
                </a:defRPr>
              </a:pPr>
              <a:r>
                <a:rPr lang="zh-CN" altLang="en-US" sz="1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用户满意度</a:t>
              </a:r>
              <a:endParaRPr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468" name="Shape 9468"/>
            <p:cNvSpPr/>
            <p:nvPr/>
          </p:nvSpPr>
          <p:spPr>
            <a:xfrm>
              <a:off x="6345008" y="5034195"/>
              <a:ext cx="2081695" cy="1231102"/>
            </a:xfrm>
            <a:prstGeom prst="rect">
              <a:avLst/>
            </a:prstGeom>
            <a:ln w="12700">
              <a:miter lim="400000"/>
            </a:ln>
          </p:spPr>
          <p:txBody>
            <a:bodyPr lIns="60957" tIns="60958" rIns="60957" bIns="60958">
              <a:spAutoFit/>
            </a:bodyPr>
            <a:lstStyle/>
            <a:p>
              <a:pPr lvl="0">
                <a:lnSpc>
                  <a:spcPct val="120000"/>
                </a:lnSpc>
                <a:defRPr>
                  <a:uFillTx/>
                </a:defRPr>
              </a:pPr>
              <a:r>
                <a:rPr lang="zh-CN" altLang="en-US" sz="1200" dirty="0">
                  <a:uFill>
                    <a:solidFill>
                      <a:srgbClr val="595959"/>
                    </a:solidFill>
                  </a:uFill>
                  <a:latin typeface="微软雅黑" panose="020B0503020204020204" pitchFamily="34" charset="-122"/>
                  <a:ea typeface="微软雅黑" panose="020B0503020204020204" pitchFamily="34" charset="-122"/>
                  <a:cs typeface="Roboto Condensed" panose="02000000000000000000"/>
                  <a:sym typeface="Roboto Condensed" panose="02000000000000000000"/>
                </a:rPr>
                <a:t>此处添加详细文本描述，建议与标题相关并符合整体语言风格，语言描述尽量简洁生动。</a:t>
              </a:r>
              <a:endParaRPr sz="1200" dirty="0">
                <a:uFill>
                  <a:solidFill>
                    <a:srgbClr val="595959"/>
                  </a:solidFill>
                </a:uFill>
                <a:latin typeface="微软雅黑" panose="020B0503020204020204" pitchFamily="34" charset="-122"/>
                <a:ea typeface="微软雅黑" panose="020B0503020204020204" pitchFamily="34" charset="-122"/>
                <a:cs typeface="Roboto Condensed" panose="02000000000000000000"/>
                <a:sym typeface="Roboto Condensed" panose="02000000000000000000"/>
              </a:endParaRPr>
            </a:p>
            <a:p>
              <a:pPr lvl="0">
                <a:lnSpc>
                  <a:spcPct val="120000"/>
                </a:lnSpc>
                <a:defRPr>
                  <a:uFillTx/>
                </a:defRPr>
              </a:pPr>
              <a:r>
                <a:rPr lang="zh-CN" altLang="en-US" sz="1200" dirty="0">
                  <a:uFill>
                    <a:solidFill>
                      <a:srgbClr val="595959"/>
                    </a:solidFill>
                  </a:uFill>
                  <a:latin typeface="微软雅黑" panose="020B0503020204020204" pitchFamily="34" charset="-122"/>
                  <a:ea typeface="微软雅黑" panose="020B0503020204020204" pitchFamily="34" charset="-122"/>
                  <a:cs typeface="Roboto Condensed" panose="02000000000000000000"/>
                  <a:sym typeface="Roboto Condensed" panose="02000000000000000000"/>
                </a:rPr>
                <a:t> </a:t>
              </a:r>
              <a:endParaRPr sz="1200" dirty="0">
                <a:uFill>
                  <a:solidFill>
                    <a:srgbClr val="595959"/>
                  </a:solidFill>
                </a:uFill>
                <a:latin typeface="微软雅黑" panose="020B0503020204020204" pitchFamily="34" charset="-122"/>
                <a:ea typeface="微软雅黑" panose="020B0503020204020204" pitchFamily="34" charset="-122"/>
                <a:cs typeface="Roboto Condensed" panose="02000000000000000000"/>
                <a:sym typeface="Roboto Condensed" panose="02000000000000000000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9509177" y="4301203"/>
            <a:ext cx="2081695" cy="1964094"/>
            <a:chOff x="9509177" y="4301203"/>
            <a:chExt cx="2081695" cy="1964094"/>
          </a:xfrm>
        </p:grpSpPr>
        <p:grpSp>
          <p:nvGrpSpPr>
            <p:cNvPr id="9464" name="Group 9464"/>
            <p:cNvGrpSpPr/>
            <p:nvPr/>
          </p:nvGrpSpPr>
          <p:grpSpPr>
            <a:xfrm>
              <a:off x="9621920" y="4301203"/>
              <a:ext cx="339585" cy="339587"/>
              <a:chOff x="0" y="0"/>
              <a:chExt cx="254688" cy="254688"/>
            </a:xfrm>
          </p:grpSpPr>
          <p:sp>
            <p:nvSpPr>
              <p:cNvPr id="9462" name="Shape 9462"/>
              <p:cNvSpPr/>
              <p:nvPr/>
            </p:nvSpPr>
            <p:spPr>
              <a:xfrm>
                <a:off x="-1" y="-1"/>
                <a:ext cx="254690" cy="2546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>
                    <a:latin typeface="Roboto Condensed" panose="02000000000000000000"/>
                    <a:ea typeface="Roboto Condensed" panose="02000000000000000000"/>
                    <a:cs typeface="Roboto Condensed" panose="02000000000000000000"/>
                    <a:sym typeface="Roboto Condensed" panose="02000000000000000000"/>
                  </a:defRPr>
                </a:pPr>
                <a:endParaRPr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463" name="Shape 9463"/>
              <p:cNvSpPr/>
              <p:nvPr/>
            </p:nvSpPr>
            <p:spPr>
              <a:xfrm>
                <a:off x="40156" y="30035"/>
                <a:ext cx="184496" cy="1845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0" h="21594" extrusionOk="0">
                    <a:moveTo>
                      <a:pt x="21366" y="8174"/>
                    </a:moveTo>
                    <a:cubicBezTo>
                      <a:pt x="21158" y="7927"/>
                      <a:pt x="20936" y="7845"/>
                      <a:pt x="20757" y="7792"/>
                    </a:cubicBezTo>
                    <a:cubicBezTo>
                      <a:pt x="20573" y="7743"/>
                      <a:pt x="20406" y="7730"/>
                      <a:pt x="20230" y="7729"/>
                    </a:cubicBezTo>
                    <a:lnTo>
                      <a:pt x="14163" y="7726"/>
                    </a:lnTo>
                    <a:cubicBezTo>
                      <a:pt x="14106" y="7729"/>
                      <a:pt x="13976" y="7691"/>
                      <a:pt x="13868" y="7607"/>
                    </a:cubicBezTo>
                    <a:cubicBezTo>
                      <a:pt x="13758" y="7525"/>
                      <a:pt x="13687" y="7411"/>
                      <a:pt x="13675" y="7356"/>
                    </a:cubicBezTo>
                    <a:lnTo>
                      <a:pt x="11917" y="1053"/>
                    </a:lnTo>
                    <a:cubicBezTo>
                      <a:pt x="11860" y="855"/>
                      <a:pt x="11796" y="675"/>
                      <a:pt x="11663" y="480"/>
                    </a:cubicBezTo>
                    <a:cubicBezTo>
                      <a:pt x="11543" y="304"/>
                      <a:pt x="11277" y="12"/>
                      <a:pt x="10795" y="0"/>
                    </a:cubicBezTo>
                    <a:cubicBezTo>
                      <a:pt x="10315" y="10"/>
                      <a:pt x="10047" y="303"/>
                      <a:pt x="9927" y="481"/>
                    </a:cubicBezTo>
                    <a:cubicBezTo>
                      <a:pt x="9795" y="677"/>
                      <a:pt x="9730" y="858"/>
                      <a:pt x="9674" y="1056"/>
                    </a:cubicBezTo>
                    <a:lnTo>
                      <a:pt x="7916" y="7355"/>
                    </a:lnTo>
                    <a:cubicBezTo>
                      <a:pt x="7904" y="7411"/>
                      <a:pt x="7833" y="7525"/>
                      <a:pt x="7722" y="7607"/>
                    </a:cubicBezTo>
                    <a:cubicBezTo>
                      <a:pt x="7615" y="7691"/>
                      <a:pt x="7485" y="7729"/>
                      <a:pt x="7429" y="7726"/>
                    </a:cubicBezTo>
                    <a:lnTo>
                      <a:pt x="1361" y="7729"/>
                    </a:lnTo>
                    <a:cubicBezTo>
                      <a:pt x="1126" y="7732"/>
                      <a:pt x="908" y="7748"/>
                      <a:pt x="644" y="7859"/>
                    </a:cubicBezTo>
                    <a:cubicBezTo>
                      <a:pt x="513" y="7917"/>
                      <a:pt x="362" y="8007"/>
                      <a:pt x="226" y="8173"/>
                    </a:cubicBezTo>
                    <a:cubicBezTo>
                      <a:pt x="88" y="8334"/>
                      <a:pt x="-5" y="8584"/>
                      <a:pt x="0" y="8808"/>
                    </a:cubicBezTo>
                    <a:cubicBezTo>
                      <a:pt x="7" y="9167"/>
                      <a:pt x="159" y="9386"/>
                      <a:pt x="283" y="9537"/>
                    </a:cubicBezTo>
                    <a:cubicBezTo>
                      <a:pt x="414" y="9691"/>
                      <a:pt x="553" y="9799"/>
                      <a:pt x="707" y="9902"/>
                    </a:cubicBezTo>
                    <a:lnTo>
                      <a:pt x="5597" y="13118"/>
                    </a:lnTo>
                    <a:cubicBezTo>
                      <a:pt x="5684" y="13155"/>
                      <a:pt x="5838" y="13426"/>
                      <a:pt x="5824" y="13606"/>
                    </a:cubicBezTo>
                    <a:cubicBezTo>
                      <a:pt x="5824" y="13651"/>
                      <a:pt x="5818" y="13688"/>
                      <a:pt x="5810" y="13715"/>
                    </a:cubicBezTo>
                    <a:lnTo>
                      <a:pt x="3909" y="19931"/>
                    </a:lnTo>
                    <a:cubicBezTo>
                      <a:pt x="3856" y="20111"/>
                      <a:pt x="3816" y="20284"/>
                      <a:pt x="3814" y="20496"/>
                    </a:cubicBezTo>
                    <a:cubicBezTo>
                      <a:pt x="3817" y="20674"/>
                      <a:pt x="3838" y="20905"/>
                      <a:pt x="4018" y="21165"/>
                    </a:cubicBezTo>
                    <a:cubicBezTo>
                      <a:pt x="4192" y="21433"/>
                      <a:pt x="4579" y="21600"/>
                      <a:pt x="4842" y="21584"/>
                    </a:cubicBezTo>
                    <a:cubicBezTo>
                      <a:pt x="5342" y="21556"/>
                      <a:pt x="5550" y="21359"/>
                      <a:pt x="5798" y="21172"/>
                    </a:cubicBezTo>
                    <a:lnTo>
                      <a:pt x="10579" y="17109"/>
                    </a:lnTo>
                    <a:cubicBezTo>
                      <a:pt x="10618" y="17073"/>
                      <a:pt x="10718" y="17031"/>
                      <a:pt x="10830" y="17031"/>
                    </a:cubicBezTo>
                    <a:cubicBezTo>
                      <a:pt x="10939" y="17031"/>
                      <a:pt x="11033" y="17069"/>
                      <a:pt x="11072" y="17103"/>
                    </a:cubicBezTo>
                    <a:lnTo>
                      <a:pt x="16111" y="21199"/>
                    </a:lnTo>
                    <a:cubicBezTo>
                      <a:pt x="16360" y="21380"/>
                      <a:pt x="16566" y="21567"/>
                      <a:pt x="17055" y="21593"/>
                    </a:cubicBezTo>
                    <a:cubicBezTo>
                      <a:pt x="17066" y="21594"/>
                      <a:pt x="17078" y="21594"/>
                      <a:pt x="17090" y="21594"/>
                    </a:cubicBezTo>
                    <a:cubicBezTo>
                      <a:pt x="17341" y="21594"/>
                      <a:pt x="17694" y="21442"/>
                      <a:pt x="17866" y="21188"/>
                    </a:cubicBezTo>
                    <a:cubicBezTo>
                      <a:pt x="18050" y="20931"/>
                      <a:pt x="18073" y="20695"/>
                      <a:pt x="18075" y="20521"/>
                    </a:cubicBezTo>
                    <a:cubicBezTo>
                      <a:pt x="18073" y="20293"/>
                      <a:pt x="18027" y="20110"/>
                      <a:pt x="17964" y="19917"/>
                    </a:cubicBezTo>
                    <a:lnTo>
                      <a:pt x="15827" y="13661"/>
                    </a:lnTo>
                    <a:cubicBezTo>
                      <a:pt x="15818" y="13635"/>
                      <a:pt x="15811" y="13597"/>
                      <a:pt x="15811" y="13550"/>
                    </a:cubicBezTo>
                    <a:cubicBezTo>
                      <a:pt x="15799" y="13381"/>
                      <a:pt x="15937" y="13140"/>
                      <a:pt x="16017" y="13106"/>
                    </a:cubicBezTo>
                    <a:lnTo>
                      <a:pt x="20883" y="9902"/>
                    </a:lnTo>
                    <a:cubicBezTo>
                      <a:pt x="21038" y="9799"/>
                      <a:pt x="21176" y="9690"/>
                      <a:pt x="21308" y="9537"/>
                    </a:cubicBezTo>
                    <a:cubicBezTo>
                      <a:pt x="21431" y="9384"/>
                      <a:pt x="21583" y="9166"/>
                      <a:pt x="21590" y="8807"/>
                    </a:cubicBezTo>
                    <a:cubicBezTo>
                      <a:pt x="21595" y="8585"/>
                      <a:pt x="21502" y="8335"/>
                      <a:pt x="21366" y="8174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>
                    <a:latin typeface="Roboto Condensed" panose="02000000000000000000"/>
                    <a:ea typeface="Roboto Condensed" panose="02000000000000000000"/>
                    <a:cs typeface="Roboto Condensed" panose="02000000000000000000"/>
                    <a:sym typeface="Roboto Condensed" panose="02000000000000000000"/>
                  </a:defRPr>
                </a:pPr>
                <a:endParaRPr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9469" name="Shape 9469"/>
            <p:cNvSpPr/>
            <p:nvPr/>
          </p:nvSpPr>
          <p:spPr>
            <a:xfrm>
              <a:off x="9510179" y="4724622"/>
              <a:ext cx="2080692" cy="375921"/>
            </a:xfrm>
            <a:prstGeom prst="rect">
              <a:avLst/>
            </a:prstGeom>
            <a:ln w="12700">
              <a:miter lim="400000"/>
            </a:ln>
          </p:spPr>
          <p:txBody>
            <a:bodyPr lIns="60957" tIns="60958" rIns="60957" bIns="60958">
              <a:spAutoFit/>
            </a:bodyPr>
            <a:lstStyle>
              <a:lvl1pPr>
                <a:defRPr sz="1200">
                  <a:solidFill>
                    <a:srgbClr val="F7AC12"/>
                  </a:solidFill>
                  <a:uFill>
                    <a:solidFill>
                      <a:srgbClr val="F7AC12"/>
                    </a:solidFill>
                  </a:uFill>
                  <a:latin typeface="Roboto Condensed" panose="02000000000000000000"/>
                  <a:ea typeface="Roboto Condensed" panose="02000000000000000000"/>
                  <a:cs typeface="Roboto Condensed" panose="02000000000000000000"/>
                  <a:sym typeface="Roboto Condensed" panose="02000000000000000000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  <a:uFillTx/>
                </a:defRPr>
              </a:pPr>
              <a:r>
                <a:rPr lang="zh-CN" altLang="en-US" sz="1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用户满意度</a:t>
              </a:r>
              <a:endParaRPr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470" name="Shape 9470"/>
            <p:cNvSpPr/>
            <p:nvPr/>
          </p:nvSpPr>
          <p:spPr>
            <a:xfrm>
              <a:off x="9509177" y="5034195"/>
              <a:ext cx="2081695" cy="1231102"/>
            </a:xfrm>
            <a:prstGeom prst="rect">
              <a:avLst/>
            </a:prstGeom>
            <a:ln w="12700">
              <a:miter lim="400000"/>
            </a:ln>
          </p:spPr>
          <p:txBody>
            <a:bodyPr lIns="60957" tIns="60958" rIns="60957" bIns="60958">
              <a:spAutoFit/>
            </a:bodyPr>
            <a:lstStyle/>
            <a:p>
              <a:pPr lvl="0">
                <a:lnSpc>
                  <a:spcPct val="120000"/>
                </a:lnSpc>
                <a:defRPr>
                  <a:uFillTx/>
                </a:defRPr>
              </a:pPr>
              <a:r>
                <a:rPr lang="zh-CN" altLang="en-US" sz="1200" dirty="0">
                  <a:uFill>
                    <a:solidFill>
                      <a:srgbClr val="595959"/>
                    </a:solidFill>
                  </a:uFill>
                  <a:latin typeface="微软雅黑" panose="020B0503020204020204" pitchFamily="34" charset="-122"/>
                  <a:ea typeface="微软雅黑" panose="020B0503020204020204" pitchFamily="34" charset="-122"/>
                  <a:cs typeface="Roboto Condensed" panose="02000000000000000000"/>
                  <a:sym typeface="Roboto Condensed" panose="02000000000000000000"/>
                </a:rPr>
                <a:t>此处添加详细文本描述，建议与标题相关并符合整体语言风格，语言描述尽量简洁生动。</a:t>
              </a:r>
              <a:endParaRPr sz="1200" dirty="0">
                <a:uFill>
                  <a:solidFill>
                    <a:srgbClr val="595959"/>
                  </a:solidFill>
                </a:uFill>
                <a:latin typeface="微软雅黑" panose="020B0503020204020204" pitchFamily="34" charset="-122"/>
                <a:ea typeface="微软雅黑" panose="020B0503020204020204" pitchFamily="34" charset="-122"/>
                <a:cs typeface="Roboto Condensed" panose="02000000000000000000"/>
                <a:sym typeface="Roboto Condensed" panose="02000000000000000000"/>
              </a:endParaRPr>
            </a:p>
            <a:p>
              <a:pPr lvl="0">
                <a:lnSpc>
                  <a:spcPct val="120000"/>
                </a:lnSpc>
                <a:defRPr>
                  <a:uFillTx/>
                </a:defRPr>
              </a:pPr>
              <a:r>
                <a:rPr lang="zh-CN" altLang="en-US" sz="1200" dirty="0">
                  <a:uFill>
                    <a:solidFill>
                      <a:srgbClr val="595959"/>
                    </a:solidFill>
                  </a:uFill>
                  <a:latin typeface="微软雅黑" panose="020B0503020204020204" pitchFamily="34" charset="-122"/>
                  <a:ea typeface="微软雅黑" panose="020B0503020204020204" pitchFamily="34" charset="-122"/>
                  <a:cs typeface="Roboto Condensed" panose="02000000000000000000"/>
                  <a:sym typeface="Roboto Condensed" panose="02000000000000000000"/>
                </a:rPr>
                <a:t> </a:t>
              </a:r>
              <a:endParaRPr sz="1200" dirty="0">
                <a:uFill>
                  <a:solidFill>
                    <a:srgbClr val="595959"/>
                  </a:solidFill>
                </a:uFill>
                <a:latin typeface="微软雅黑" panose="020B0503020204020204" pitchFamily="34" charset="-122"/>
                <a:ea typeface="微软雅黑" panose="020B0503020204020204" pitchFamily="34" charset="-122"/>
                <a:cs typeface="Roboto Condensed" panose="02000000000000000000"/>
                <a:sym typeface="Roboto Condensed" panose="02000000000000000000"/>
              </a:endParaRPr>
            </a:p>
          </p:txBody>
        </p:sp>
      </p:grpSp>
      <p:sp>
        <p:nvSpPr>
          <p:cNvPr id="9471" name="Shape 9471"/>
          <p:cNvSpPr/>
          <p:nvPr/>
        </p:nvSpPr>
        <p:spPr>
          <a:xfrm>
            <a:off x="3489588" y="2037132"/>
            <a:ext cx="6992360" cy="1009503"/>
          </a:xfrm>
          <a:prstGeom prst="rect">
            <a:avLst/>
          </a:prstGeom>
          <a:ln w="12700">
            <a:miter lim="400000"/>
          </a:ln>
        </p:spPr>
        <p:txBody>
          <a:bodyPr lIns="60957" tIns="60958" rIns="60957" bIns="60958">
            <a:spAutoFit/>
          </a:bodyPr>
          <a:lstStyle>
            <a:lvl1pPr>
              <a:lnSpc>
                <a:spcPct val="120000"/>
              </a:lnSpc>
              <a:defRPr sz="900">
                <a:solidFill>
                  <a:srgbClr val="595959"/>
                </a:solidFill>
                <a:uFill>
                  <a:solidFill>
                    <a:srgbClr val="595959"/>
                  </a:solidFill>
                </a:uFill>
                <a:latin typeface="Roboto Condensed" panose="02000000000000000000"/>
                <a:ea typeface="Roboto Condensed" panose="02000000000000000000"/>
                <a:cs typeface="Roboto Condensed" panose="02000000000000000000"/>
                <a:sym typeface="Roboto Condensed" panose="02000000000000000000"/>
              </a:defRPr>
            </a:lvl1pPr>
          </a:lstStyle>
          <a:p>
            <a:pPr algn="l"/>
            <a:r>
              <a:rPr lang="zh-CN" altLang="en-US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200</a:t>
            </a:r>
            <a:r>
              <a:rPr lang="zh-CN" altLang="en-US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字以内，据统计每页幻灯片的最好控制在</a:t>
            </a:r>
            <a:r>
              <a:rPr lang="en-US" altLang="zh-CN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5</a:t>
            </a:r>
            <a:r>
              <a:rPr lang="zh-CN" altLang="en-US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分钟之内。此处添加详细文本描述，建议与标题相关并符合整体语言风格，语言描述尽量简洁生动。尽量将每页幻灯片的字数控制在</a:t>
            </a:r>
            <a:r>
              <a:rPr lang="en-US" altLang="zh-CN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200</a:t>
            </a:r>
            <a:r>
              <a:rPr lang="zh-CN" altLang="en-US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字以内，据统计每页幻灯片的最好控制在</a:t>
            </a:r>
            <a:r>
              <a:rPr lang="en-US" altLang="zh-CN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5</a:t>
            </a:r>
            <a:r>
              <a:rPr lang="zh-CN" altLang="en-US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分钟之内。</a:t>
            </a:r>
            <a:endParaRPr lang="zh-CN" altLang="en-US" sz="12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" panose="020B0606030504020204" pitchFamily="34" charset="0"/>
            </a:endParaRPr>
          </a:p>
        </p:txBody>
      </p:sp>
      <p:grpSp>
        <p:nvGrpSpPr>
          <p:cNvPr id="9490" name="Group 9490"/>
          <p:cNvGrpSpPr/>
          <p:nvPr/>
        </p:nvGrpSpPr>
        <p:grpSpPr>
          <a:xfrm>
            <a:off x="372537" y="2167470"/>
            <a:ext cx="2828528" cy="2329580"/>
            <a:chOff x="3" y="2"/>
            <a:chExt cx="2121394" cy="1747183"/>
          </a:xfrm>
        </p:grpSpPr>
        <p:sp>
          <p:nvSpPr>
            <p:cNvPr id="9472" name="Shape 9472"/>
            <p:cNvSpPr/>
            <p:nvPr/>
          </p:nvSpPr>
          <p:spPr>
            <a:xfrm>
              <a:off x="3" y="518278"/>
              <a:ext cx="2121396" cy="12289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7" h="21595" extrusionOk="0">
                  <a:moveTo>
                    <a:pt x="14476" y="14545"/>
                  </a:moveTo>
                  <a:cubicBezTo>
                    <a:pt x="14614" y="14561"/>
                    <a:pt x="14751" y="14621"/>
                    <a:pt x="14883" y="14705"/>
                  </a:cubicBezTo>
                  <a:cubicBezTo>
                    <a:pt x="15015" y="14789"/>
                    <a:pt x="15135" y="14920"/>
                    <a:pt x="15247" y="15060"/>
                  </a:cubicBezTo>
                  <a:cubicBezTo>
                    <a:pt x="15357" y="15203"/>
                    <a:pt x="15448" y="15380"/>
                    <a:pt x="15529" y="15558"/>
                  </a:cubicBezTo>
                  <a:cubicBezTo>
                    <a:pt x="15604" y="15743"/>
                    <a:pt x="15666" y="15932"/>
                    <a:pt x="15706" y="16131"/>
                  </a:cubicBezTo>
                  <a:cubicBezTo>
                    <a:pt x="15730" y="16230"/>
                    <a:pt x="15744" y="16323"/>
                    <a:pt x="15757" y="16412"/>
                  </a:cubicBezTo>
                  <a:cubicBezTo>
                    <a:pt x="15773" y="16499"/>
                    <a:pt x="15779" y="16603"/>
                    <a:pt x="15786" y="16687"/>
                  </a:cubicBezTo>
                  <a:cubicBezTo>
                    <a:pt x="15808" y="16861"/>
                    <a:pt x="15797" y="17026"/>
                    <a:pt x="15797" y="17168"/>
                  </a:cubicBezTo>
                  <a:cubicBezTo>
                    <a:pt x="15788" y="17311"/>
                    <a:pt x="15774" y="17435"/>
                    <a:pt x="15765" y="17534"/>
                  </a:cubicBezTo>
                  <a:cubicBezTo>
                    <a:pt x="15730" y="17727"/>
                    <a:pt x="15709" y="17836"/>
                    <a:pt x="15709" y="17836"/>
                  </a:cubicBezTo>
                  <a:cubicBezTo>
                    <a:pt x="15709" y="17836"/>
                    <a:pt x="15716" y="17721"/>
                    <a:pt x="15733" y="17522"/>
                  </a:cubicBezTo>
                  <a:cubicBezTo>
                    <a:pt x="15735" y="17422"/>
                    <a:pt x="15738" y="17302"/>
                    <a:pt x="15736" y="17167"/>
                  </a:cubicBezTo>
                  <a:cubicBezTo>
                    <a:pt x="15724" y="17030"/>
                    <a:pt x="15722" y="16876"/>
                    <a:pt x="15696" y="16715"/>
                  </a:cubicBezTo>
                  <a:cubicBezTo>
                    <a:pt x="15683" y="16630"/>
                    <a:pt x="15677" y="16555"/>
                    <a:pt x="15656" y="16466"/>
                  </a:cubicBezTo>
                  <a:cubicBezTo>
                    <a:pt x="15639" y="16377"/>
                    <a:pt x="15620" y="16287"/>
                    <a:pt x="15595" y="16207"/>
                  </a:cubicBezTo>
                  <a:cubicBezTo>
                    <a:pt x="15552" y="16039"/>
                    <a:pt x="15484" y="15872"/>
                    <a:pt x="15414" y="15710"/>
                  </a:cubicBezTo>
                  <a:cubicBezTo>
                    <a:pt x="15338" y="15553"/>
                    <a:pt x="15250" y="15406"/>
                    <a:pt x="15151" y="15279"/>
                  </a:cubicBezTo>
                  <a:cubicBezTo>
                    <a:pt x="15050" y="15156"/>
                    <a:pt x="14942" y="15041"/>
                    <a:pt x="14823" y="14970"/>
                  </a:cubicBezTo>
                  <a:cubicBezTo>
                    <a:pt x="14707" y="14893"/>
                    <a:pt x="14585" y="14835"/>
                    <a:pt x="14461" y="14819"/>
                  </a:cubicBezTo>
                  <a:cubicBezTo>
                    <a:pt x="14339" y="14796"/>
                    <a:pt x="14216" y="14800"/>
                    <a:pt x="14099" y="14833"/>
                  </a:cubicBezTo>
                  <a:lnTo>
                    <a:pt x="14012" y="14860"/>
                  </a:lnTo>
                  <a:cubicBezTo>
                    <a:pt x="13991" y="14867"/>
                    <a:pt x="13956" y="14887"/>
                    <a:pt x="13929" y="14898"/>
                  </a:cubicBezTo>
                  <a:cubicBezTo>
                    <a:pt x="13869" y="14922"/>
                    <a:pt x="13817" y="14955"/>
                    <a:pt x="13768" y="14990"/>
                  </a:cubicBezTo>
                  <a:cubicBezTo>
                    <a:pt x="13669" y="15056"/>
                    <a:pt x="13576" y="15148"/>
                    <a:pt x="13498" y="15243"/>
                  </a:cubicBezTo>
                  <a:cubicBezTo>
                    <a:pt x="13456" y="15287"/>
                    <a:pt x="13422" y="15342"/>
                    <a:pt x="13388" y="15390"/>
                  </a:cubicBezTo>
                  <a:cubicBezTo>
                    <a:pt x="13352" y="15435"/>
                    <a:pt x="13321" y="15484"/>
                    <a:pt x="13294" y="15534"/>
                  </a:cubicBezTo>
                  <a:cubicBezTo>
                    <a:pt x="13235" y="15628"/>
                    <a:pt x="13193" y="15724"/>
                    <a:pt x="13156" y="15801"/>
                  </a:cubicBezTo>
                  <a:cubicBezTo>
                    <a:pt x="13120" y="15879"/>
                    <a:pt x="13097" y="15947"/>
                    <a:pt x="13079" y="15990"/>
                  </a:cubicBezTo>
                  <a:cubicBezTo>
                    <a:pt x="13061" y="16035"/>
                    <a:pt x="13052" y="16059"/>
                    <a:pt x="13052" y="16059"/>
                  </a:cubicBezTo>
                  <a:cubicBezTo>
                    <a:pt x="13052" y="16059"/>
                    <a:pt x="13058" y="16032"/>
                    <a:pt x="13071" y="15983"/>
                  </a:cubicBezTo>
                  <a:cubicBezTo>
                    <a:pt x="13085" y="15935"/>
                    <a:pt x="13098" y="15857"/>
                    <a:pt x="13130" y="15771"/>
                  </a:cubicBezTo>
                  <a:cubicBezTo>
                    <a:pt x="13160" y="15684"/>
                    <a:pt x="13195" y="15575"/>
                    <a:pt x="13248" y="15464"/>
                  </a:cubicBezTo>
                  <a:cubicBezTo>
                    <a:pt x="13272" y="15406"/>
                    <a:pt x="13300" y="15347"/>
                    <a:pt x="13333" y="15290"/>
                  </a:cubicBezTo>
                  <a:cubicBezTo>
                    <a:pt x="13365" y="15231"/>
                    <a:pt x="13400" y="15170"/>
                    <a:pt x="13441" y="15117"/>
                  </a:cubicBezTo>
                  <a:cubicBezTo>
                    <a:pt x="13520" y="15002"/>
                    <a:pt x="13611" y="14892"/>
                    <a:pt x="13721" y="14800"/>
                  </a:cubicBezTo>
                  <a:cubicBezTo>
                    <a:pt x="13776" y="14751"/>
                    <a:pt x="13832" y="14707"/>
                    <a:pt x="13888" y="14676"/>
                  </a:cubicBezTo>
                  <a:cubicBezTo>
                    <a:pt x="13918" y="14658"/>
                    <a:pt x="13940" y="14640"/>
                    <a:pt x="13978" y="14624"/>
                  </a:cubicBezTo>
                  <a:cubicBezTo>
                    <a:pt x="14010" y="14612"/>
                    <a:pt x="14041" y="14599"/>
                    <a:pt x="14073" y="14587"/>
                  </a:cubicBezTo>
                  <a:cubicBezTo>
                    <a:pt x="14201" y="14543"/>
                    <a:pt x="14338" y="14521"/>
                    <a:pt x="14476" y="14545"/>
                  </a:cubicBezTo>
                  <a:close/>
                  <a:moveTo>
                    <a:pt x="9195" y="16745"/>
                  </a:moveTo>
                  <a:cubicBezTo>
                    <a:pt x="9185" y="16813"/>
                    <a:pt x="9175" y="16880"/>
                    <a:pt x="9166" y="16946"/>
                  </a:cubicBezTo>
                  <a:cubicBezTo>
                    <a:pt x="9154" y="17010"/>
                    <a:pt x="9139" y="17072"/>
                    <a:pt x="9126" y="17133"/>
                  </a:cubicBezTo>
                  <a:cubicBezTo>
                    <a:pt x="9113" y="17194"/>
                    <a:pt x="9100" y="17255"/>
                    <a:pt x="9087" y="17313"/>
                  </a:cubicBezTo>
                  <a:cubicBezTo>
                    <a:pt x="9071" y="17369"/>
                    <a:pt x="9055" y="17424"/>
                    <a:pt x="9040" y="17478"/>
                  </a:cubicBezTo>
                  <a:cubicBezTo>
                    <a:pt x="9011" y="17586"/>
                    <a:pt x="8983" y="17690"/>
                    <a:pt x="8948" y="17778"/>
                  </a:cubicBezTo>
                  <a:cubicBezTo>
                    <a:pt x="8915" y="17868"/>
                    <a:pt x="8886" y="17957"/>
                    <a:pt x="8855" y="18031"/>
                  </a:cubicBezTo>
                  <a:cubicBezTo>
                    <a:pt x="8821" y="18104"/>
                    <a:pt x="8791" y="18171"/>
                    <a:pt x="8764" y="18232"/>
                  </a:cubicBezTo>
                  <a:cubicBezTo>
                    <a:pt x="8710" y="18356"/>
                    <a:pt x="8656" y="18438"/>
                    <a:pt x="8624" y="18502"/>
                  </a:cubicBezTo>
                  <a:cubicBezTo>
                    <a:pt x="8591" y="18563"/>
                    <a:pt x="8574" y="18595"/>
                    <a:pt x="8574" y="18595"/>
                  </a:cubicBezTo>
                  <a:cubicBezTo>
                    <a:pt x="8574" y="18595"/>
                    <a:pt x="8593" y="18567"/>
                    <a:pt x="8630" y="18513"/>
                  </a:cubicBezTo>
                  <a:cubicBezTo>
                    <a:pt x="8666" y="18455"/>
                    <a:pt x="8726" y="18389"/>
                    <a:pt x="8787" y="18271"/>
                  </a:cubicBezTo>
                  <a:cubicBezTo>
                    <a:pt x="8818" y="18213"/>
                    <a:pt x="8852" y="18149"/>
                    <a:pt x="8890" y="18079"/>
                  </a:cubicBezTo>
                  <a:cubicBezTo>
                    <a:pt x="8927" y="18008"/>
                    <a:pt x="8960" y="17923"/>
                    <a:pt x="8999" y="17836"/>
                  </a:cubicBezTo>
                  <a:cubicBezTo>
                    <a:pt x="9040" y="17750"/>
                    <a:pt x="9073" y="17648"/>
                    <a:pt x="9110" y="17542"/>
                  </a:cubicBezTo>
                  <a:cubicBezTo>
                    <a:pt x="9150" y="17437"/>
                    <a:pt x="9182" y="17319"/>
                    <a:pt x="9212" y="17193"/>
                  </a:cubicBezTo>
                  <a:cubicBezTo>
                    <a:pt x="9227" y="17130"/>
                    <a:pt x="9245" y="17067"/>
                    <a:pt x="9259" y="17001"/>
                  </a:cubicBezTo>
                  <a:cubicBezTo>
                    <a:pt x="9272" y="16933"/>
                    <a:pt x="9284" y="16864"/>
                    <a:pt x="9297" y="16794"/>
                  </a:cubicBezTo>
                  <a:cubicBezTo>
                    <a:pt x="9326" y="16654"/>
                    <a:pt x="9342" y="16504"/>
                    <a:pt x="9359" y="16349"/>
                  </a:cubicBezTo>
                  <a:cubicBezTo>
                    <a:pt x="9394" y="16044"/>
                    <a:pt x="9401" y="15697"/>
                    <a:pt x="9385" y="15367"/>
                  </a:cubicBezTo>
                  <a:cubicBezTo>
                    <a:pt x="9363" y="15016"/>
                    <a:pt x="9319" y="14667"/>
                    <a:pt x="9240" y="14329"/>
                  </a:cubicBezTo>
                  <a:cubicBezTo>
                    <a:pt x="9158" y="13995"/>
                    <a:pt x="9053" y="13668"/>
                    <a:pt x="8919" y="13380"/>
                  </a:cubicBezTo>
                  <a:cubicBezTo>
                    <a:pt x="8781" y="13097"/>
                    <a:pt x="8625" y="12840"/>
                    <a:pt x="8451" y="12635"/>
                  </a:cubicBezTo>
                  <a:cubicBezTo>
                    <a:pt x="8276" y="12435"/>
                    <a:pt x="8090" y="12269"/>
                    <a:pt x="7898" y="12168"/>
                  </a:cubicBezTo>
                  <a:cubicBezTo>
                    <a:pt x="7804" y="12111"/>
                    <a:pt x="7707" y="12078"/>
                    <a:pt x="7613" y="12044"/>
                  </a:cubicBezTo>
                  <a:cubicBezTo>
                    <a:pt x="7518" y="12027"/>
                    <a:pt x="7425" y="11994"/>
                    <a:pt x="7334" y="11998"/>
                  </a:cubicBezTo>
                  <a:cubicBezTo>
                    <a:pt x="7150" y="11977"/>
                    <a:pt x="6984" y="12016"/>
                    <a:pt x="6825" y="12061"/>
                  </a:cubicBezTo>
                  <a:cubicBezTo>
                    <a:pt x="6670" y="12118"/>
                    <a:pt x="6531" y="12191"/>
                    <a:pt x="6415" y="12283"/>
                  </a:cubicBezTo>
                  <a:cubicBezTo>
                    <a:pt x="6297" y="12368"/>
                    <a:pt x="6201" y="12464"/>
                    <a:pt x="6124" y="12548"/>
                  </a:cubicBezTo>
                  <a:cubicBezTo>
                    <a:pt x="6046" y="12630"/>
                    <a:pt x="5990" y="12706"/>
                    <a:pt x="5953" y="12760"/>
                  </a:cubicBezTo>
                  <a:cubicBezTo>
                    <a:pt x="5915" y="12812"/>
                    <a:pt x="5895" y="12840"/>
                    <a:pt x="5895" y="12840"/>
                  </a:cubicBezTo>
                  <a:cubicBezTo>
                    <a:pt x="5895" y="12840"/>
                    <a:pt x="5917" y="12816"/>
                    <a:pt x="5958" y="12772"/>
                  </a:cubicBezTo>
                  <a:cubicBezTo>
                    <a:pt x="5998" y="12726"/>
                    <a:pt x="6060" y="12666"/>
                    <a:pt x="6140" y="12596"/>
                  </a:cubicBezTo>
                  <a:cubicBezTo>
                    <a:pt x="6219" y="12525"/>
                    <a:pt x="6318" y="12447"/>
                    <a:pt x="6437" y="12382"/>
                  </a:cubicBezTo>
                  <a:cubicBezTo>
                    <a:pt x="6554" y="12311"/>
                    <a:pt x="6691" y="12263"/>
                    <a:pt x="6840" y="12218"/>
                  </a:cubicBezTo>
                  <a:cubicBezTo>
                    <a:pt x="6987" y="12192"/>
                    <a:pt x="7156" y="12168"/>
                    <a:pt x="7326" y="12205"/>
                  </a:cubicBezTo>
                  <a:cubicBezTo>
                    <a:pt x="7498" y="12229"/>
                    <a:pt x="7675" y="12300"/>
                    <a:pt x="7852" y="12406"/>
                  </a:cubicBezTo>
                  <a:cubicBezTo>
                    <a:pt x="8030" y="12506"/>
                    <a:pt x="8197" y="12676"/>
                    <a:pt x="8360" y="12861"/>
                  </a:cubicBezTo>
                  <a:cubicBezTo>
                    <a:pt x="8521" y="13054"/>
                    <a:pt x="8664" y="13295"/>
                    <a:pt x="8790" y="13559"/>
                  </a:cubicBezTo>
                  <a:cubicBezTo>
                    <a:pt x="8916" y="13824"/>
                    <a:pt x="9014" y="14125"/>
                    <a:pt x="9093" y="14433"/>
                  </a:cubicBezTo>
                  <a:cubicBezTo>
                    <a:pt x="9167" y="14745"/>
                    <a:pt x="9216" y="15072"/>
                    <a:pt x="9241" y="15383"/>
                  </a:cubicBezTo>
                  <a:cubicBezTo>
                    <a:pt x="9259" y="15717"/>
                    <a:pt x="9264" y="16020"/>
                    <a:pt x="9241" y="16319"/>
                  </a:cubicBezTo>
                  <a:cubicBezTo>
                    <a:pt x="9230" y="16466"/>
                    <a:pt x="9219" y="16611"/>
                    <a:pt x="9195" y="16745"/>
                  </a:cubicBezTo>
                  <a:close/>
                  <a:moveTo>
                    <a:pt x="21597" y="17526"/>
                  </a:moveTo>
                  <a:lnTo>
                    <a:pt x="21596" y="17492"/>
                  </a:lnTo>
                  <a:lnTo>
                    <a:pt x="21590" y="17359"/>
                  </a:lnTo>
                  <a:cubicBezTo>
                    <a:pt x="21588" y="17190"/>
                    <a:pt x="21566" y="16986"/>
                    <a:pt x="21547" y="16793"/>
                  </a:cubicBezTo>
                  <a:cubicBezTo>
                    <a:pt x="21496" y="16419"/>
                    <a:pt x="21420" y="16059"/>
                    <a:pt x="21314" y="15725"/>
                  </a:cubicBezTo>
                  <a:cubicBezTo>
                    <a:pt x="21204" y="15395"/>
                    <a:pt x="21069" y="15093"/>
                    <a:pt x="20913" y="14826"/>
                  </a:cubicBezTo>
                  <a:cubicBezTo>
                    <a:pt x="20753" y="14567"/>
                    <a:pt x="20575" y="14345"/>
                    <a:pt x="20381" y="14172"/>
                  </a:cubicBezTo>
                  <a:cubicBezTo>
                    <a:pt x="20186" y="14003"/>
                    <a:pt x="19977" y="13889"/>
                    <a:pt x="19765" y="13820"/>
                  </a:cubicBezTo>
                  <a:cubicBezTo>
                    <a:pt x="19657" y="13796"/>
                    <a:pt x="19551" y="13766"/>
                    <a:pt x="19443" y="13769"/>
                  </a:cubicBezTo>
                  <a:lnTo>
                    <a:pt x="19362" y="13765"/>
                  </a:lnTo>
                  <a:lnTo>
                    <a:pt x="19327" y="13765"/>
                  </a:lnTo>
                  <a:lnTo>
                    <a:pt x="19318" y="13766"/>
                  </a:lnTo>
                  <a:lnTo>
                    <a:pt x="19279" y="13771"/>
                  </a:lnTo>
                  <a:lnTo>
                    <a:pt x="19125" y="13791"/>
                  </a:lnTo>
                  <a:cubicBezTo>
                    <a:pt x="18987" y="13825"/>
                    <a:pt x="18853" y="13877"/>
                    <a:pt x="18724" y="13947"/>
                  </a:cubicBezTo>
                  <a:lnTo>
                    <a:pt x="18724" y="13911"/>
                  </a:lnTo>
                  <a:lnTo>
                    <a:pt x="18723" y="13903"/>
                  </a:lnTo>
                  <a:lnTo>
                    <a:pt x="18722" y="13868"/>
                  </a:lnTo>
                  <a:cubicBezTo>
                    <a:pt x="18717" y="13773"/>
                    <a:pt x="18712" y="13658"/>
                    <a:pt x="18692" y="13495"/>
                  </a:cubicBezTo>
                  <a:cubicBezTo>
                    <a:pt x="18675" y="13341"/>
                    <a:pt x="18647" y="13184"/>
                    <a:pt x="18605" y="13014"/>
                  </a:cubicBezTo>
                  <a:cubicBezTo>
                    <a:pt x="18564" y="12845"/>
                    <a:pt x="18506" y="12673"/>
                    <a:pt x="18436" y="12505"/>
                  </a:cubicBezTo>
                  <a:cubicBezTo>
                    <a:pt x="18362" y="12340"/>
                    <a:pt x="18277" y="12178"/>
                    <a:pt x="18174" y="12039"/>
                  </a:cubicBezTo>
                  <a:cubicBezTo>
                    <a:pt x="18071" y="11903"/>
                    <a:pt x="17958" y="11775"/>
                    <a:pt x="17831" y="11690"/>
                  </a:cubicBezTo>
                  <a:cubicBezTo>
                    <a:pt x="17707" y="11602"/>
                    <a:pt x="17573" y="11538"/>
                    <a:pt x="17438" y="11518"/>
                  </a:cubicBezTo>
                  <a:cubicBezTo>
                    <a:pt x="17368" y="11500"/>
                    <a:pt x="17309" y="11507"/>
                    <a:pt x="17229" y="11505"/>
                  </a:cubicBezTo>
                  <a:cubicBezTo>
                    <a:pt x="17205" y="11510"/>
                    <a:pt x="17181" y="11515"/>
                    <a:pt x="17158" y="11520"/>
                  </a:cubicBezTo>
                  <a:cubicBezTo>
                    <a:pt x="17156" y="11498"/>
                    <a:pt x="17154" y="11475"/>
                    <a:pt x="17152" y="11448"/>
                  </a:cubicBezTo>
                  <a:cubicBezTo>
                    <a:pt x="17147" y="11382"/>
                    <a:pt x="17140" y="11301"/>
                    <a:pt x="17133" y="11209"/>
                  </a:cubicBezTo>
                  <a:cubicBezTo>
                    <a:pt x="17124" y="11116"/>
                    <a:pt x="17121" y="11015"/>
                    <a:pt x="17105" y="10896"/>
                  </a:cubicBezTo>
                  <a:cubicBezTo>
                    <a:pt x="17084" y="10776"/>
                    <a:pt x="17062" y="10646"/>
                    <a:pt x="17039" y="10508"/>
                  </a:cubicBezTo>
                  <a:cubicBezTo>
                    <a:pt x="17027" y="10440"/>
                    <a:pt x="17015" y="10370"/>
                    <a:pt x="17002" y="10299"/>
                  </a:cubicBezTo>
                  <a:cubicBezTo>
                    <a:pt x="16984" y="10233"/>
                    <a:pt x="16966" y="10166"/>
                    <a:pt x="16947" y="10098"/>
                  </a:cubicBezTo>
                  <a:cubicBezTo>
                    <a:pt x="16907" y="9964"/>
                    <a:pt x="16875" y="9819"/>
                    <a:pt x="16826" y="9686"/>
                  </a:cubicBezTo>
                  <a:cubicBezTo>
                    <a:pt x="16778" y="9563"/>
                    <a:pt x="16728" y="9439"/>
                    <a:pt x="16678" y="9314"/>
                  </a:cubicBezTo>
                  <a:cubicBezTo>
                    <a:pt x="16756" y="8613"/>
                    <a:pt x="16846" y="7917"/>
                    <a:pt x="16960" y="7233"/>
                  </a:cubicBezTo>
                  <a:cubicBezTo>
                    <a:pt x="17023" y="6859"/>
                    <a:pt x="17087" y="6487"/>
                    <a:pt x="17157" y="6118"/>
                  </a:cubicBezTo>
                  <a:cubicBezTo>
                    <a:pt x="17229" y="5749"/>
                    <a:pt x="17305" y="5384"/>
                    <a:pt x="17386" y="5022"/>
                  </a:cubicBezTo>
                  <a:cubicBezTo>
                    <a:pt x="17468" y="4660"/>
                    <a:pt x="17553" y="4301"/>
                    <a:pt x="17644" y="3947"/>
                  </a:cubicBezTo>
                  <a:cubicBezTo>
                    <a:pt x="17734" y="3591"/>
                    <a:pt x="17826" y="3237"/>
                    <a:pt x="17925" y="2889"/>
                  </a:cubicBezTo>
                  <a:cubicBezTo>
                    <a:pt x="18023" y="2540"/>
                    <a:pt x="18126" y="2194"/>
                    <a:pt x="18233" y="1853"/>
                  </a:cubicBezTo>
                  <a:cubicBezTo>
                    <a:pt x="18339" y="1511"/>
                    <a:pt x="18452" y="1176"/>
                    <a:pt x="18565" y="841"/>
                  </a:cubicBezTo>
                  <a:lnTo>
                    <a:pt x="18606" y="718"/>
                  </a:lnTo>
                  <a:lnTo>
                    <a:pt x="18534" y="650"/>
                  </a:lnTo>
                  <a:lnTo>
                    <a:pt x="17918" y="65"/>
                  </a:lnTo>
                  <a:lnTo>
                    <a:pt x="17850" y="0"/>
                  </a:lnTo>
                  <a:lnTo>
                    <a:pt x="17809" y="116"/>
                  </a:lnTo>
                  <a:cubicBezTo>
                    <a:pt x="17252" y="1708"/>
                    <a:pt x="16624" y="3235"/>
                    <a:pt x="15956" y="4697"/>
                  </a:cubicBezTo>
                  <a:cubicBezTo>
                    <a:pt x="15620" y="5427"/>
                    <a:pt x="15267" y="6134"/>
                    <a:pt x="14891" y="6803"/>
                  </a:cubicBezTo>
                  <a:cubicBezTo>
                    <a:pt x="14518" y="7478"/>
                    <a:pt x="14116" y="8105"/>
                    <a:pt x="13679" y="8657"/>
                  </a:cubicBezTo>
                  <a:cubicBezTo>
                    <a:pt x="13792" y="8529"/>
                    <a:pt x="13906" y="8401"/>
                    <a:pt x="14015" y="8262"/>
                  </a:cubicBezTo>
                  <a:cubicBezTo>
                    <a:pt x="14125" y="8126"/>
                    <a:pt x="14231" y="7979"/>
                    <a:pt x="14337" y="7832"/>
                  </a:cubicBezTo>
                  <a:cubicBezTo>
                    <a:pt x="14548" y="7538"/>
                    <a:pt x="14749" y="7222"/>
                    <a:pt x="14946" y="6899"/>
                  </a:cubicBezTo>
                  <a:cubicBezTo>
                    <a:pt x="15337" y="6248"/>
                    <a:pt x="15702" y="5551"/>
                    <a:pt x="16052" y="4833"/>
                  </a:cubicBezTo>
                  <a:cubicBezTo>
                    <a:pt x="16403" y="4116"/>
                    <a:pt x="16729" y="3366"/>
                    <a:pt x="17045" y="2604"/>
                  </a:cubicBezTo>
                  <a:cubicBezTo>
                    <a:pt x="17345" y="1876"/>
                    <a:pt x="17633" y="1136"/>
                    <a:pt x="17907" y="375"/>
                  </a:cubicBezTo>
                  <a:lnTo>
                    <a:pt x="18387" y="825"/>
                  </a:lnTo>
                  <a:cubicBezTo>
                    <a:pt x="18289" y="1125"/>
                    <a:pt x="18190" y="1424"/>
                    <a:pt x="18098" y="1730"/>
                  </a:cubicBezTo>
                  <a:cubicBezTo>
                    <a:pt x="17992" y="2076"/>
                    <a:pt x="17891" y="2426"/>
                    <a:pt x="17794" y="2781"/>
                  </a:cubicBezTo>
                  <a:cubicBezTo>
                    <a:pt x="17696" y="3134"/>
                    <a:pt x="17605" y="3493"/>
                    <a:pt x="17516" y="3854"/>
                  </a:cubicBezTo>
                  <a:cubicBezTo>
                    <a:pt x="17431" y="4217"/>
                    <a:pt x="17351" y="4583"/>
                    <a:pt x="17274" y="4952"/>
                  </a:cubicBezTo>
                  <a:cubicBezTo>
                    <a:pt x="17124" y="5690"/>
                    <a:pt x="16992" y="6440"/>
                    <a:pt x="16889" y="7202"/>
                  </a:cubicBezTo>
                  <a:cubicBezTo>
                    <a:pt x="16796" y="7895"/>
                    <a:pt x="16722" y="8595"/>
                    <a:pt x="16672" y="9299"/>
                  </a:cubicBezTo>
                  <a:cubicBezTo>
                    <a:pt x="16672" y="9298"/>
                    <a:pt x="16671" y="9297"/>
                    <a:pt x="16671" y="9296"/>
                  </a:cubicBezTo>
                  <a:cubicBezTo>
                    <a:pt x="16619" y="9165"/>
                    <a:pt x="16549" y="9059"/>
                    <a:pt x="16490" y="8944"/>
                  </a:cubicBezTo>
                  <a:cubicBezTo>
                    <a:pt x="16459" y="8888"/>
                    <a:pt x="16429" y="8830"/>
                    <a:pt x="16398" y="8778"/>
                  </a:cubicBezTo>
                  <a:cubicBezTo>
                    <a:pt x="16364" y="8731"/>
                    <a:pt x="16330" y="8684"/>
                    <a:pt x="16296" y="8639"/>
                  </a:cubicBezTo>
                  <a:cubicBezTo>
                    <a:pt x="16228" y="8550"/>
                    <a:pt x="16168" y="8454"/>
                    <a:pt x="16102" y="8385"/>
                  </a:cubicBezTo>
                  <a:cubicBezTo>
                    <a:pt x="16035" y="8319"/>
                    <a:pt x="15972" y="8256"/>
                    <a:pt x="15913" y="8199"/>
                  </a:cubicBezTo>
                  <a:cubicBezTo>
                    <a:pt x="15884" y="8171"/>
                    <a:pt x="15856" y="8143"/>
                    <a:pt x="15830" y="8117"/>
                  </a:cubicBezTo>
                  <a:cubicBezTo>
                    <a:pt x="15801" y="8098"/>
                    <a:pt x="15774" y="8080"/>
                    <a:pt x="15748" y="8063"/>
                  </a:cubicBezTo>
                  <a:cubicBezTo>
                    <a:pt x="15698" y="8030"/>
                    <a:pt x="15653" y="8000"/>
                    <a:pt x="15617" y="7977"/>
                  </a:cubicBezTo>
                  <a:cubicBezTo>
                    <a:pt x="15545" y="7929"/>
                    <a:pt x="15504" y="7902"/>
                    <a:pt x="15504" y="7902"/>
                  </a:cubicBezTo>
                  <a:cubicBezTo>
                    <a:pt x="15504" y="7902"/>
                    <a:pt x="15543" y="7937"/>
                    <a:pt x="15612" y="7999"/>
                  </a:cubicBezTo>
                  <a:cubicBezTo>
                    <a:pt x="15646" y="8030"/>
                    <a:pt x="15687" y="8067"/>
                    <a:pt x="15735" y="8110"/>
                  </a:cubicBezTo>
                  <a:cubicBezTo>
                    <a:pt x="15758" y="8131"/>
                    <a:pt x="15784" y="8154"/>
                    <a:pt x="15810" y="8178"/>
                  </a:cubicBezTo>
                  <a:cubicBezTo>
                    <a:pt x="15834" y="8209"/>
                    <a:pt x="15860" y="8241"/>
                    <a:pt x="15887" y="8275"/>
                  </a:cubicBezTo>
                  <a:cubicBezTo>
                    <a:pt x="15939" y="8342"/>
                    <a:pt x="15996" y="8414"/>
                    <a:pt x="16057" y="8491"/>
                  </a:cubicBezTo>
                  <a:cubicBezTo>
                    <a:pt x="16116" y="8570"/>
                    <a:pt x="16167" y="8676"/>
                    <a:pt x="16226" y="8772"/>
                  </a:cubicBezTo>
                  <a:cubicBezTo>
                    <a:pt x="16255" y="8821"/>
                    <a:pt x="16284" y="8871"/>
                    <a:pt x="16313" y="8921"/>
                  </a:cubicBezTo>
                  <a:cubicBezTo>
                    <a:pt x="16339" y="8977"/>
                    <a:pt x="16363" y="9038"/>
                    <a:pt x="16389" y="9096"/>
                  </a:cubicBezTo>
                  <a:cubicBezTo>
                    <a:pt x="16437" y="9217"/>
                    <a:pt x="16495" y="9325"/>
                    <a:pt x="16535" y="9457"/>
                  </a:cubicBezTo>
                  <a:cubicBezTo>
                    <a:pt x="16574" y="9586"/>
                    <a:pt x="16614" y="9716"/>
                    <a:pt x="16653" y="9844"/>
                  </a:cubicBezTo>
                  <a:cubicBezTo>
                    <a:pt x="16689" y="9973"/>
                    <a:pt x="16709" y="10113"/>
                    <a:pt x="16737" y="10240"/>
                  </a:cubicBezTo>
                  <a:cubicBezTo>
                    <a:pt x="16749" y="10304"/>
                    <a:pt x="16762" y="10367"/>
                    <a:pt x="16775" y="10428"/>
                  </a:cubicBezTo>
                  <a:cubicBezTo>
                    <a:pt x="16781" y="10491"/>
                    <a:pt x="16787" y="10552"/>
                    <a:pt x="16793" y="10612"/>
                  </a:cubicBezTo>
                  <a:cubicBezTo>
                    <a:pt x="16805" y="10729"/>
                    <a:pt x="16817" y="10840"/>
                    <a:pt x="16828" y="10942"/>
                  </a:cubicBezTo>
                  <a:cubicBezTo>
                    <a:pt x="16836" y="11048"/>
                    <a:pt x="16832" y="11159"/>
                    <a:pt x="16835" y="11250"/>
                  </a:cubicBezTo>
                  <a:cubicBezTo>
                    <a:pt x="16836" y="11343"/>
                    <a:pt x="16837" y="11425"/>
                    <a:pt x="16838" y="11492"/>
                  </a:cubicBezTo>
                  <a:cubicBezTo>
                    <a:pt x="16838" y="11525"/>
                    <a:pt x="16839" y="11555"/>
                    <a:pt x="16839" y="11581"/>
                  </a:cubicBezTo>
                  <a:lnTo>
                    <a:pt x="16839" y="11601"/>
                  </a:lnTo>
                  <a:cubicBezTo>
                    <a:pt x="16838" y="11550"/>
                    <a:pt x="16839" y="11587"/>
                    <a:pt x="16839" y="11576"/>
                  </a:cubicBezTo>
                  <a:lnTo>
                    <a:pt x="16839" y="11577"/>
                  </a:lnTo>
                  <a:lnTo>
                    <a:pt x="16838" y="11579"/>
                  </a:lnTo>
                  <a:lnTo>
                    <a:pt x="16838" y="11592"/>
                  </a:lnTo>
                  <a:cubicBezTo>
                    <a:pt x="16838" y="11603"/>
                    <a:pt x="16837" y="11613"/>
                    <a:pt x="16837" y="11621"/>
                  </a:cubicBezTo>
                  <a:cubicBezTo>
                    <a:pt x="16836" y="11631"/>
                    <a:pt x="16836" y="11635"/>
                    <a:pt x="16836" y="11642"/>
                  </a:cubicBezTo>
                  <a:lnTo>
                    <a:pt x="16756" y="11686"/>
                  </a:lnTo>
                  <a:cubicBezTo>
                    <a:pt x="16727" y="11709"/>
                    <a:pt x="16700" y="11736"/>
                    <a:pt x="16672" y="11760"/>
                  </a:cubicBezTo>
                  <a:cubicBezTo>
                    <a:pt x="16618" y="11814"/>
                    <a:pt x="16560" y="11852"/>
                    <a:pt x="16513" y="11916"/>
                  </a:cubicBezTo>
                  <a:cubicBezTo>
                    <a:pt x="16466" y="11979"/>
                    <a:pt x="16420" y="12040"/>
                    <a:pt x="16375" y="12100"/>
                  </a:cubicBezTo>
                  <a:cubicBezTo>
                    <a:pt x="16330" y="12160"/>
                    <a:pt x="16298" y="12239"/>
                    <a:pt x="16260" y="12303"/>
                  </a:cubicBezTo>
                  <a:cubicBezTo>
                    <a:pt x="16225" y="12371"/>
                    <a:pt x="16188" y="12433"/>
                    <a:pt x="16165" y="12508"/>
                  </a:cubicBezTo>
                  <a:cubicBezTo>
                    <a:pt x="16112" y="12650"/>
                    <a:pt x="16060" y="12776"/>
                    <a:pt x="16035" y="12907"/>
                  </a:cubicBezTo>
                  <a:cubicBezTo>
                    <a:pt x="16005" y="13033"/>
                    <a:pt x="15973" y="13138"/>
                    <a:pt x="15966" y="13237"/>
                  </a:cubicBezTo>
                  <a:cubicBezTo>
                    <a:pt x="15941" y="13425"/>
                    <a:pt x="15927" y="13534"/>
                    <a:pt x="15927" y="13534"/>
                  </a:cubicBezTo>
                  <a:cubicBezTo>
                    <a:pt x="15927" y="13534"/>
                    <a:pt x="15946" y="13428"/>
                    <a:pt x="15979" y="13244"/>
                  </a:cubicBezTo>
                  <a:cubicBezTo>
                    <a:pt x="15991" y="13149"/>
                    <a:pt x="16027" y="13049"/>
                    <a:pt x="16062" y="12930"/>
                  </a:cubicBezTo>
                  <a:cubicBezTo>
                    <a:pt x="16092" y="12807"/>
                    <a:pt x="16149" y="12692"/>
                    <a:pt x="16205" y="12562"/>
                  </a:cubicBezTo>
                  <a:cubicBezTo>
                    <a:pt x="16231" y="12494"/>
                    <a:pt x="16269" y="12439"/>
                    <a:pt x="16306" y="12379"/>
                  </a:cubicBezTo>
                  <a:cubicBezTo>
                    <a:pt x="16345" y="12323"/>
                    <a:pt x="16378" y="12253"/>
                    <a:pt x="16423" y="12202"/>
                  </a:cubicBezTo>
                  <a:cubicBezTo>
                    <a:pt x="16468" y="12152"/>
                    <a:pt x="16514" y="12101"/>
                    <a:pt x="16561" y="12048"/>
                  </a:cubicBezTo>
                  <a:cubicBezTo>
                    <a:pt x="16607" y="11994"/>
                    <a:pt x="16663" y="11967"/>
                    <a:pt x="16715" y="11925"/>
                  </a:cubicBezTo>
                  <a:cubicBezTo>
                    <a:pt x="16741" y="11906"/>
                    <a:pt x="16768" y="11884"/>
                    <a:pt x="16795" y="11867"/>
                  </a:cubicBezTo>
                  <a:lnTo>
                    <a:pt x="16879" y="11834"/>
                  </a:lnTo>
                  <a:cubicBezTo>
                    <a:pt x="16937" y="11817"/>
                    <a:pt x="16986" y="11775"/>
                    <a:pt x="17052" y="11779"/>
                  </a:cubicBezTo>
                  <a:cubicBezTo>
                    <a:pt x="17115" y="11773"/>
                    <a:pt x="17178" y="11768"/>
                    <a:pt x="17242" y="11763"/>
                  </a:cubicBezTo>
                  <a:cubicBezTo>
                    <a:pt x="17289" y="11776"/>
                    <a:pt x="17359" y="11775"/>
                    <a:pt x="17415" y="11801"/>
                  </a:cubicBezTo>
                  <a:cubicBezTo>
                    <a:pt x="17533" y="11834"/>
                    <a:pt x="17646" y="11908"/>
                    <a:pt x="17750" y="11998"/>
                  </a:cubicBezTo>
                  <a:cubicBezTo>
                    <a:pt x="17855" y="12086"/>
                    <a:pt x="17946" y="12209"/>
                    <a:pt x="18028" y="12335"/>
                  </a:cubicBezTo>
                  <a:cubicBezTo>
                    <a:pt x="18109" y="12464"/>
                    <a:pt x="18173" y="12610"/>
                    <a:pt x="18228" y="12753"/>
                  </a:cubicBezTo>
                  <a:cubicBezTo>
                    <a:pt x="18279" y="12901"/>
                    <a:pt x="18320" y="13047"/>
                    <a:pt x="18346" y="13188"/>
                  </a:cubicBezTo>
                  <a:cubicBezTo>
                    <a:pt x="18373" y="13326"/>
                    <a:pt x="18390" y="13466"/>
                    <a:pt x="18397" y="13576"/>
                  </a:cubicBezTo>
                  <a:cubicBezTo>
                    <a:pt x="18400" y="13634"/>
                    <a:pt x="18406" y="13678"/>
                    <a:pt x="18406" y="13736"/>
                  </a:cubicBezTo>
                  <a:cubicBezTo>
                    <a:pt x="18406" y="13794"/>
                    <a:pt x="18407" y="13848"/>
                    <a:pt x="18407" y="13896"/>
                  </a:cubicBezTo>
                  <a:lnTo>
                    <a:pt x="18407" y="13919"/>
                  </a:lnTo>
                  <a:lnTo>
                    <a:pt x="18406" y="13935"/>
                  </a:lnTo>
                  <a:cubicBezTo>
                    <a:pt x="18405" y="13957"/>
                    <a:pt x="18404" y="13977"/>
                    <a:pt x="18403" y="13996"/>
                  </a:cubicBezTo>
                  <a:cubicBezTo>
                    <a:pt x="18401" y="14033"/>
                    <a:pt x="18399" y="14065"/>
                    <a:pt x="18397" y="14091"/>
                  </a:cubicBezTo>
                  <a:cubicBezTo>
                    <a:pt x="18395" y="14142"/>
                    <a:pt x="18393" y="14170"/>
                    <a:pt x="18393" y="14170"/>
                  </a:cubicBezTo>
                  <a:lnTo>
                    <a:pt x="18414" y="14172"/>
                  </a:lnTo>
                  <a:cubicBezTo>
                    <a:pt x="18255" y="14313"/>
                    <a:pt x="18103" y="14476"/>
                    <a:pt x="17968" y="14674"/>
                  </a:cubicBezTo>
                  <a:cubicBezTo>
                    <a:pt x="17809" y="14917"/>
                    <a:pt x="17671" y="15195"/>
                    <a:pt x="17556" y="15499"/>
                  </a:cubicBezTo>
                  <a:cubicBezTo>
                    <a:pt x="17444" y="15807"/>
                    <a:pt x="17364" y="16144"/>
                    <a:pt x="17307" y="16489"/>
                  </a:cubicBezTo>
                  <a:cubicBezTo>
                    <a:pt x="17254" y="16838"/>
                    <a:pt x="17234" y="17196"/>
                    <a:pt x="17237" y="17552"/>
                  </a:cubicBezTo>
                  <a:cubicBezTo>
                    <a:pt x="17248" y="17196"/>
                    <a:pt x="17282" y="16845"/>
                    <a:pt x="17347" y="16511"/>
                  </a:cubicBezTo>
                  <a:cubicBezTo>
                    <a:pt x="17416" y="16179"/>
                    <a:pt x="17510" y="15865"/>
                    <a:pt x="17625" y="15579"/>
                  </a:cubicBezTo>
                  <a:cubicBezTo>
                    <a:pt x="17744" y="15297"/>
                    <a:pt x="17884" y="15044"/>
                    <a:pt x="18040" y="14828"/>
                  </a:cubicBezTo>
                  <a:cubicBezTo>
                    <a:pt x="18200" y="14618"/>
                    <a:pt x="18376" y="14449"/>
                    <a:pt x="18560" y="14321"/>
                  </a:cubicBezTo>
                  <a:cubicBezTo>
                    <a:pt x="18747" y="14199"/>
                    <a:pt x="18943" y="14131"/>
                    <a:pt x="19134" y="14100"/>
                  </a:cubicBezTo>
                  <a:lnTo>
                    <a:pt x="19289" y="14094"/>
                  </a:lnTo>
                  <a:lnTo>
                    <a:pt x="19327" y="14092"/>
                  </a:lnTo>
                  <a:lnTo>
                    <a:pt x="19340" y="14092"/>
                  </a:lnTo>
                  <a:cubicBezTo>
                    <a:pt x="19341" y="14092"/>
                    <a:pt x="19332" y="14092"/>
                    <a:pt x="19337" y="14092"/>
                  </a:cubicBezTo>
                  <a:lnTo>
                    <a:pt x="19342" y="14092"/>
                  </a:lnTo>
                  <a:lnTo>
                    <a:pt x="19360" y="14095"/>
                  </a:lnTo>
                  <a:lnTo>
                    <a:pt x="19434" y="14105"/>
                  </a:lnTo>
                  <a:cubicBezTo>
                    <a:pt x="19532" y="14110"/>
                    <a:pt x="19628" y="14148"/>
                    <a:pt x="19725" y="14176"/>
                  </a:cubicBezTo>
                  <a:cubicBezTo>
                    <a:pt x="19915" y="14257"/>
                    <a:pt x="20099" y="14376"/>
                    <a:pt x="20268" y="14541"/>
                  </a:cubicBezTo>
                  <a:cubicBezTo>
                    <a:pt x="20435" y="14711"/>
                    <a:pt x="20590" y="14915"/>
                    <a:pt x="20725" y="15152"/>
                  </a:cubicBezTo>
                  <a:cubicBezTo>
                    <a:pt x="20857" y="15396"/>
                    <a:pt x="20969" y="15669"/>
                    <a:pt x="21059" y="15962"/>
                  </a:cubicBezTo>
                  <a:cubicBezTo>
                    <a:pt x="21145" y="16258"/>
                    <a:pt x="21204" y="16576"/>
                    <a:pt x="21241" y="16897"/>
                  </a:cubicBezTo>
                  <a:cubicBezTo>
                    <a:pt x="21252" y="17054"/>
                    <a:pt x="21268" y="17201"/>
                    <a:pt x="21268" y="17389"/>
                  </a:cubicBezTo>
                  <a:lnTo>
                    <a:pt x="21270" y="17522"/>
                  </a:lnTo>
                  <a:lnTo>
                    <a:pt x="21271" y="17555"/>
                  </a:lnTo>
                  <a:lnTo>
                    <a:pt x="21271" y="17559"/>
                  </a:lnTo>
                  <a:cubicBezTo>
                    <a:pt x="21271" y="17556"/>
                    <a:pt x="21271" y="17552"/>
                    <a:pt x="21271" y="17553"/>
                  </a:cubicBezTo>
                  <a:lnTo>
                    <a:pt x="21270" y="17557"/>
                  </a:lnTo>
                  <a:lnTo>
                    <a:pt x="21270" y="17572"/>
                  </a:lnTo>
                  <a:lnTo>
                    <a:pt x="21267" y="17634"/>
                  </a:lnTo>
                  <a:lnTo>
                    <a:pt x="21257" y="17879"/>
                  </a:lnTo>
                  <a:cubicBezTo>
                    <a:pt x="21231" y="18203"/>
                    <a:pt x="21186" y="18522"/>
                    <a:pt x="21112" y="18822"/>
                  </a:cubicBezTo>
                  <a:cubicBezTo>
                    <a:pt x="21034" y="19119"/>
                    <a:pt x="20935" y="19398"/>
                    <a:pt x="20815" y="19648"/>
                  </a:cubicBezTo>
                  <a:cubicBezTo>
                    <a:pt x="20692" y="19893"/>
                    <a:pt x="20550" y="20108"/>
                    <a:pt x="20394" y="20288"/>
                  </a:cubicBezTo>
                  <a:cubicBezTo>
                    <a:pt x="20236" y="20462"/>
                    <a:pt x="20064" y="20593"/>
                    <a:pt x="19886" y="20687"/>
                  </a:cubicBezTo>
                  <a:cubicBezTo>
                    <a:pt x="19726" y="20765"/>
                    <a:pt x="19560" y="20801"/>
                    <a:pt x="19394" y="20811"/>
                  </a:cubicBezTo>
                  <a:lnTo>
                    <a:pt x="19335" y="20810"/>
                  </a:lnTo>
                  <a:lnTo>
                    <a:pt x="16239" y="20767"/>
                  </a:lnTo>
                  <a:lnTo>
                    <a:pt x="13142" y="20749"/>
                  </a:lnTo>
                  <a:cubicBezTo>
                    <a:pt x="12109" y="20741"/>
                    <a:pt x="11077" y="20748"/>
                    <a:pt x="10045" y="20752"/>
                  </a:cubicBezTo>
                  <a:lnTo>
                    <a:pt x="6948" y="20776"/>
                  </a:lnTo>
                  <a:lnTo>
                    <a:pt x="3851" y="20824"/>
                  </a:lnTo>
                  <a:lnTo>
                    <a:pt x="2690" y="20851"/>
                  </a:lnTo>
                  <a:cubicBezTo>
                    <a:pt x="2627" y="20851"/>
                    <a:pt x="2570" y="20844"/>
                    <a:pt x="2509" y="20841"/>
                  </a:cubicBezTo>
                  <a:cubicBezTo>
                    <a:pt x="2449" y="20841"/>
                    <a:pt x="2389" y="20831"/>
                    <a:pt x="2330" y="20814"/>
                  </a:cubicBezTo>
                  <a:cubicBezTo>
                    <a:pt x="2091" y="20768"/>
                    <a:pt x="1858" y="20647"/>
                    <a:pt x="1640" y="20472"/>
                  </a:cubicBezTo>
                  <a:cubicBezTo>
                    <a:pt x="1420" y="20302"/>
                    <a:pt x="1214" y="20074"/>
                    <a:pt x="1036" y="19791"/>
                  </a:cubicBezTo>
                  <a:cubicBezTo>
                    <a:pt x="671" y="19237"/>
                    <a:pt x="413" y="18479"/>
                    <a:pt x="298" y="17656"/>
                  </a:cubicBezTo>
                  <a:cubicBezTo>
                    <a:pt x="248" y="17260"/>
                    <a:pt x="217" y="16810"/>
                    <a:pt x="234" y="16390"/>
                  </a:cubicBezTo>
                  <a:cubicBezTo>
                    <a:pt x="253" y="15966"/>
                    <a:pt x="302" y="15542"/>
                    <a:pt x="391" y="15139"/>
                  </a:cubicBezTo>
                  <a:cubicBezTo>
                    <a:pt x="484" y="14740"/>
                    <a:pt x="608" y="14362"/>
                    <a:pt x="763" y="14019"/>
                  </a:cubicBezTo>
                  <a:cubicBezTo>
                    <a:pt x="919" y="13679"/>
                    <a:pt x="1108" y="13384"/>
                    <a:pt x="1316" y="13136"/>
                  </a:cubicBezTo>
                  <a:cubicBezTo>
                    <a:pt x="1697" y="12689"/>
                    <a:pt x="2150" y="12421"/>
                    <a:pt x="2620" y="12376"/>
                  </a:cubicBezTo>
                  <a:cubicBezTo>
                    <a:pt x="2567" y="12645"/>
                    <a:pt x="2524" y="12914"/>
                    <a:pt x="2494" y="13181"/>
                  </a:cubicBezTo>
                  <a:cubicBezTo>
                    <a:pt x="2473" y="13329"/>
                    <a:pt x="2469" y="13481"/>
                    <a:pt x="2456" y="13627"/>
                  </a:cubicBezTo>
                  <a:cubicBezTo>
                    <a:pt x="2447" y="13774"/>
                    <a:pt x="2429" y="13918"/>
                    <a:pt x="2432" y="14062"/>
                  </a:cubicBezTo>
                  <a:cubicBezTo>
                    <a:pt x="2430" y="14205"/>
                    <a:pt x="2429" y="14345"/>
                    <a:pt x="2427" y="14483"/>
                  </a:cubicBezTo>
                  <a:lnTo>
                    <a:pt x="2426" y="14586"/>
                  </a:lnTo>
                  <a:cubicBezTo>
                    <a:pt x="2426" y="14633"/>
                    <a:pt x="2428" y="14656"/>
                    <a:pt x="2429" y="14692"/>
                  </a:cubicBezTo>
                  <a:cubicBezTo>
                    <a:pt x="2432" y="14758"/>
                    <a:pt x="2435" y="14823"/>
                    <a:pt x="2437" y="14887"/>
                  </a:cubicBezTo>
                  <a:cubicBezTo>
                    <a:pt x="2444" y="15141"/>
                    <a:pt x="2471" y="15404"/>
                    <a:pt x="2494" y="15639"/>
                  </a:cubicBezTo>
                  <a:cubicBezTo>
                    <a:pt x="2525" y="15874"/>
                    <a:pt x="2554" y="16095"/>
                    <a:pt x="2594" y="16297"/>
                  </a:cubicBezTo>
                  <a:cubicBezTo>
                    <a:pt x="2666" y="16706"/>
                    <a:pt x="2758" y="17042"/>
                    <a:pt x="2835" y="17314"/>
                  </a:cubicBezTo>
                  <a:cubicBezTo>
                    <a:pt x="2918" y="17582"/>
                    <a:pt x="2991" y="17785"/>
                    <a:pt x="3046" y="17915"/>
                  </a:cubicBezTo>
                  <a:cubicBezTo>
                    <a:pt x="3099" y="18048"/>
                    <a:pt x="3128" y="18119"/>
                    <a:pt x="3128" y="18119"/>
                  </a:cubicBezTo>
                  <a:cubicBezTo>
                    <a:pt x="3128" y="18119"/>
                    <a:pt x="3105" y="18043"/>
                    <a:pt x="3062" y="17900"/>
                  </a:cubicBezTo>
                  <a:cubicBezTo>
                    <a:pt x="3015" y="17760"/>
                    <a:pt x="2962" y="17541"/>
                    <a:pt x="2893" y="17268"/>
                  </a:cubicBezTo>
                  <a:cubicBezTo>
                    <a:pt x="2832" y="16989"/>
                    <a:pt x="2760" y="16648"/>
                    <a:pt x="2713" y="16243"/>
                  </a:cubicBezTo>
                  <a:cubicBezTo>
                    <a:pt x="2659" y="15836"/>
                    <a:pt x="2630" y="15384"/>
                    <a:pt x="2626" y="14875"/>
                  </a:cubicBezTo>
                  <a:cubicBezTo>
                    <a:pt x="2623" y="14370"/>
                    <a:pt x="2662" y="13829"/>
                    <a:pt x="2735" y="13272"/>
                  </a:cubicBezTo>
                  <a:cubicBezTo>
                    <a:pt x="2813" y="12716"/>
                    <a:pt x="2948" y="12158"/>
                    <a:pt x="3120" y="11615"/>
                  </a:cubicBezTo>
                  <a:cubicBezTo>
                    <a:pt x="3298" y="11075"/>
                    <a:pt x="3537" y="10579"/>
                    <a:pt x="3808" y="10132"/>
                  </a:cubicBezTo>
                  <a:cubicBezTo>
                    <a:pt x="4079" y="9683"/>
                    <a:pt x="4401" y="9313"/>
                    <a:pt x="4747" y="9041"/>
                  </a:cubicBezTo>
                  <a:cubicBezTo>
                    <a:pt x="5089" y="8765"/>
                    <a:pt x="5465" y="8564"/>
                    <a:pt x="5827" y="8495"/>
                  </a:cubicBezTo>
                  <a:cubicBezTo>
                    <a:pt x="5916" y="8465"/>
                    <a:pt x="6020" y="8471"/>
                    <a:pt x="6115" y="8457"/>
                  </a:cubicBezTo>
                  <a:lnTo>
                    <a:pt x="6260" y="8440"/>
                  </a:lnTo>
                  <a:lnTo>
                    <a:pt x="6390" y="8447"/>
                  </a:lnTo>
                  <a:cubicBezTo>
                    <a:pt x="6483" y="8449"/>
                    <a:pt x="6575" y="8452"/>
                    <a:pt x="6665" y="8475"/>
                  </a:cubicBezTo>
                  <a:cubicBezTo>
                    <a:pt x="6755" y="8494"/>
                    <a:pt x="6846" y="8502"/>
                    <a:pt x="6933" y="8538"/>
                  </a:cubicBezTo>
                  <a:cubicBezTo>
                    <a:pt x="7286" y="8647"/>
                    <a:pt x="7621" y="8831"/>
                    <a:pt x="7918" y="9086"/>
                  </a:cubicBezTo>
                  <a:cubicBezTo>
                    <a:pt x="8214" y="9341"/>
                    <a:pt x="8476" y="9648"/>
                    <a:pt x="8699" y="9971"/>
                  </a:cubicBezTo>
                  <a:cubicBezTo>
                    <a:pt x="8924" y="10293"/>
                    <a:pt x="9100" y="10645"/>
                    <a:pt x="9253" y="10962"/>
                  </a:cubicBezTo>
                  <a:cubicBezTo>
                    <a:pt x="9397" y="11292"/>
                    <a:pt x="9509" y="11599"/>
                    <a:pt x="9591" y="11862"/>
                  </a:cubicBezTo>
                  <a:cubicBezTo>
                    <a:pt x="9630" y="11994"/>
                    <a:pt x="9665" y="12113"/>
                    <a:pt x="9696" y="12217"/>
                  </a:cubicBezTo>
                  <a:cubicBezTo>
                    <a:pt x="9725" y="12322"/>
                    <a:pt x="9746" y="12416"/>
                    <a:pt x="9764" y="12490"/>
                  </a:cubicBezTo>
                  <a:cubicBezTo>
                    <a:pt x="9801" y="12638"/>
                    <a:pt x="9820" y="12718"/>
                    <a:pt x="9820" y="12718"/>
                  </a:cubicBezTo>
                  <a:cubicBezTo>
                    <a:pt x="9820" y="12718"/>
                    <a:pt x="9807" y="12635"/>
                    <a:pt x="9781" y="12480"/>
                  </a:cubicBezTo>
                  <a:cubicBezTo>
                    <a:pt x="9768" y="12402"/>
                    <a:pt x="9754" y="12306"/>
                    <a:pt x="9733" y="12194"/>
                  </a:cubicBezTo>
                  <a:cubicBezTo>
                    <a:pt x="9708" y="12084"/>
                    <a:pt x="9680" y="11957"/>
                    <a:pt x="9649" y="11815"/>
                  </a:cubicBezTo>
                  <a:cubicBezTo>
                    <a:pt x="9580" y="11534"/>
                    <a:pt x="9483" y="11205"/>
                    <a:pt x="9353" y="10841"/>
                  </a:cubicBezTo>
                  <a:cubicBezTo>
                    <a:pt x="9224" y="10514"/>
                    <a:pt x="9071" y="10147"/>
                    <a:pt x="8869" y="9806"/>
                  </a:cubicBezTo>
                  <a:cubicBezTo>
                    <a:pt x="8899" y="9753"/>
                    <a:pt x="8936" y="9686"/>
                    <a:pt x="8985" y="9599"/>
                  </a:cubicBezTo>
                  <a:cubicBezTo>
                    <a:pt x="9040" y="9493"/>
                    <a:pt x="9122" y="9392"/>
                    <a:pt x="9208" y="9261"/>
                  </a:cubicBezTo>
                  <a:cubicBezTo>
                    <a:pt x="9294" y="9129"/>
                    <a:pt x="9407" y="9017"/>
                    <a:pt x="9522" y="8874"/>
                  </a:cubicBezTo>
                  <a:cubicBezTo>
                    <a:pt x="9648" y="8763"/>
                    <a:pt x="9777" y="8614"/>
                    <a:pt x="9931" y="8518"/>
                  </a:cubicBezTo>
                  <a:cubicBezTo>
                    <a:pt x="10079" y="8397"/>
                    <a:pt x="10246" y="8321"/>
                    <a:pt x="10417" y="8235"/>
                  </a:cubicBezTo>
                  <a:cubicBezTo>
                    <a:pt x="10503" y="8206"/>
                    <a:pt x="10591" y="8178"/>
                    <a:pt x="10680" y="8148"/>
                  </a:cubicBezTo>
                  <a:cubicBezTo>
                    <a:pt x="10769" y="8119"/>
                    <a:pt x="10869" y="8118"/>
                    <a:pt x="10965" y="8101"/>
                  </a:cubicBezTo>
                  <a:cubicBezTo>
                    <a:pt x="11149" y="8070"/>
                    <a:pt x="11344" y="8094"/>
                    <a:pt x="11535" y="8125"/>
                  </a:cubicBezTo>
                  <a:cubicBezTo>
                    <a:pt x="11725" y="8174"/>
                    <a:pt x="11916" y="8232"/>
                    <a:pt x="12096" y="8338"/>
                  </a:cubicBezTo>
                  <a:cubicBezTo>
                    <a:pt x="12279" y="8432"/>
                    <a:pt x="12451" y="8564"/>
                    <a:pt x="12613" y="8706"/>
                  </a:cubicBezTo>
                  <a:cubicBezTo>
                    <a:pt x="12773" y="8856"/>
                    <a:pt x="12925" y="9015"/>
                    <a:pt x="13057" y="9193"/>
                  </a:cubicBezTo>
                  <a:cubicBezTo>
                    <a:pt x="13125" y="9278"/>
                    <a:pt x="13187" y="9368"/>
                    <a:pt x="13246" y="9460"/>
                  </a:cubicBezTo>
                  <a:cubicBezTo>
                    <a:pt x="13307" y="9547"/>
                    <a:pt x="13361" y="9642"/>
                    <a:pt x="13412" y="9732"/>
                  </a:cubicBezTo>
                  <a:cubicBezTo>
                    <a:pt x="13466" y="9819"/>
                    <a:pt x="13511" y="9912"/>
                    <a:pt x="13555" y="10000"/>
                  </a:cubicBezTo>
                  <a:cubicBezTo>
                    <a:pt x="13600" y="10086"/>
                    <a:pt x="13640" y="10171"/>
                    <a:pt x="13675" y="10255"/>
                  </a:cubicBezTo>
                  <a:cubicBezTo>
                    <a:pt x="13750" y="10417"/>
                    <a:pt x="13805" y="10570"/>
                    <a:pt x="13852" y="10695"/>
                  </a:cubicBezTo>
                  <a:cubicBezTo>
                    <a:pt x="13899" y="10819"/>
                    <a:pt x="13928" y="10926"/>
                    <a:pt x="13952" y="10994"/>
                  </a:cubicBezTo>
                  <a:cubicBezTo>
                    <a:pt x="13974" y="11064"/>
                    <a:pt x="13986" y="11101"/>
                    <a:pt x="13986" y="11101"/>
                  </a:cubicBezTo>
                  <a:cubicBezTo>
                    <a:pt x="13986" y="11101"/>
                    <a:pt x="13976" y="11063"/>
                    <a:pt x="13955" y="10991"/>
                  </a:cubicBezTo>
                  <a:cubicBezTo>
                    <a:pt x="13934" y="10921"/>
                    <a:pt x="13908" y="10812"/>
                    <a:pt x="13864" y="10683"/>
                  </a:cubicBezTo>
                  <a:cubicBezTo>
                    <a:pt x="13821" y="10553"/>
                    <a:pt x="13770" y="10394"/>
                    <a:pt x="13700" y="10224"/>
                  </a:cubicBezTo>
                  <a:cubicBezTo>
                    <a:pt x="13667" y="10136"/>
                    <a:pt x="13629" y="10046"/>
                    <a:pt x="13586" y="9955"/>
                  </a:cubicBezTo>
                  <a:cubicBezTo>
                    <a:pt x="13545" y="9862"/>
                    <a:pt x="13501" y="9764"/>
                    <a:pt x="13450" y="9671"/>
                  </a:cubicBezTo>
                  <a:cubicBezTo>
                    <a:pt x="13400" y="9575"/>
                    <a:pt x="13349" y="9474"/>
                    <a:pt x="13289" y="9380"/>
                  </a:cubicBezTo>
                  <a:cubicBezTo>
                    <a:pt x="13232" y="9281"/>
                    <a:pt x="13171" y="9183"/>
                    <a:pt x="13104" y="9090"/>
                  </a:cubicBezTo>
                  <a:cubicBezTo>
                    <a:pt x="12975" y="8895"/>
                    <a:pt x="12824" y="8719"/>
                    <a:pt x="12664" y="8548"/>
                  </a:cubicBezTo>
                  <a:cubicBezTo>
                    <a:pt x="12501" y="8387"/>
                    <a:pt x="12327" y="8234"/>
                    <a:pt x="12140" y="8118"/>
                  </a:cubicBezTo>
                  <a:cubicBezTo>
                    <a:pt x="11955" y="7992"/>
                    <a:pt x="11758" y="7912"/>
                    <a:pt x="11559" y="7843"/>
                  </a:cubicBezTo>
                  <a:cubicBezTo>
                    <a:pt x="11358" y="7792"/>
                    <a:pt x="11159" y="7749"/>
                    <a:pt x="10955" y="7763"/>
                  </a:cubicBezTo>
                  <a:cubicBezTo>
                    <a:pt x="10857" y="7772"/>
                    <a:pt x="10763" y="7764"/>
                    <a:pt x="10664" y="7786"/>
                  </a:cubicBezTo>
                  <a:cubicBezTo>
                    <a:pt x="10565" y="7809"/>
                    <a:pt x="10467" y="7831"/>
                    <a:pt x="10371" y="7854"/>
                  </a:cubicBezTo>
                  <a:cubicBezTo>
                    <a:pt x="10184" y="7928"/>
                    <a:pt x="10002" y="7996"/>
                    <a:pt x="9838" y="8111"/>
                  </a:cubicBezTo>
                  <a:cubicBezTo>
                    <a:pt x="9707" y="8181"/>
                    <a:pt x="9590" y="8284"/>
                    <a:pt x="9478" y="8379"/>
                  </a:cubicBezTo>
                  <a:cubicBezTo>
                    <a:pt x="9499" y="8294"/>
                    <a:pt x="9522" y="8203"/>
                    <a:pt x="9550" y="8107"/>
                  </a:cubicBezTo>
                  <a:cubicBezTo>
                    <a:pt x="9574" y="8014"/>
                    <a:pt x="9606" y="7920"/>
                    <a:pt x="9640" y="7821"/>
                  </a:cubicBezTo>
                  <a:cubicBezTo>
                    <a:pt x="9672" y="7720"/>
                    <a:pt x="9709" y="7619"/>
                    <a:pt x="9753" y="7517"/>
                  </a:cubicBezTo>
                  <a:cubicBezTo>
                    <a:pt x="9793" y="7411"/>
                    <a:pt x="9839" y="7307"/>
                    <a:pt x="9891" y="7204"/>
                  </a:cubicBezTo>
                  <a:cubicBezTo>
                    <a:pt x="9939" y="7096"/>
                    <a:pt x="9997" y="6995"/>
                    <a:pt x="10056" y="6892"/>
                  </a:cubicBezTo>
                  <a:cubicBezTo>
                    <a:pt x="10173" y="6684"/>
                    <a:pt x="10312" y="6489"/>
                    <a:pt x="10463" y="6309"/>
                  </a:cubicBezTo>
                  <a:cubicBezTo>
                    <a:pt x="10618" y="6135"/>
                    <a:pt x="10785" y="5973"/>
                    <a:pt x="10967" y="5851"/>
                  </a:cubicBezTo>
                  <a:cubicBezTo>
                    <a:pt x="11147" y="5727"/>
                    <a:pt x="11340" y="5630"/>
                    <a:pt x="11534" y="5579"/>
                  </a:cubicBezTo>
                  <a:lnTo>
                    <a:pt x="11680" y="5540"/>
                  </a:lnTo>
                  <a:lnTo>
                    <a:pt x="11833" y="5523"/>
                  </a:lnTo>
                  <a:lnTo>
                    <a:pt x="11909" y="5514"/>
                  </a:lnTo>
                  <a:lnTo>
                    <a:pt x="11980" y="5514"/>
                  </a:lnTo>
                  <a:cubicBezTo>
                    <a:pt x="12030" y="5517"/>
                    <a:pt x="12079" y="5512"/>
                    <a:pt x="12128" y="5521"/>
                  </a:cubicBezTo>
                  <a:cubicBezTo>
                    <a:pt x="12325" y="5537"/>
                    <a:pt x="12516" y="5603"/>
                    <a:pt x="12697" y="5692"/>
                  </a:cubicBezTo>
                  <a:cubicBezTo>
                    <a:pt x="13060" y="5870"/>
                    <a:pt x="13373" y="6179"/>
                    <a:pt x="13615" y="6496"/>
                  </a:cubicBezTo>
                  <a:cubicBezTo>
                    <a:pt x="13736" y="6656"/>
                    <a:pt x="13841" y="6816"/>
                    <a:pt x="13927" y="6970"/>
                  </a:cubicBezTo>
                  <a:cubicBezTo>
                    <a:pt x="14015" y="7122"/>
                    <a:pt x="14087" y="7263"/>
                    <a:pt x="14142" y="7384"/>
                  </a:cubicBezTo>
                  <a:cubicBezTo>
                    <a:pt x="14199" y="7503"/>
                    <a:pt x="14239" y="7603"/>
                    <a:pt x="14266" y="7671"/>
                  </a:cubicBezTo>
                  <a:cubicBezTo>
                    <a:pt x="14294" y="7739"/>
                    <a:pt x="14309" y="7775"/>
                    <a:pt x="14309" y="7775"/>
                  </a:cubicBezTo>
                  <a:cubicBezTo>
                    <a:pt x="14309" y="7775"/>
                    <a:pt x="14295" y="7738"/>
                    <a:pt x="14269" y="7668"/>
                  </a:cubicBezTo>
                  <a:cubicBezTo>
                    <a:pt x="14244" y="7597"/>
                    <a:pt x="14207" y="7494"/>
                    <a:pt x="14153" y="7369"/>
                  </a:cubicBezTo>
                  <a:cubicBezTo>
                    <a:pt x="14102" y="7242"/>
                    <a:pt x="14033" y="7095"/>
                    <a:pt x="13949" y="6934"/>
                  </a:cubicBezTo>
                  <a:cubicBezTo>
                    <a:pt x="13867" y="6771"/>
                    <a:pt x="13765" y="6600"/>
                    <a:pt x="13647" y="6427"/>
                  </a:cubicBezTo>
                  <a:cubicBezTo>
                    <a:pt x="13411" y="6083"/>
                    <a:pt x="13100" y="5738"/>
                    <a:pt x="12728" y="5521"/>
                  </a:cubicBezTo>
                  <a:cubicBezTo>
                    <a:pt x="12543" y="5413"/>
                    <a:pt x="12345" y="5325"/>
                    <a:pt x="12139" y="5291"/>
                  </a:cubicBezTo>
                  <a:cubicBezTo>
                    <a:pt x="12088" y="5277"/>
                    <a:pt x="12036" y="5278"/>
                    <a:pt x="11984" y="5270"/>
                  </a:cubicBezTo>
                  <a:cubicBezTo>
                    <a:pt x="11957" y="5268"/>
                    <a:pt x="11935" y="5264"/>
                    <a:pt x="11903" y="5263"/>
                  </a:cubicBezTo>
                  <a:lnTo>
                    <a:pt x="11827" y="5265"/>
                  </a:lnTo>
                  <a:lnTo>
                    <a:pt x="11673" y="5270"/>
                  </a:lnTo>
                  <a:lnTo>
                    <a:pt x="11514" y="5297"/>
                  </a:lnTo>
                  <a:cubicBezTo>
                    <a:pt x="11302" y="5335"/>
                    <a:pt x="11097" y="5418"/>
                    <a:pt x="10899" y="5535"/>
                  </a:cubicBezTo>
                  <a:cubicBezTo>
                    <a:pt x="10701" y="5649"/>
                    <a:pt x="10515" y="5807"/>
                    <a:pt x="10343" y="5981"/>
                  </a:cubicBezTo>
                  <a:cubicBezTo>
                    <a:pt x="10173" y="6161"/>
                    <a:pt x="10016" y="6359"/>
                    <a:pt x="9881" y="6575"/>
                  </a:cubicBezTo>
                  <a:cubicBezTo>
                    <a:pt x="9813" y="6683"/>
                    <a:pt x="9748" y="6788"/>
                    <a:pt x="9691" y="6902"/>
                  </a:cubicBezTo>
                  <a:cubicBezTo>
                    <a:pt x="9631" y="7010"/>
                    <a:pt x="9577" y="7120"/>
                    <a:pt x="9529" y="7232"/>
                  </a:cubicBezTo>
                  <a:cubicBezTo>
                    <a:pt x="9478" y="7340"/>
                    <a:pt x="9433" y="7449"/>
                    <a:pt x="9395" y="7557"/>
                  </a:cubicBezTo>
                  <a:cubicBezTo>
                    <a:pt x="9353" y="7663"/>
                    <a:pt x="9316" y="7764"/>
                    <a:pt x="9286" y="7866"/>
                  </a:cubicBezTo>
                  <a:cubicBezTo>
                    <a:pt x="9219" y="8062"/>
                    <a:pt x="9174" y="8244"/>
                    <a:pt x="9136" y="8394"/>
                  </a:cubicBezTo>
                  <a:cubicBezTo>
                    <a:pt x="9097" y="8543"/>
                    <a:pt x="9078" y="8668"/>
                    <a:pt x="9059" y="8750"/>
                  </a:cubicBezTo>
                  <a:cubicBezTo>
                    <a:pt x="9053" y="8783"/>
                    <a:pt x="9048" y="8808"/>
                    <a:pt x="9043" y="8828"/>
                  </a:cubicBezTo>
                  <a:cubicBezTo>
                    <a:pt x="9038" y="8835"/>
                    <a:pt x="9032" y="8842"/>
                    <a:pt x="9027" y="8849"/>
                  </a:cubicBezTo>
                  <a:cubicBezTo>
                    <a:pt x="8928" y="8983"/>
                    <a:pt x="8836" y="9088"/>
                    <a:pt x="8771" y="9198"/>
                  </a:cubicBezTo>
                  <a:cubicBezTo>
                    <a:pt x="8711" y="9294"/>
                    <a:pt x="8665" y="9370"/>
                    <a:pt x="8630" y="9426"/>
                  </a:cubicBezTo>
                  <a:cubicBezTo>
                    <a:pt x="8453" y="9169"/>
                    <a:pt x="8254" y="8923"/>
                    <a:pt x="8031" y="8711"/>
                  </a:cubicBezTo>
                  <a:cubicBezTo>
                    <a:pt x="7722" y="8414"/>
                    <a:pt x="7368" y="8180"/>
                    <a:pt x="6988" y="8047"/>
                  </a:cubicBezTo>
                  <a:cubicBezTo>
                    <a:pt x="6894" y="8005"/>
                    <a:pt x="6796" y="7989"/>
                    <a:pt x="6698" y="7964"/>
                  </a:cubicBezTo>
                  <a:cubicBezTo>
                    <a:pt x="6601" y="7935"/>
                    <a:pt x="6502" y="7927"/>
                    <a:pt x="6402" y="7918"/>
                  </a:cubicBezTo>
                  <a:lnTo>
                    <a:pt x="6244" y="7905"/>
                  </a:lnTo>
                  <a:lnTo>
                    <a:pt x="6098" y="7914"/>
                  </a:lnTo>
                  <a:cubicBezTo>
                    <a:pt x="6000" y="7926"/>
                    <a:pt x="5907" y="7918"/>
                    <a:pt x="5803" y="7947"/>
                  </a:cubicBezTo>
                  <a:cubicBezTo>
                    <a:pt x="5382" y="8020"/>
                    <a:pt x="4987" y="8230"/>
                    <a:pt x="4607" y="8526"/>
                  </a:cubicBezTo>
                  <a:cubicBezTo>
                    <a:pt x="4230" y="8829"/>
                    <a:pt x="3882" y="9240"/>
                    <a:pt x="3589" y="9732"/>
                  </a:cubicBezTo>
                  <a:cubicBezTo>
                    <a:pt x="3293" y="10220"/>
                    <a:pt x="3050" y="10782"/>
                    <a:pt x="2866" y="11372"/>
                  </a:cubicBezTo>
                  <a:cubicBezTo>
                    <a:pt x="2768" y="11697"/>
                    <a:pt x="2687" y="12029"/>
                    <a:pt x="2622" y="12361"/>
                  </a:cubicBezTo>
                  <a:cubicBezTo>
                    <a:pt x="2151" y="12350"/>
                    <a:pt x="1670" y="12556"/>
                    <a:pt x="1261" y="12993"/>
                  </a:cubicBezTo>
                  <a:cubicBezTo>
                    <a:pt x="1038" y="13232"/>
                    <a:pt x="831" y="13523"/>
                    <a:pt x="656" y="13866"/>
                  </a:cubicBezTo>
                  <a:cubicBezTo>
                    <a:pt x="483" y="14213"/>
                    <a:pt x="338" y="14603"/>
                    <a:pt x="227" y="15022"/>
                  </a:cubicBezTo>
                  <a:cubicBezTo>
                    <a:pt x="118" y="15445"/>
                    <a:pt x="51" y="15897"/>
                    <a:pt x="17" y="16358"/>
                  </a:cubicBezTo>
                  <a:lnTo>
                    <a:pt x="2" y="16706"/>
                  </a:lnTo>
                  <a:cubicBezTo>
                    <a:pt x="-3" y="16842"/>
                    <a:pt x="3" y="16935"/>
                    <a:pt x="4" y="17052"/>
                  </a:cubicBezTo>
                  <a:cubicBezTo>
                    <a:pt x="3" y="17162"/>
                    <a:pt x="7" y="17275"/>
                    <a:pt x="18" y="17396"/>
                  </a:cubicBezTo>
                  <a:cubicBezTo>
                    <a:pt x="28" y="17514"/>
                    <a:pt x="34" y="17636"/>
                    <a:pt x="49" y="17750"/>
                  </a:cubicBezTo>
                  <a:cubicBezTo>
                    <a:pt x="156" y="18666"/>
                    <a:pt x="426" y="19533"/>
                    <a:pt x="823" y="20184"/>
                  </a:cubicBezTo>
                  <a:cubicBezTo>
                    <a:pt x="1018" y="20516"/>
                    <a:pt x="1246" y="20792"/>
                    <a:pt x="1493" y="21001"/>
                  </a:cubicBezTo>
                  <a:cubicBezTo>
                    <a:pt x="1739" y="21212"/>
                    <a:pt x="2005" y="21363"/>
                    <a:pt x="2279" y="21429"/>
                  </a:cubicBezTo>
                  <a:cubicBezTo>
                    <a:pt x="2413" y="21478"/>
                    <a:pt x="2555" y="21473"/>
                    <a:pt x="2689" y="21490"/>
                  </a:cubicBezTo>
                  <a:lnTo>
                    <a:pt x="3077" y="21498"/>
                  </a:lnTo>
                  <a:lnTo>
                    <a:pt x="3851" y="21516"/>
                  </a:lnTo>
                  <a:lnTo>
                    <a:pt x="6947" y="21564"/>
                  </a:lnTo>
                  <a:lnTo>
                    <a:pt x="10044" y="21588"/>
                  </a:lnTo>
                  <a:cubicBezTo>
                    <a:pt x="11076" y="21593"/>
                    <a:pt x="12109" y="21600"/>
                    <a:pt x="13141" y="21591"/>
                  </a:cubicBezTo>
                  <a:lnTo>
                    <a:pt x="16238" y="21574"/>
                  </a:lnTo>
                  <a:lnTo>
                    <a:pt x="19127" y="21534"/>
                  </a:lnTo>
                  <a:lnTo>
                    <a:pt x="19127" y="21547"/>
                  </a:lnTo>
                  <a:lnTo>
                    <a:pt x="19335" y="21536"/>
                  </a:lnTo>
                  <a:cubicBezTo>
                    <a:pt x="19561" y="21523"/>
                    <a:pt x="19786" y="21467"/>
                    <a:pt x="20002" y="21351"/>
                  </a:cubicBezTo>
                  <a:cubicBezTo>
                    <a:pt x="20217" y="21228"/>
                    <a:pt x="20421" y="21059"/>
                    <a:pt x="20608" y="20841"/>
                  </a:cubicBezTo>
                  <a:cubicBezTo>
                    <a:pt x="20792" y="20617"/>
                    <a:pt x="20957" y="20351"/>
                    <a:pt x="21099" y="20052"/>
                  </a:cubicBezTo>
                  <a:cubicBezTo>
                    <a:pt x="21238" y="19748"/>
                    <a:pt x="21351" y="19411"/>
                    <a:pt x="21436" y="19055"/>
                  </a:cubicBezTo>
                  <a:cubicBezTo>
                    <a:pt x="21519" y="18695"/>
                    <a:pt x="21568" y="18316"/>
                    <a:pt x="21590" y="17935"/>
                  </a:cubicBezTo>
                  <a:lnTo>
                    <a:pt x="21595" y="17647"/>
                  </a:lnTo>
                  <a:lnTo>
                    <a:pt x="21597" y="17575"/>
                  </a:lnTo>
                  <a:lnTo>
                    <a:pt x="21597" y="17526"/>
                  </a:lnTo>
                  <a:close/>
                  <a:moveTo>
                    <a:pt x="16343" y="4992"/>
                  </a:moveTo>
                  <a:cubicBezTo>
                    <a:pt x="16202" y="5330"/>
                    <a:pt x="16048" y="5685"/>
                    <a:pt x="15890" y="6036"/>
                  </a:cubicBezTo>
                  <a:cubicBezTo>
                    <a:pt x="15734" y="6388"/>
                    <a:pt x="15576" y="6737"/>
                    <a:pt x="15419" y="7053"/>
                  </a:cubicBezTo>
                  <a:cubicBezTo>
                    <a:pt x="15339" y="7209"/>
                    <a:pt x="15267" y="7367"/>
                    <a:pt x="15192" y="7505"/>
                  </a:cubicBezTo>
                  <a:cubicBezTo>
                    <a:pt x="15117" y="7645"/>
                    <a:pt x="15048" y="7781"/>
                    <a:pt x="14978" y="7894"/>
                  </a:cubicBezTo>
                  <a:cubicBezTo>
                    <a:pt x="14909" y="8009"/>
                    <a:pt x="14849" y="8121"/>
                    <a:pt x="14788" y="8206"/>
                  </a:cubicBezTo>
                  <a:cubicBezTo>
                    <a:pt x="14728" y="8291"/>
                    <a:pt x="14680" y="8377"/>
                    <a:pt x="14632" y="8428"/>
                  </a:cubicBezTo>
                  <a:cubicBezTo>
                    <a:pt x="14538" y="8536"/>
                    <a:pt x="14485" y="8598"/>
                    <a:pt x="14485" y="8598"/>
                  </a:cubicBezTo>
                  <a:cubicBezTo>
                    <a:pt x="14485" y="8598"/>
                    <a:pt x="14541" y="8543"/>
                    <a:pt x="14640" y="8448"/>
                  </a:cubicBezTo>
                  <a:cubicBezTo>
                    <a:pt x="14690" y="8403"/>
                    <a:pt x="14742" y="8324"/>
                    <a:pt x="14807" y="8246"/>
                  </a:cubicBezTo>
                  <a:cubicBezTo>
                    <a:pt x="14873" y="8169"/>
                    <a:pt x="14938" y="8064"/>
                    <a:pt x="15010" y="7952"/>
                  </a:cubicBezTo>
                  <a:cubicBezTo>
                    <a:pt x="15084" y="7843"/>
                    <a:pt x="15156" y="7712"/>
                    <a:pt x="15235" y="7576"/>
                  </a:cubicBezTo>
                  <a:cubicBezTo>
                    <a:pt x="15315" y="7442"/>
                    <a:pt x="15392" y="7290"/>
                    <a:pt x="15473" y="7134"/>
                  </a:cubicBezTo>
                  <a:cubicBezTo>
                    <a:pt x="15633" y="6820"/>
                    <a:pt x="15796" y="6473"/>
                    <a:pt x="15955" y="6123"/>
                  </a:cubicBezTo>
                  <a:cubicBezTo>
                    <a:pt x="16111" y="5766"/>
                    <a:pt x="16262" y="5406"/>
                    <a:pt x="16401" y="5064"/>
                  </a:cubicBezTo>
                  <a:cubicBezTo>
                    <a:pt x="16540" y="4722"/>
                    <a:pt x="16662" y="4394"/>
                    <a:pt x="16767" y="4114"/>
                  </a:cubicBezTo>
                  <a:cubicBezTo>
                    <a:pt x="16872" y="3834"/>
                    <a:pt x="16953" y="3592"/>
                    <a:pt x="17011" y="3426"/>
                  </a:cubicBezTo>
                  <a:cubicBezTo>
                    <a:pt x="17069" y="3258"/>
                    <a:pt x="17101" y="3162"/>
                    <a:pt x="17101" y="3162"/>
                  </a:cubicBezTo>
                  <a:cubicBezTo>
                    <a:pt x="17101" y="3162"/>
                    <a:pt x="16952" y="3525"/>
                    <a:pt x="16729" y="4069"/>
                  </a:cubicBezTo>
                  <a:cubicBezTo>
                    <a:pt x="16616" y="4339"/>
                    <a:pt x="16484" y="4654"/>
                    <a:pt x="16343" y="4992"/>
                  </a:cubicBezTo>
                  <a:close/>
                  <a:moveTo>
                    <a:pt x="16942" y="5135"/>
                  </a:moveTo>
                  <a:cubicBezTo>
                    <a:pt x="16919" y="5241"/>
                    <a:pt x="16911" y="5346"/>
                    <a:pt x="16900" y="5436"/>
                  </a:cubicBezTo>
                  <a:cubicBezTo>
                    <a:pt x="16890" y="5527"/>
                    <a:pt x="16881" y="5606"/>
                    <a:pt x="16874" y="5671"/>
                  </a:cubicBezTo>
                  <a:cubicBezTo>
                    <a:pt x="16861" y="5801"/>
                    <a:pt x="16853" y="5876"/>
                    <a:pt x="16853" y="5876"/>
                  </a:cubicBezTo>
                  <a:cubicBezTo>
                    <a:pt x="16853" y="5876"/>
                    <a:pt x="16866" y="5803"/>
                    <a:pt x="16890" y="5677"/>
                  </a:cubicBezTo>
                  <a:cubicBezTo>
                    <a:pt x="16901" y="5615"/>
                    <a:pt x="16914" y="5538"/>
                    <a:pt x="16930" y="5450"/>
                  </a:cubicBezTo>
                  <a:cubicBezTo>
                    <a:pt x="16946" y="5363"/>
                    <a:pt x="16960" y="5263"/>
                    <a:pt x="16986" y="5160"/>
                  </a:cubicBezTo>
                  <a:cubicBezTo>
                    <a:pt x="17035" y="4950"/>
                    <a:pt x="17088" y="4704"/>
                    <a:pt x="17152" y="4445"/>
                  </a:cubicBezTo>
                  <a:cubicBezTo>
                    <a:pt x="17220" y="4189"/>
                    <a:pt x="17283" y="3909"/>
                    <a:pt x="17362" y="3640"/>
                  </a:cubicBezTo>
                  <a:cubicBezTo>
                    <a:pt x="17435" y="3367"/>
                    <a:pt x="17507" y="3092"/>
                    <a:pt x="17581" y="2841"/>
                  </a:cubicBezTo>
                  <a:cubicBezTo>
                    <a:pt x="17652" y="2586"/>
                    <a:pt x="17718" y="2349"/>
                    <a:pt x="17775" y="2145"/>
                  </a:cubicBezTo>
                  <a:cubicBezTo>
                    <a:pt x="17889" y="1737"/>
                    <a:pt x="17965" y="1466"/>
                    <a:pt x="17965" y="1466"/>
                  </a:cubicBezTo>
                  <a:cubicBezTo>
                    <a:pt x="17965" y="1466"/>
                    <a:pt x="17866" y="1716"/>
                    <a:pt x="17735" y="2108"/>
                  </a:cubicBezTo>
                  <a:cubicBezTo>
                    <a:pt x="17600" y="2497"/>
                    <a:pt x="17438" y="3033"/>
                    <a:pt x="17288" y="3580"/>
                  </a:cubicBezTo>
                  <a:cubicBezTo>
                    <a:pt x="17211" y="3853"/>
                    <a:pt x="17151" y="4138"/>
                    <a:pt x="17086" y="4399"/>
                  </a:cubicBezTo>
                  <a:cubicBezTo>
                    <a:pt x="17052" y="4528"/>
                    <a:pt x="17031" y="4661"/>
                    <a:pt x="17007" y="4785"/>
                  </a:cubicBezTo>
                  <a:cubicBezTo>
                    <a:pt x="16984" y="4909"/>
                    <a:pt x="16962" y="5026"/>
                    <a:pt x="16942" y="5135"/>
                  </a:cubicBezTo>
                  <a:close/>
                </a:path>
              </a:pathLst>
            </a:custGeom>
            <a:solidFill>
              <a:srgbClr val="808080">
                <a:alpha val="4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9489" name="Group 9489"/>
            <p:cNvGrpSpPr/>
            <p:nvPr/>
          </p:nvGrpSpPr>
          <p:grpSpPr>
            <a:xfrm>
              <a:off x="1554612" y="2"/>
              <a:ext cx="560718" cy="686314"/>
              <a:chOff x="0" y="2"/>
              <a:chExt cx="560717" cy="686312"/>
            </a:xfrm>
          </p:grpSpPr>
          <p:sp>
            <p:nvSpPr>
              <p:cNvPr id="9473" name="Shape 9473"/>
              <p:cNvSpPr/>
              <p:nvPr/>
            </p:nvSpPr>
            <p:spPr>
              <a:xfrm>
                <a:off x="421041" y="388709"/>
                <a:ext cx="93117" cy="2976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657" h="21600" extrusionOk="0">
                    <a:moveTo>
                      <a:pt x="12976" y="0"/>
                    </a:moveTo>
                    <a:cubicBezTo>
                      <a:pt x="21600" y="4958"/>
                      <a:pt x="20531" y="13283"/>
                      <a:pt x="8910" y="20944"/>
                    </a:cubicBezTo>
                    <a:cubicBezTo>
                      <a:pt x="8573" y="21166"/>
                      <a:pt x="8223" y="21384"/>
                      <a:pt x="7873" y="21600"/>
                    </a:cubicBezTo>
                    <a:cubicBezTo>
                      <a:pt x="13501" y="17465"/>
                      <a:pt x="9982" y="12297"/>
                      <a:pt x="0" y="8552"/>
                    </a:cubicBezTo>
                    <a:lnTo>
                      <a:pt x="12976" y="0"/>
                    </a:lnTo>
                    <a:close/>
                  </a:path>
                </a:pathLst>
              </a:custGeom>
              <a:solidFill>
                <a:srgbClr val="3194C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474" name="Shape 9474"/>
              <p:cNvSpPr/>
              <p:nvPr/>
            </p:nvSpPr>
            <p:spPr>
              <a:xfrm>
                <a:off x="0" y="259137"/>
                <a:ext cx="238860" cy="1781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447" extrusionOk="0">
                    <a:moveTo>
                      <a:pt x="21600" y="2"/>
                    </a:moveTo>
                    <a:cubicBezTo>
                      <a:pt x="14293" y="-153"/>
                      <a:pt x="5752" y="7646"/>
                      <a:pt x="446" y="20338"/>
                    </a:cubicBezTo>
                    <a:cubicBezTo>
                      <a:pt x="292" y="20707"/>
                      <a:pt x="147" y="21077"/>
                      <a:pt x="0" y="21447"/>
                    </a:cubicBezTo>
                    <a:cubicBezTo>
                      <a:pt x="3020" y="14931"/>
                      <a:pt x="9324" y="12257"/>
                      <a:pt x="15675" y="14173"/>
                    </a:cubicBezTo>
                    <a:lnTo>
                      <a:pt x="21600" y="2"/>
                    </a:lnTo>
                    <a:close/>
                  </a:path>
                </a:pathLst>
              </a:custGeom>
              <a:solidFill>
                <a:srgbClr val="3194C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475" name="Shape 9475"/>
              <p:cNvSpPr/>
              <p:nvPr/>
            </p:nvSpPr>
            <p:spPr>
              <a:xfrm>
                <a:off x="161930" y="5"/>
                <a:ext cx="398788" cy="5324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40" h="21205" extrusionOk="0">
                    <a:moveTo>
                      <a:pt x="17199" y="14032"/>
                    </a:moveTo>
                    <a:cubicBezTo>
                      <a:pt x="20425" y="9516"/>
                      <a:pt x="21356" y="4740"/>
                      <a:pt x="20102" y="1213"/>
                    </a:cubicBezTo>
                    <a:cubicBezTo>
                      <a:pt x="19781" y="310"/>
                      <a:pt x="18534" y="-208"/>
                      <a:pt x="17375" y="80"/>
                    </a:cubicBezTo>
                    <a:cubicBezTo>
                      <a:pt x="12863" y="1199"/>
                      <a:pt x="8163" y="4328"/>
                      <a:pt x="4934" y="8775"/>
                    </a:cubicBezTo>
                    <a:lnTo>
                      <a:pt x="217" y="15270"/>
                    </a:lnTo>
                    <a:cubicBezTo>
                      <a:pt x="-244" y="15905"/>
                      <a:pt x="52" y="16707"/>
                      <a:pt x="879" y="17062"/>
                    </a:cubicBezTo>
                    <a:lnTo>
                      <a:pt x="10155" y="21038"/>
                    </a:lnTo>
                    <a:cubicBezTo>
                      <a:pt x="10981" y="21392"/>
                      <a:pt x="12025" y="21164"/>
                      <a:pt x="12486" y="20529"/>
                    </a:cubicBezTo>
                    <a:lnTo>
                      <a:pt x="17099" y="14176"/>
                    </a:lnTo>
                    <a:lnTo>
                      <a:pt x="17203" y="14034"/>
                    </a:lnTo>
                    <a:lnTo>
                      <a:pt x="17199" y="14032"/>
                    </a:lnTo>
                    <a:close/>
                  </a:path>
                </a:pathLst>
              </a:custGeom>
              <a:solidFill>
                <a:srgbClr val="BFBFBF"/>
              </a:solidFill>
              <a:ln w="6350" cap="flat">
                <a:solidFill>
                  <a:srgbClr val="506C74"/>
                </a:solidFill>
                <a:prstDash val="solid"/>
                <a:miter lim="8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476" name="Shape 9476"/>
              <p:cNvSpPr/>
              <p:nvPr/>
            </p:nvSpPr>
            <p:spPr>
              <a:xfrm>
                <a:off x="178130" y="437298"/>
                <a:ext cx="168015" cy="1133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3" h="21284" extrusionOk="0">
                    <a:moveTo>
                      <a:pt x="16627" y="20896"/>
                    </a:moveTo>
                    <a:lnTo>
                      <a:pt x="1074" y="8199"/>
                    </a:lnTo>
                    <a:cubicBezTo>
                      <a:pt x="210" y="7495"/>
                      <a:pt x="-197" y="6004"/>
                      <a:pt x="92" y="4624"/>
                    </a:cubicBezTo>
                    <a:lnTo>
                      <a:pt x="1062" y="0"/>
                    </a:lnTo>
                    <a:lnTo>
                      <a:pt x="21403" y="16605"/>
                    </a:lnTo>
                    <a:lnTo>
                      <a:pt x="19224" y="20240"/>
                    </a:lnTo>
                    <a:cubicBezTo>
                      <a:pt x="18571" y="21327"/>
                      <a:pt x="17490" y="21600"/>
                      <a:pt x="16627" y="20896"/>
                    </a:cubicBezTo>
                    <a:close/>
                  </a:path>
                </a:pathLst>
              </a:custGeom>
              <a:solidFill>
                <a:srgbClr val="D1D2D1"/>
              </a:solidFill>
              <a:ln w="6350" cap="flat">
                <a:solidFill>
                  <a:srgbClr val="506C74"/>
                </a:solidFill>
                <a:prstDash val="solid"/>
                <a:miter lim="8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477" name="Shape 9477"/>
              <p:cNvSpPr/>
              <p:nvPr/>
            </p:nvSpPr>
            <p:spPr>
              <a:xfrm>
                <a:off x="194328" y="483862"/>
                <a:ext cx="115381" cy="870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15" h="21179" extrusionOk="0">
                    <a:moveTo>
                      <a:pt x="14426" y="20661"/>
                    </a:moveTo>
                    <a:lnTo>
                      <a:pt x="1552" y="10942"/>
                    </a:lnTo>
                    <a:cubicBezTo>
                      <a:pt x="306" y="10003"/>
                      <a:pt x="-285" y="8013"/>
                      <a:pt x="134" y="6170"/>
                    </a:cubicBezTo>
                    <a:lnTo>
                      <a:pt x="1534" y="0"/>
                    </a:lnTo>
                    <a:lnTo>
                      <a:pt x="21315" y="14934"/>
                    </a:lnTo>
                    <a:lnTo>
                      <a:pt x="18170" y="19786"/>
                    </a:lnTo>
                    <a:cubicBezTo>
                      <a:pt x="17231" y="21236"/>
                      <a:pt x="15669" y="21600"/>
                      <a:pt x="14426" y="20661"/>
                    </a:cubicBezTo>
                    <a:close/>
                  </a:path>
                </a:pathLst>
              </a:custGeom>
              <a:solidFill>
                <a:srgbClr val="C5C5C5"/>
              </a:solidFill>
              <a:ln w="6350" cap="flat">
                <a:solidFill>
                  <a:srgbClr val="506C74"/>
                </a:solidFill>
                <a:prstDash val="solid"/>
                <a:miter lim="8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grpSp>
            <p:nvGrpSpPr>
              <p:cNvPr id="9480" name="Group 9480"/>
              <p:cNvGrpSpPr/>
              <p:nvPr/>
            </p:nvGrpSpPr>
            <p:grpSpPr>
              <a:xfrm>
                <a:off x="340068" y="161959"/>
                <a:ext cx="133604" cy="133623"/>
                <a:chOff x="-2" y="-2"/>
                <a:chExt cx="133602" cy="133621"/>
              </a:xfrm>
            </p:grpSpPr>
            <p:sp>
              <p:nvSpPr>
                <p:cNvPr id="9478" name="Shape 9478"/>
                <p:cNvSpPr/>
                <p:nvPr/>
              </p:nvSpPr>
              <p:spPr>
                <a:xfrm>
                  <a:off x="16193" y="16196"/>
                  <a:ext cx="117407" cy="1174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98" h="21598" extrusionOk="0">
                      <a:moveTo>
                        <a:pt x="21598" y="10799"/>
                      </a:moveTo>
                      <a:cubicBezTo>
                        <a:pt x="21599" y="9385"/>
                        <a:pt x="21318" y="7972"/>
                        <a:pt x="20776" y="6666"/>
                      </a:cubicBezTo>
                      <a:cubicBezTo>
                        <a:pt x="20236" y="5360"/>
                        <a:pt x="19435" y="4162"/>
                        <a:pt x="18435" y="3163"/>
                      </a:cubicBezTo>
                      <a:cubicBezTo>
                        <a:pt x="17436" y="2163"/>
                        <a:pt x="16238" y="1362"/>
                        <a:pt x="14932" y="822"/>
                      </a:cubicBezTo>
                      <a:cubicBezTo>
                        <a:pt x="13626" y="280"/>
                        <a:pt x="12213" y="-1"/>
                        <a:pt x="10799" y="0"/>
                      </a:cubicBezTo>
                      <a:cubicBezTo>
                        <a:pt x="9385" y="-1"/>
                        <a:pt x="7972" y="280"/>
                        <a:pt x="6666" y="822"/>
                      </a:cubicBezTo>
                      <a:cubicBezTo>
                        <a:pt x="5360" y="1362"/>
                        <a:pt x="4162" y="2163"/>
                        <a:pt x="3163" y="3163"/>
                      </a:cubicBezTo>
                      <a:cubicBezTo>
                        <a:pt x="2163" y="4162"/>
                        <a:pt x="1362" y="5360"/>
                        <a:pt x="822" y="6666"/>
                      </a:cubicBezTo>
                      <a:cubicBezTo>
                        <a:pt x="280" y="7972"/>
                        <a:pt x="-1" y="9385"/>
                        <a:pt x="0" y="10799"/>
                      </a:cubicBezTo>
                      <a:cubicBezTo>
                        <a:pt x="-1" y="12213"/>
                        <a:pt x="280" y="13626"/>
                        <a:pt x="822" y="14932"/>
                      </a:cubicBezTo>
                      <a:cubicBezTo>
                        <a:pt x="1362" y="16238"/>
                        <a:pt x="2163" y="17436"/>
                        <a:pt x="3163" y="18435"/>
                      </a:cubicBezTo>
                      <a:cubicBezTo>
                        <a:pt x="4162" y="19435"/>
                        <a:pt x="5360" y="20236"/>
                        <a:pt x="6666" y="20776"/>
                      </a:cubicBezTo>
                      <a:cubicBezTo>
                        <a:pt x="7972" y="21318"/>
                        <a:pt x="9385" y="21599"/>
                        <a:pt x="10799" y="21598"/>
                      </a:cubicBezTo>
                      <a:cubicBezTo>
                        <a:pt x="12213" y="21599"/>
                        <a:pt x="13626" y="21318"/>
                        <a:pt x="14932" y="20776"/>
                      </a:cubicBezTo>
                      <a:cubicBezTo>
                        <a:pt x="16238" y="20236"/>
                        <a:pt x="17436" y="19435"/>
                        <a:pt x="18435" y="18435"/>
                      </a:cubicBezTo>
                      <a:cubicBezTo>
                        <a:pt x="19435" y="17436"/>
                        <a:pt x="20236" y="16238"/>
                        <a:pt x="20776" y="14932"/>
                      </a:cubicBezTo>
                      <a:cubicBezTo>
                        <a:pt x="21318" y="13626"/>
                        <a:pt x="21599" y="12213"/>
                        <a:pt x="21598" y="10799"/>
                      </a:cubicBezTo>
                      <a:close/>
                    </a:path>
                  </a:pathLst>
                </a:custGeom>
                <a:solidFill>
                  <a:srgbClr val="FCFCF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/>
                  <a:endParaRPr dirty="0">
                    <a:solidFill>
                      <a:schemeClr val="tx2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9479" name="Shape 9479"/>
                <p:cNvSpPr/>
                <p:nvPr/>
              </p:nvSpPr>
              <p:spPr>
                <a:xfrm>
                  <a:off x="-3" y="-3"/>
                  <a:ext cx="133599" cy="1336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11" h="18912" extrusionOk="0">
                      <a:moveTo>
                        <a:pt x="4848" y="17715"/>
                      </a:moveTo>
                      <a:cubicBezTo>
                        <a:pt x="294" y="15175"/>
                        <a:pt x="-1345" y="9402"/>
                        <a:pt x="1197" y="4848"/>
                      </a:cubicBezTo>
                      <a:cubicBezTo>
                        <a:pt x="3737" y="294"/>
                        <a:pt x="9509" y="-1345"/>
                        <a:pt x="14062" y="1197"/>
                      </a:cubicBezTo>
                      <a:cubicBezTo>
                        <a:pt x="18616" y="3737"/>
                        <a:pt x="20255" y="9510"/>
                        <a:pt x="17713" y="14064"/>
                      </a:cubicBezTo>
                      <a:cubicBezTo>
                        <a:pt x="15173" y="18618"/>
                        <a:pt x="9401" y="20255"/>
                        <a:pt x="4848" y="17715"/>
                      </a:cubicBezTo>
                      <a:close/>
                      <a:moveTo>
                        <a:pt x="12922" y="3239"/>
                      </a:moveTo>
                      <a:cubicBezTo>
                        <a:pt x="9495" y="1328"/>
                        <a:pt x="5152" y="2560"/>
                        <a:pt x="3238" y="5987"/>
                      </a:cubicBezTo>
                      <a:cubicBezTo>
                        <a:pt x="1327" y="9414"/>
                        <a:pt x="2559" y="13758"/>
                        <a:pt x="5986" y="15671"/>
                      </a:cubicBezTo>
                      <a:cubicBezTo>
                        <a:pt x="9413" y="17582"/>
                        <a:pt x="13756" y="16350"/>
                        <a:pt x="15669" y="12923"/>
                      </a:cubicBezTo>
                      <a:cubicBezTo>
                        <a:pt x="17583" y="9496"/>
                        <a:pt x="16351" y="5150"/>
                        <a:pt x="12922" y="3239"/>
                      </a:cubicBezTo>
                      <a:close/>
                    </a:path>
                  </a:pathLst>
                </a:custGeom>
                <a:solidFill>
                  <a:srgbClr val="E7E7E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/>
                  <a:endParaRPr dirty="0">
                    <a:solidFill>
                      <a:schemeClr val="tx2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  <p:sp>
            <p:nvSpPr>
              <p:cNvPr id="9481" name="Shape 9481"/>
              <p:cNvSpPr/>
              <p:nvPr/>
            </p:nvSpPr>
            <p:spPr>
              <a:xfrm>
                <a:off x="226714" y="323924"/>
                <a:ext cx="133601" cy="2409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1" h="21600" extrusionOk="0">
                    <a:moveTo>
                      <a:pt x="21584" y="708"/>
                    </a:moveTo>
                    <a:cubicBezTo>
                      <a:pt x="21600" y="917"/>
                      <a:pt x="21590" y="1214"/>
                      <a:pt x="21543" y="1582"/>
                    </a:cubicBezTo>
                    <a:cubicBezTo>
                      <a:pt x="21507" y="1952"/>
                      <a:pt x="21414" y="2386"/>
                      <a:pt x="21277" y="2875"/>
                    </a:cubicBezTo>
                    <a:cubicBezTo>
                      <a:pt x="21145" y="3365"/>
                      <a:pt x="20946" y="3903"/>
                      <a:pt x="20672" y="4473"/>
                    </a:cubicBezTo>
                    <a:cubicBezTo>
                      <a:pt x="20118" y="5609"/>
                      <a:pt x="19355" y="6898"/>
                      <a:pt x="18088" y="8141"/>
                    </a:cubicBezTo>
                    <a:cubicBezTo>
                      <a:pt x="17444" y="8758"/>
                      <a:pt x="16640" y="9354"/>
                      <a:pt x="15799" y="9951"/>
                    </a:cubicBezTo>
                    <a:cubicBezTo>
                      <a:pt x="14959" y="10548"/>
                      <a:pt x="14123" y="11160"/>
                      <a:pt x="13337" y="11789"/>
                    </a:cubicBezTo>
                    <a:cubicBezTo>
                      <a:pt x="11765" y="13045"/>
                      <a:pt x="10228" y="14313"/>
                      <a:pt x="8690" y="15469"/>
                    </a:cubicBezTo>
                    <a:cubicBezTo>
                      <a:pt x="7184" y="16637"/>
                      <a:pt x="5734" y="17713"/>
                      <a:pt x="4495" y="18635"/>
                    </a:cubicBezTo>
                    <a:cubicBezTo>
                      <a:pt x="2002" y="20477"/>
                      <a:pt x="0" y="21600"/>
                      <a:pt x="0" y="21600"/>
                    </a:cubicBezTo>
                    <a:cubicBezTo>
                      <a:pt x="0" y="21600"/>
                      <a:pt x="481" y="20005"/>
                      <a:pt x="1984" y="17855"/>
                    </a:cubicBezTo>
                    <a:cubicBezTo>
                      <a:pt x="2741" y="16783"/>
                      <a:pt x="3621" y="15530"/>
                      <a:pt x="4614" y="14201"/>
                    </a:cubicBezTo>
                    <a:cubicBezTo>
                      <a:pt x="5571" y="12863"/>
                      <a:pt x="6698" y="11469"/>
                      <a:pt x="7790" y="10063"/>
                    </a:cubicBezTo>
                    <a:cubicBezTo>
                      <a:pt x="8335" y="9361"/>
                      <a:pt x="8832" y="8643"/>
                      <a:pt x="9303" y="7931"/>
                    </a:cubicBezTo>
                    <a:cubicBezTo>
                      <a:pt x="9771" y="7218"/>
                      <a:pt x="10257" y="6523"/>
                      <a:pt x="10862" y="5895"/>
                    </a:cubicBezTo>
                    <a:cubicBezTo>
                      <a:pt x="12093" y="4642"/>
                      <a:pt x="13658" y="3602"/>
                      <a:pt x="15103" y="2743"/>
                    </a:cubicBezTo>
                    <a:cubicBezTo>
                      <a:pt x="15828" y="2314"/>
                      <a:pt x="16544" y="1937"/>
                      <a:pt x="17224" y="1616"/>
                    </a:cubicBezTo>
                    <a:cubicBezTo>
                      <a:pt x="17899" y="1295"/>
                      <a:pt x="18515" y="1022"/>
                      <a:pt x="19058" y="810"/>
                    </a:cubicBezTo>
                    <a:cubicBezTo>
                      <a:pt x="19596" y="596"/>
                      <a:pt x="20043" y="435"/>
                      <a:pt x="20369" y="332"/>
                    </a:cubicBezTo>
                    <a:cubicBezTo>
                      <a:pt x="20695" y="229"/>
                      <a:pt x="21499" y="0"/>
                      <a:pt x="21499" y="0"/>
                    </a:cubicBezTo>
                    <a:cubicBezTo>
                      <a:pt x="21499" y="0"/>
                      <a:pt x="21572" y="499"/>
                      <a:pt x="21584" y="708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/>
                  </a:gs>
                  <a:gs pos="100000">
                    <a:srgbClr val="3F5559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482" name="Shape 9482"/>
              <p:cNvSpPr/>
              <p:nvPr/>
            </p:nvSpPr>
            <p:spPr>
              <a:xfrm>
                <a:off x="356265" y="2"/>
                <a:ext cx="202428" cy="1984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8" h="21059" extrusionOk="0">
                    <a:moveTo>
                      <a:pt x="0" y="9673"/>
                    </a:moveTo>
                    <a:lnTo>
                      <a:pt x="20219" y="21059"/>
                    </a:lnTo>
                    <a:cubicBezTo>
                      <a:pt x="21600" y="14530"/>
                      <a:pt x="21571" y="8332"/>
                      <a:pt x="20173" y="3162"/>
                    </a:cubicBezTo>
                    <a:cubicBezTo>
                      <a:pt x="19537" y="809"/>
                      <a:pt x="17062" y="-541"/>
                      <a:pt x="14763" y="207"/>
                    </a:cubicBezTo>
                    <a:cubicBezTo>
                      <a:pt x="9767" y="1836"/>
                      <a:pt x="4657" y="5097"/>
                      <a:pt x="0" y="9673"/>
                    </a:cubicBezTo>
                    <a:close/>
                  </a:path>
                </a:pathLst>
              </a:custGeom>
              <a:solidFill>
                <a:srgbClr val="3194C6"/>
              </a:solidFill>
              <a:ln w="6350" cap="flat">
                <a:solidFill>
                  <a:srgbClr val="506C74"/>
                </a:solidFill>
                <a:prstDash val="solid"/>
                <a:miter lim="8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483" name="Shape 9483"/>
              <p:cNvSpPr/>
              <p:nvPr/>
            </p:nvSpPr>
            <p:spPr>
              <a:xfrm>
                <a:off x="437235" y="178158"/>
                <a:ext cx="8098" cy="80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598" extrusionOk="0">
                    <a:moveTo>
                      <a:pt x="21598" y="10799"/>
                    </a:moveTo>
                    <a:cubicBezTo>
                      <a:pt x="21599" y="9385"/>
                      <a:pt x="21318" y="7972"/>
                      <a:pt x="20776" y="6666"/>
                    </a:cubicBezTo>
                    <a:cubicBezTo>
                      <a:pt x="20236" y="5360"/>
                      <a:pt x="19435" y="4162"/>
                      <a:pt x="18435" y="3163"/>
                    </a:cubicBezTo>
                    <a:cubicBezTo>
                      <a:pt x="17436" y="2163"/>
                      <a:pt x="16238" y="1362"/>
                      <a:pt x="14932" y="822"/>
                    </a:cubicBezTo>
                    <a:cubicBezTo>
                      <a:pt x="13626" y="280"/>
                      <a:pt x="12213" y="-1"/>
                      <a:pt x="10799" y="0"/>
                    </a:cubicBezTo>
                    <a:cubicBezTo>
                      <a:pt x="9385" y="-1"/>
                      <a:pt x="7972" y="280"/>
                      <a:pt x="6666" y="822"/>
                    </a:cubicBezTo>
                    <a:cubicBezTo>
                      <a:pt x="5360" y="1362"/>
                      <a:pt x="4162" y="2163"/>
                      <a:pt x="3163" y="3163"/>
                    </a:cubicBezTo>
                    <a:cubicBezTo>
                      <a:pt x="2163" y="4162"/>
                      <a:pt x="1362" y="5360"/>
                      <a:pt x="822" y="6666"/>
                    </a:cubicBezTo>
                    <a:cubicBezTo>
                      <a:pt x="280" y="7972"/>
                      <a:pt x="-1" y="9385"/>
                      <a:pt x="0" y="10799"/>
                    </a:cubicBezTo>
                    <a:cubicBezTo>
                      <a:pt x="-1" y="12213"/>
                      <a:pt x="280" y="13626"/>
                      <a:pt x="822" y="14932"/>
                    </a:cubicBezTo>
                    <a:cubicBezTo>
                      <a:pt x="1362" y="16238"/>
                      <a:pt x="2163" y="17436"/>
                      <a:pt x="3163" y="18435"/>
                    </a:cubicBezTo>
                    <a:cubicBezTo>
                      <a:pt x="4162" y="19435"/>
                      <a:pt x="5360" y="20236"/>
                      <a:pt x="6666" y="20776"/>
                    </a:cubicBezTo>
                    <a:cubicBezTo>
                      <a:pt x="7972" y="21318"/>
                      <a:pt x="9385" y="21599"/>
                      <a:pt x="10799" y="21598"/>
                    </a:cubicBezTo>
                    <a:cubicBezTo>
                      <a:pt x="12213" y="21599"/>
                      <a:pt x="13626" y="21318"/>
                      <a:pt x="14932" y="20776"/>
                    </a:cubicBezTo>
                    <a:cubicBezTo>
                      <a:pt x="16238" y="20236"/>
                      <a:pt x="17436" y="19435"/>
                      <a:pt x="18435" y="18435"/>
                    </a:cubicBezTo>
                    <a:cubicBezTo>
                      <a:pt x="19435" y="17436"/>
                      <a:pt x="20236" y="16238"/>
                      <a:pt x="20776" y="14932"/>
                    </a:cubicBezTo>
                    <a:cubicBezTo>
                      <a:pt x="21318" y="13626"/>
                      <a:pt x="21599" y="12213"/>
                      <a:pt x="21598" y="10799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484" name="Shape 9484"/>
              <p:cNvSpPr/>
              <p:nvPr/>
            </p:nvSpPr>
            <p:spPr>
              <a:xfrm>
                <a:off x="372459" y="178158"/>
                <a:ext cx="8098" cy="80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598" extrusionOk="0">
                    <a:moveTo>
                      <a:pt x="21598" y="10799"/>
                    </a:moveTo>
                    <a:cubicBezTo>
                      <a:pt x="21599" y="9385"/>
                      <a:pt x="21318" y="7972"/>
                      <a:pt x="20776" y="6666"/>
                    </a:cubicBezTo>
                    <a:cubicBezTo>
                      <a:pt x="20236" y="5360"/>
                      <a:pt x="19435" y="4162"/>
                      <a:pt x="18435" y="3163"/>
                    </a:cubicBezTo>
                    <a:cubicBezTo>
                      <a:pt x="17436" y="2163"/>
                      <a:pt x="16238" y="1362"/>
                      <a:pt x="14932" y="822"/>
                    </a:cubicBezTo>
                    <a:cubicBezTo>
                      <a:pt x="13626" y="280"/>
                      <a:pt x="12213" y="-1"/>
                      <a:pt x="10799" y="0"/>
                    </a:cubicBezTo>
                    <a:cubicBezTo>
                      <a:pt x="9385" y="-1"/>
                      <a:pt x="7972" y="280"/>
                      <a:pt x="6666" y="822"/>
                    </a:cubicBezTo>
                    <a:cubicBezTo>
                      <a:pt x="5360" y="1362"/>
                      <a:pt x="4162" y="2163"/>
                      <a:pt x="3163" y="3163"/>
                    </a:cubicBezTo>
                    <a:cubicBezTo>
                      <a:pt x="2163" y="4162"/>
                      <a:pt x="1362" y="5360"/>
                      <a:pt x="822" y="6666"/>
                    </a:cubicBezTo>
                    <a:cubicBezTo>
                      <a:pt x="280" y="7972"/>
                      <a:pt x="-1" y="9385"/>
                      <a:pt x="0" y="10799"/>
                    </a:cubicBezTo>
                    <a:cubicBezTo>
                      <a:pt x="-1" y="12213"/>
                      <a:pt x="280" y="13626"/>
                      <a:pt x="822" y="14932"/>
                    </a:cubicBezTo>
                    <a:cubicBezTo>
                      <a:pt x="1362" y="16238"/>
                      <a:pt x="2163" y="17436"/>
                      <a:pt x="3163" y="18435"/>
                    </a:cubicBezTo>
                    <a:cubicBezTo>
                      <a:pt x="4162" y="19435"/>
                      <a:pt x="5360" y="20236"/>
                      <a:pt x="6666" y="20776"/>
                    </a:cubicBezTo>
                    <a:cubicBezTo>
                      <a:pt x="7972" y="21318"/>
                      <a:pt x="9385" y="21599"/>
                      <a:pt x="10799" y="21598"/>
                    </a:cubicBezTo>
                    <a:cubicBezTo>
                      <a:pt x="12213" y="21599"/>
                      <a:pt x="13626" y="21318"/>
                      <a:pt x="14932" y="20776"/>
                    </a:cubicBezTo>
                    <a:cubicBezTo>
                      <a:pt x="16238" y="20236"/>
                      <a:pt x="17436" y="19435"/>
                      <a:pt x="18435" y="18435"/>
                    </a:cubicBezTo>
                    <a:cubicBezTo>
                      <a:pt x="19435" y="17436"/>
                      <a:pt x="20236" y="16238"/>
                      <a:pt x="20776" y="14932"/>
                    </a:cubicBezTo>
                    <a:cubicBezTo>
                      <a:pt x="21318" y="13626"/>
                      <a:pt x="21599" y="12213"/>
                      <a:pt x="21598" y="10799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485" name="Shape 9485"/>
              <p:cNvSpPr/>
              <p:nvPr/>
            </p:nvSpPr>
            <p:spPr>
              <a:xfrm>
                <a:off x="340071" y="226747"/>
                <a:ext cx="8098" cy="80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598" extrusionOk="0">
                    <a:moveTo>
                      <a:pt x="21598" y="10799"/>
                    </a:moveTo>
                    <a:cubicBezTo>
                      <a:pt x="21599" y="9385"/>
                      <a:pt x="21318" y="7972"/>
                      <a:pt x="20776" y="6666"/>
                    </a:cubicBezTo>
                    <a:cubicBezTo>
                      <a:pt x="20236" y="5360"/>
                      <a:pt x="19435" y="4162"/>
                      <a:pt x="18435" y="3163"/>
                    </a:cubicBezTo>
                    <a:cubicBezTo>
                      <a:pt x="17436" y="2163"/>
                      <a:pt x="16238" y="1362"/>
                      <a:pt x="14932" y="822"/>
                    </a:cubicBezTo>
                    <a:cubicBezTo>
                      <a:pt x="13626" y="280"/>
                      <a:pt x="12213" y="-1"/>
                      <a:pt x="10799" y="0"/>
                    </a:cubicBezTo>
                    <a:cubicBezTo>
                      <a:pt x="9385" y="-1"/>
                      <a:pt x="7972" y="280"/>
                      <a:pt x="6666" y="822"/>
                    </a:cubicBezTo>
                    <a:cubicBezTo>
                      <a:pt x="5360" y="1362"/>
                      <a:pt x="4162" y="2163"/>
                      <a:pt x="3163" y="3163"/>
                    </a:cubicBezTo>
                    <a:cubicBezTo>
                      <a:pt x="2163" y="4162"/>
                      <a:pt x="1362" y="5360"/>
                      <a:pt x="822" y="6666"/>
                    </a:cubicBezTo>
                    <a:cubicBezTo>
                      <a:pt x="280" y="7972"/>
                      <a:pt x="-1" y="9385"/>
                      <a:pt x="0" y="10799"/>
                    </a:cubicBezTo>
                    <a:cubicBezTo>
                      <a:pt x="-1" y="12213"/>
                      <a:pt x="280" y="13626"/>
                      <a:pt x="822" y="14932"/>
                    </a:cubicBezTo>
                    <a:cubicBezTo>
                      <a:pt x="1362" y="16238"/>
                      <a:pt x="2163" y="17436"/>
                      <a:pt x="3163" y="18435"/>
                    </a:cubicBezTo>
                    <a:cubicBezTo>
                      <a:pt x="4162" y="19435"/>
                      <a:pt x="5360" y="20236"/>
                      <a:pt x="6666" y="20776"/>
                    </a:cubicBezTo>
                    <a:cubicBezTo>
                      <a:pt x="7972" y="21318"/>
                      <a:pt x="9385" y="21599"/>
                      <a:pt x="10799" y="21598"/>
                    </a:cubicBezTo>
                    <a:cubicBezTo>
                      <a:pt x="12213" y="21599"/>
                      <a:pt x="13626" y="21318"/>
                      <a:pt x="14932" y="20776"/>
                    </a:cubicBezTo>
                    <a:cubicBezTo>
                      <a:pt x="16238" y="20236"/>
                      <a:pt x="17436" y="19435"/>
                      <a:pt x="18435" y="18435"/>
                    </a:cubicBezTo>
                    <a:cubicBezTo>
                      <a:pt x="19435" y="17436"/>
                      <a:pt x="20236" y="16238"/>
                      <a:pt x="20776" y="14932"/>
                    </a:cubicBezTo>
                    <a:cubicBezTo>
                      <a:pt x="21318" y="13626"/>
                      <a:pt x="21599" y="12213"/>
                      <a:pt x="21598" y="10799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486" name="Shape 9486"/>
              <p:cNvSpPr/>
              <p:nvPr/>
            </p:nvSpPr>
            <p:spPr>
              <a:xfrm>
                <a:off x="372459" y="275335"/>
                <a:ext cx="8098" cy="80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598" extrusionOk="0">
                    <a:moveTo>
                      <a:pt x="21598" y="10799"/>
                    </a:moveTo>
                    <a:cubicBezTo>
                      <a:pt x="21599" y="9385"/>
                      <a:pt x="21318" y="7972"/>
                      <a:pt x="20776" y="6666"/>
                    </a:cubicBezTo>
                    <a:cubicBezTo>
                      <a:pt x="20236" y="5360"/>
                      <a:pt x="19435" y="4162"/>
                      <a:pt x="18435" y="3163"/>
                    </a:cubicBezTo>
                    <a:cubicBezTo>
                      <a:pt x="17436" y="2163"/>
                      <a:pt x="16238" y="1362"/>
                      <a:pt x="14932" y="822"/>
                    </a:cubicBezTo>
                    <a:cubicBezTo>
                      <a:pt x="13626" y="280"/>
                      <a:pt x="12213" y="-1"/>
                      <a:pt x="10799" y="0"/>
                    </a:cubicBezTo>
                    <a:cubicBezTo>
                      <a:pt x="9385" y="-1"/>
                      <a:pt x="7972" y="280"/>
                      <a:pt x="6666" y="822"/>
                    </a:cubicBezTo>
                    <a:cubicBezTo>
                      <a:pt x="5360" y="1362"/>
                      <a:pt x="4162" y="2163"/>
                      <a:pt x="3163" y="3163"/>
                    </a:cubicBezTo>
                    <a:cubicBezTo>
                      <a:pt x="2163" y="4162"/>
                      <a:pt x="1362" y="5360"/>
                      <a:pt x="822" y="6666"/>
                    </a:cubicBezTo>
                    <a:cubicBezTo>
                      <a:pt x="280" y="7972"/>
                      <a:pt x="-1" y="9385"/>
                      <a:pt x="0" y="10799"/>
                    </a:cubicBezTo>
                    <a:cubicBezTo>
                      <a:pt x="-1" y="12213"/>
                      <a:pt x="280" y="13626"/>
                      <a:pt x="822" y="14932"/>
                    </a:cubicBezTo>
                    <a:cubicBezTo>
                      <a:pt x="1362" y="16238"/>
                      <a:pt x="2163" y="17436"/>
                      <a:pt x="3163" y="18435"/>
                    </a:cubicBezTo>
                    <a:cubicBezTo>
                      <a:pt x="4162" y="19435"/>
                      <a:pt x="5360" y="20236"/>
                      <a:pt x="6666" y="20776"/>
                    </a:cubicBezTo>
                    <a:cubicBezTo>
                      <a:pt x="7972" y="21318"/>
                      <a:pt x="9385" y="21599"/>
                      <a:pt x="10799" y="21598"/>
                    </a:cubicBezTo>
                    <a:cubicBezTo>
                      <a:pt x="12213" y="21599"/>
                      <a:pt x="13626" y="21318"/>
                      <a:pt x="14932" y="20776"/>
                    </a:cubicBezTo>
                    <a:cubicBezTo>
                      <a:pt x="16238" y="20236"/>
                      <a:pt x="17436" y="19435"/>
                      <a:pt x="18435" y="18435"/>
                    </a:cubicBezTo>
                    <a:cubicBezTo>
                      <a:pt x="19435" y="17436"/>
                      <a:pt x="20236" y="16238"/>
                      <a:pt x="20776" y="14932"/>
                    </a:cubicBezTo>
                    <a:cubicBezTo>
                      <a:pt x="21318" y="13626"/>
                      <a:pt x="21599" y="12213"/>
                      <a:pt x="21598" y="10799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487" name="Shape 9487"/>
              <p:cNvSpPr/>
              <p:nvPr/>
            </p:nvSpPr>
            <p:spPr>
              <a:xfrm>
                <a:off x="437235" y="275335"/>
                <a:ext cx="8098" cy="80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598" extrusionOk="0">
                    <a:moveTo>
                      <a:pt x="21598" y="10799"/>
                    </a:moveTo>
                    <a:cubicBezTo>
                      <a:pt x="21599" y="9385"/>
                      <a:pt x="21318" y="7972"/>
                      <a:pt x="20776" y="6666"/>
                    </a:cubicBezTo>
                    <a:cubicBezTo>
                      <a:pt x="20236" y="5360"/>
                      <a:pt x="19435" y="4162"/>
                      <a:pt x="18435" y="3163"/>
                    </a:cubicBezTo>
                    <a:cubicBezTo>
                      <a:pt x="17436" y="2163"/>
                      <a:pt x="16238" y="1362"/>
                      <a:pt x="14932" y="822"/>
                    </a:cubicBezTo>
                    <a:cubicBezTo>
                      <a:pt x="13626" y="280"/>
                      <a:pt x="12213" y="-1"/>
                      <a:pt x="10799" y="0"/>
                    </a:cubicBezTo>
                    <a:cubicBezTo>
                      <a:pt x="9385" y="-1"/>
                      <a:pt x="7972" y="280"/>
                      <a:pt x="6666" y="822"/>
                    </a:cubicBezTo>
                    <a:cubicBezTo>
                      <a:pt x="5360" y="1362"/>
                      <a:pt x="4162" y="2163"/>
                      <a:pt x="3163" y="3163"/>
                    </a:cubicBezTo>
                    <a:cubicBezTo>
                      <a:pt x="2163" y="4162"/>
                      <a:pt x="1362" y="5360"/>
                      <a:pt x="822" y="6666"/>
                    </a:cubicBezTo>
                    <a:cubicBezTo>
                      <a:pt x="280" y="7972"/>
                      <a:pt x="-1" y="9385"/>
                      <a:pt x="0" y="10799"/>
                    </a:cubicBezTo>
                    <a:cubicBezTo>
                      <a:pt x="-1" y="12213"/>
                      <a:pt x="280" y="13626"/>
                      <a:pt x="822" y="14932"/>
                    </a:cubicBezTo>
                    <a:cubicBezTo>
                      <a:pt x="1362" y="16238"/>
                      <a:pt x="2163" y="17436"/>
                      <a:pt x="3163" y="18435"/>
                    </a:cubicBezTo>
                    <a:cubicBezTo>
                      <a:pt x="4162" y="19435"/>
                      <a:pt x="5360" y="20236"/>
                      <a:pt x="6666" y="20776"/>
                    </a:cubicBezTo>
                    <a:cubicBezTo>
                      <a:pt x="7972" y="21318"/>
                      <a:pt x="9385" y="21599"/>
                      <a:pt x="10799" y="21598"/>
                    </a:cubicBezTo>
                    <a:cubicBezTo>
                      <a:pt x="12213" y="21599"/>
                      <a:pt x="13626" y="21318"/>
                      <a:pt x="14932" y="20776"/>
                    </a:cubicBezTo>
                    <a:cubicBezTo>
                      <a:pt x="16238" y="20236"/>
                      <a:pt x="17436" y="19435"/>
                      <a:pt x="18435" y="18435"/>
                    </a:cubicBezTo>
                    <a:cubicBezTo>
                      <a:pt x="19435" y="17436"/>
                      <a:pt x="20236" y="16238"/>
                      <a:pt x="20776" y="14932"/>
                    </a:cubicBezTo>
                    <a:cubicBezTo>
                      <a:pt x="21318" y="13626"/>
                      <a:pt x="21599" y="12213"/>
                      <a:pt x="21598" y="10799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488" name="Shape 9488"/>
              <p:cNvSpPr/>
              <p:nvPr/>
            </p:nvSpPr>
            <p:spPr>
              <a:xfrm>
                <a:off x="469622" y="226747"/>
                <a:ext cx="8098" cy="80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598" extrusionOk="0">
                    <a:moveTo>
                      <a:pt x="21598" y="10799"/>
                    </a:moveTo>
                    <a:cubicBezTo>
                      <a:pt x="21599" y="9385"/>
                      <a:pt x="21318" y="7972"/>
                      <a:pt x="20776" y="6666"/>
                    </a:cubicBezTo>
                    <a:cubicBezTo>
                      <a:pt x="20236" y="5360"/>
                      <a:pt x="19435" y="4162"/>
                      <a:pt x="18435" y="3163"/>
                    </a:cubicBezTo>
                    <a:cubicBezTo>
                      <a:pt x="17436" y="2163"/>
                      <a:pt x="16238" y="1362"/>
                      <a:pt x="14932" y="822"/>
                    </a:cubicBezTo>
                    <a:cubicBezTo>
                      <a:pt x="13626" y="280"/>
                      <a:pt x="12213" y="-1"/>
                      <a:pt x="10799" y="0"/>
                    </a:cubicBezTo>
                    <a:cubicBezTo>
                      <a:pt x="9385" y="-1"/>
                      <a:pt x="7972" y="280"/>
                      <a:pt x="6666" y="822"/>
                    </a:cubicBezTo>
                    <a:cubicBezTo>
                      <a:pt x="5360" y="1362"/>
                      <a:pt x="4162" y="2163"/>
                      <a:pt x="3163" y="3163"/>
                    </a:cubicBezTo>
                    <a:cubicBezTo>
                      <a:pt x="2163" y="4162"/>
                      <a:pt x="1362" y="5360"/>
                      <a:pt x="822" y="6666"/>
                    </a:cubicBezTo>
                    <a:cubicBezTo>
                      <a:pt x="280" y="7972"/>
                      <a:pt x="-1" y="9385"/>
                      <a:pt x="0" y="10799"/>
                    </a:cubicBezTo>
                    <a:cubicBezTo>
                      <a:pt x="-1" y="12213"/>
                      <a:pt x="280" y="13626"/>
                      <a:pt x="822" y="14932"/>
                    </a:cubicBezTo>
                    <a:cubicBezTo>
                      <a:pt x="1362" y="16238"/>
                      <a:pt x="2163" y="17436"/>
                      <a:pt x="3163" y="18435"/>
                    </a:cubicBezTo>
                    <a:cubicBezTo>
                      <a:pt x="4162" y="19435"/>
                      <a:pt x="5360" y="20236"/>
                      <a:pt x="6666" y="20776"/>
                    </a:cubicBezTo>
                    <a:cubicBezTo>
                      <a:pt x="7972" y="21318"/>
                      <a:pt x="9385" y="21599"/>
                      <a:pt x="10799" y="21598"/>
                    </a:cubicBezTo>
                    <a:cubicBezTo>
                      <a:pt x="12213" y="21599"/>
                      <a:pt x="13626" y="21318"/>
                      <a:pt x="14932" y="20776"/>
                    </a:cubicBezTo>
                    <a:cubicBezTo>
                      <a:pt x="16238" y="20236"/>
                      <a:pt x="17436" y="19435"/>
                      <a:pt x="18435" y="18435"/>
                    </a:cubicBezTo>
                    <a:cubicBezTo>
                      <a:pt x="19435" y="17436"/>
                      <a:pt x="20236" y="16238"/>
                      <a:pt x="20776" y="14932"/>
                    </a:cubicBezTo>
                    <a:cubicBezTo>
                      <a:pt x="21318" y="13626"/>
                      <a:pt x="21599" y="12213"/>
                      <a:pt x="21598" y="10799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sp>
        <p:nvSpPr>
          <p:cNvPr id="2" name="灯片编号占位符 1"/>
          <p:cNvSpPr>
            <a:spLocks noGrp="1"/>
          </p:cNvSpPr>
          <p:nvPr>
            <p:ph type="sldNum" sz="quarter" idx="4294967295"/>
          </p:nvPr>
        </p:nvSpPr>
        <p:spPr>
          <a:xfrm>
            <a:off x="11201867" y="6356350"/>
            <a:ext cx="474133" cy="365125"/>
          </a:xfrm>
        </p:spPr>
        <p:txBody>
          <a:bodyPr/>
          <a:lstStyle/>
          <a:p>
            <a:fld id="{86CB4B4D-7CA3-9044-876B-883B54F8677D}" type="slidenum">
              <a:rPr lang="en-US" altLang="zh-CN" smtClean="0">
                <a:solidFill>
                  <a:schemeClr val="tx2"/>
                </a:solidFill>
              </a:rPr>
            </a:fld>
            <a:endParaRPr lang="en-US" altLang="zh-CN">
              <a:solidFill>
                <a:schemeClr val="tx2"/>
              </a:solidFill>
            </a:endParaRPr>
          </a:p>
        </p:txBody>
      </p:sp>
      <p:sp>
        <p:nvSpPr>
          <p:cNvPr id="3" name="标题 2"/>
          <p:cNvSpPr>
            <a:spLocks noGrp="1"/>
          </p:cNvSpPr>
          <p:nvPr>
            <p:ph type="title" idx="4294967295"/>
          </p:nvPr>
        </p:nvSpPr>
        <p:spPr>
          <a:xfrm>
            <a:off x="388725" y="332833"/>
            <a:ext cx="11503378" cy="461665"/>
          </a:xfr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>
                <a:gradFill>
                  <a:gsLst>
                    <a:gs pos="0">
                      <a:srgbClr val="84703F"/>
                    </a:gs>
                    <a:gs pos="60000">
                      <a:srgbClr val="E1D8A0"/>
                    </a:gs>
                    <a:gs pos="100000">
                      <a:srgbClr val="84703F"/>
                    </a:gs>
                  </a:gsLst>
                  <a:lin ang="3600000" scaled="0"/>
                </a:gradFill>
                <a:cs typeface="+mn-cs"/>
              </a:rPr>
              <a:t>市场开发</a:t>
            </a:r>
            <a:endParaRPr lang="zh-CN" altLang="en-US" sz="2400" b="1" dirty="0">
              <a:gradFill>
                <a:gsLst>
                  <a:gs pos="0">
                    <a:srgbClr val="84703F"/>
                  </a:gs>
                  <a:gs pos="60000">
                    <a:srgbClr val="E1D8A0"/>
                  </a:gs>
                  <a:gs pos="100000">
                    <a:srgbClr val="84703F"/>
                  </a:gs>
                </a:gsLst>
                <a:lin ang="3600000" scaled="0"/>
              </a:gradFill>
              <a:cs typeface="+mn-cs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49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4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4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149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9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649"/>
                            </p:stCondLst>
                            <p:childTnLst>
                              <p:par>
                                <p:cTn id="26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indefinite" fill="hold"/>
                                        <p:tgtEl>
                                          <p:spTgt spid="9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600" fill="hold"/>
                                        <p:tgtEl>
                                          <p:spTgt spid="94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00" fill="hold"/>
                                        <p:tgtEl>
                                          <p:spTgt spid="94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649"/>
                            </p:stCondLst>
                            <p:childTnLst>
                              <p:par>
                                <p:cTn id="3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149"/>
                            </p:stCondLst>
                            <p:childTnLst>
                              <p:par>
                                <p:cTn id="3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649"/>
                            </p:stCondLst>
                            <p:childTnLst>
                              <p:par>
                                <p:cTn id="4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55" grpId="0" animBg="1"/>
      <p:bldP spid="9471" grpId="0" animBg="1" advAuto="0"/>
      <p:bldP spid="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299897" y="312285"/>
            <a:ext cx="11592206" cy="623343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3693" name="Group 13693"/>
          <p:cNvGrpSpPr/>
          <p:nvPr/>
        </p:nvGrpSpPr>
        <p:grpSpPr>
          <a:xfrm>
            <a:off x="3868051" y="3102058"/>
            <a:ext cx="4553058" cy="4006691"/>
            <a:chOff x="0" y="0"/>
            <a:chExt cx="4441823" cy="3908804"/>
          </a:xfrm>
        </p:grpSpPr>
        <p:sp>
          <p:nvSpPr>
            <p:cNvPr id="13688" name="Shape 13688"/>
            <p:cNvSpPr/>
            <p:nvPr/>
          </p:nvSpPr>
          <p:spPr>
            <a:xfrm>
              <a:off x="1671794" y="1854583"/>
              <a:ext cx="1103255" cy="20542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227" extrusionOk="0">
                  <a:moveTo>
                    <a:pt x="17185" y="21227"/>
                  </a:moveTo>
                  <a:cubicBezTo>
                    <a:pt x="17185" y="21227"/>
                    <a:pt x="13893" y="13718"/>
                    <a:pt x="15887" y="9168"/>
                  </a:cubicBezTo>
                  <a:cubicBezTo>
                    <a:pt x="17882" y="4617"/>
                    <a:pt x="21038" y="3662"/>
                    <a:pt x="20727" y="2968"/>
                  </a:cubicBezTo>
                  <a:cubicBezTo>
                    <a:pt x="20416" y="2274"/>
                    <a:pt x="18820" y="2600"/>
                    <a:pt x="18310" y="3242"/>
                  </a:cubicBezTo>
                  <a:cubicBezTo>
                    <a:pt x="17799" y="3884"/>
                    <a:pt x="15711" y="5268"/>
                    <a:pt x="13791" y="5044"/>
                  </a:cubicBezTo>
                  <a:cubicBezTo>
                    <a:pt x="11872" y="4821"/>
                    <a:pt x="11356" y="492"/>
                    <a:pt x="9952" y="60"/>
                  </a:cubicBezTo>
                  <a:cubicBezTo>
                    <a:pt x="8548" y="-373"/>
                    <a:pt x="9036" y="1628"/>
                    <a:pt x="9581" y="3362"/>
                  </a:cubicBezTo>
                  <a:cubicBezTo>
                    <a:pt x="10125" y="5097"/>
                    <a:pt x="7438" y="4131"/>
                    <a:pt x="5761" y="2051"/>
                  </a:cubicBezTo>
                  <a:cubicBezTo>
                    <a:pt x="4084" y="-29"/>
                    <a:pt x="3104" y="580"/>
                    <a:pt x="2919" y="875"/>
                  </a:cubicBezTo>
                  <a:cubicBezTo>
                    <a:pt x="2733" y="1169"/>
                    <a:pt x="6604" y="4880"/>
                    <a:pt x="6318" y="5058"/>
                  </a:cubicBezTo>
                  <a:cubicBezTo>
                    <a:pt x="6032" y="5236"/>
                    <a:pt x="1183" y="2158"/>
                    <a:pt x="712" y="2247"/>
                  </a:cubicBezTo>
                  <a:cubicBezTo>
                    <a:pt x="241" y="2335"/>
                    <a:pt x="-562" y="2578"/>
                    <a:pt x="596" y="3547"/>
                  </a:cubicBezTo>
                  <a:cubicBezTo>
                    <a:pt x="1755" y="4516"/>
                    <a:pt x="5391" y="6146"/>
                    <a:pt x="5160" y="6418"/>
                  </a:cubicBezTo>
                  <a:cubicBezTo>
                    <a:pt x="4928" y="6690"/>
                    <a:pt x="1920" y="5207"/>
                    <a:pt x="823" y="5173"/>
                  </a:cubicBezTo>
                  <a:cubicBezTo>
                    <a:pt x="-274" y="5138"/>
                    <a:pt x="171" y="5987"/>
                    <a:pt x="2138" y="6761"/>
                  </a:cubicBezTo>
                  <a:cubicBezTo>
                    <a:pt x="4105" y="7535"/>
                    <a:pt x="8921" y="8380"/>
                    <a:pt x="9075" y="11304"/>
                  </a:cubicBezTo>
                  <a:cubicBezTo>
                    <a:pt x="9229" y="14229"/>
                    <a:pt x="8166" y="19548"/>
                    <a:pt x="8166" y="19548"/>
                  </a:cubicBezTo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689" name="Shape 13689"/>
            <p:cNvSpPr/>
            <p:nvPr/>
          </p:nvSpPr>
          <p:spPr>
            <a:xfrm>
              <a:off x="2226837" y="-1"/>
              <a:ext cx="1028799" cy="2016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0417" h="21600" extrusionOk="0">
                  <a:moveTo>
                    <a:pt x="1943" y="21482"/>
                  </a:moveTo>
                  <a:cubicBezTo>
                    <a:pt x="1943" y="21482"/>
                    <a:pt x="-4699" y="11144"/>
                    <a:pt x="6578" y="0"/>
                  </a:cubicBezTo>
                  <a:cubicBezTo>
                    <a:pt x="6578" y="0"/>
                    <a:pt x="16901" y="12862"/>
                    <a:pt x="3691" y="21600"/>
                  </a:cubicBezTo>
                  <a:cubicBezTo>
                    <a:pt x="3691" y="21600"/>
                    <a:pt x="4004" y="13307"/>
                    <a:pt x="5486" y="9928"/>
                  </a:cubicBezTo>
                  <a:cubicBezTo>
                    <a:pt x="5486" y="9928"/>
                    <a:pt x="1515" y="17278"/>
                    <a:pt x="1943" y="2148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690" name="Shape 13690"/>
            <p:cNvSpPr/>
            <p:nvPr/>
          </p:nvSpPr>
          <p:spPr>
            <a:xfrm>
              <a:off x="2863072" y="1515273"/>
              <a:ext cx="1578752" cy="863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2056" extrusionOk="0">
                  <a:moveTo>
                    <a:pt x="0" y="8145"/>
                  </a:moveTo>
                  <a:cubicBezTo>
                    <a:pt x="0" y="8145"/>
                    <a:pt x="5511" y="-3705"/>
                    <a:pt x="21600" y="1181"/>
                  </a:cubicBezTo>
                  <a:cubicBezTo>
                    <a:pt x="21600" y="1181"/>
                    <a:pt x="15876" y="17895"/>
                    <a:pt x="857" y="9880"/>
                  </a:cubicBezTo>
                  <a:cubicBezTo>
                    <a:pt x="857" y="9880"/>
                    <a:pt x="8385" y="5781"/>
                    <a:pt x="12196" y="5406"/>
                  </a:cubicBezTo>
                  <a:cubicBezTo>
                    <a:pt x="12196" y="5406"/>
                    <a:pt x="3489" y="5505"/>
                    <a:pt x="0" y="8145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691" name="Shape 13691"/>
            <p:cNvSpPr/>
            <p:nvPr/>
          </p:nvSpPr>
          <p:spPr>
            <a:xfrm>
              <a:off x="-1" y="1448481"/>
              <a:ext cx="1640515" cy="83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0357" extrusionOk="0">
                  <a:moveTo>
                    <a:pt x="21511" y="8303"/>
                  </a:moveTo>
                  <a:cubicBezTo>
                    <a:pt x="21511" y="8303"/>
                    <a:pt x="11306" y="15090"/>
                    <a:pt x="0" y="3992"/>
                  </a:cubicBezTo>
                  <a:cubicBezTo>
                    <a:pt x="0" y="3992"/>
                    <a:pt x="12663" y="-6510"/>
                    <a:pt x="21600" y="6555"/>
                  </a:cubicBezTo>
                  <a:cubicBezTo>
                    <a:pt x="21600" y="6555"/>
                    <a:pt x="13320" y="6366"/>
                    <a:pt x="9924" y="4935"/>
                  </a:cubicBezTo>
                  <a:cubicBezTo>
                    <a:pt x="9924" y="4935"/>
                    <a:pt x="17324" y="8793"/>
                    <a:pt x="21511" y="8303"/>
                  </a:cubicBezTo>
                  <a:close/>
                </a:path>
              </a:pathLst>
            </a:custGeom>
            <a:solidFill>
              <a:schemeClr val="bg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692" name="Shape 13692"/>
            <p:cNvSpPr/>
            <p:nvPr/>
          </p:nvSpPr>
          <p:spPr>
            <a:xfrm>
              <a:off x="1028789" y="154829"/>
              <a:ext cx="1040676" cy="170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730" h="21600" extrusionOk="0">
                  <a:moveTo>
                    <a:pt x="10561" y="21600"/>
                  </a:moveTo>
                  <a:cubicBezTo>
                    <a:pt x="10561" y="21600"/>
                    <a:pt x="-2683" y="17268"/>
                    <a:pt x="491" y="0"/>
                  </a:cubicBezTo>
                  <a:cubicBezTo>
                    <a:pt x="491" y="0"/>
                    <a:pt x="18917" y="3983"/>
                    <a:pt x="12293" y="20507"/>
                  </a:cubicBezTo>
                  <a:cubicBezTo>
                    <a:pt x="12293" y="20507"/>
                    <a:pt x="7012" y="13175"/>
                    <a:pt x="6139" y="9264"/>
                  </a:cubicBezTo>
                  <a:cubicBezTo>
                    <a:pt x="6139" y="9265"/>
                    <a:pt x="7330" y="18288"/>
                    <a:pt x="10561" y="21600"/>
                  </a:cubicBezTo>
                  <a:close/>
                </a:path>
              </a:pathLst>
            </a:custGeom>
            <a:solidFill>
              <a:schemeClr val="tx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6" name="矩形 25"/>
          <p:cNvSpPr/>
          <p:nvPr/>
        </p:nvSpPr>
        <p:spPr>
          <a:xfrm>
            <a:off x="1619133" y="2138564"/>
            <a:ext cx="3254891" cy="9664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30000"/>
              </a:lnSpc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营销及市场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r">
              <a:lnSpc>
                <a:spcPct val="150000"/>
              </a:lnSpc>
              <a:spcAft>
                <a:spcPts val="600"/>
              </a:spcAft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此处添加详细文本描述，建议与标题相关并符合整体语言风格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1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564579" y="3703400"/>
            <a:ext cx="3254891" cy="9664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30000"/>
              </a:lnSpc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开发和部署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r">
              <a:lnSpc>
                <a:spcPct val="150000"/>
              </a:lnSpc>
              <a:spcAft>
                <a:spcPts val="600"/>
              </a:spcAft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此处添加详细文本描述，建议与标题相关并符合整体语言风格。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8421109" y="3766709"/>
            <a:ext cx="3254891" cy="9664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规划和安排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此处添加详细文本描述，建议与标题相关并符合整体语言风格。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7156637" y="1934346"/>
            <a:ext cx="3254891" cy="9664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策略与理念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此处添加详细文本描述，建议与标题相关并符合整体语言风格。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标题 1"/>
          <p:cNvSpPr txBox="1"/>
          <p:nvPr/>
        </p:nvSpPr>
        <p:spPr>
          <a:xfrm>
            <a:off x="516000" y="365129"/>
            <a:ext cx="1116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400" b="1">
                <a:gradFill>
                  <a:gsLst>
                    <a:gs pos="0">
                      <a:srgbClr val="84703F"/>
                    </a:gs>
                    <a:gs pos="60000">
                      <a:srgbClr val="E1D8A0"/>
                    </a:gs>
                    <a:gs pos="100000">
                      <a:srgbClr val="84703F"/>
                    </a:gs>
                  </a:gsLst>
                  <a:lin ang="36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市场开发</a:t>
            </a:r>
            <a:endParaRPr lang="zh-CN" alt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49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6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49"/>
                            </p:stCondLst>
                            <p:childTnLst>
                              <p:par>
                                <p:cTn id="1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/>
      <p:bldP spid="3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ubtitle 2"/>
          <p:cNvSpPr txBox="1"/>
          <p:nvPr/>
        </p:nvSpPr>
        <p:spPr>
          <a:xfrm>
            <a:off x="11507375" y="6290064"/>
            <a:ext cx="538592" cy="31393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BC7B3C4-688C-4C03-84C4-F5EEB57CAA43}" type="slidenum">
              <a:rPr lang="id-ID" sz="1600" smtClean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fld>
            <a:endParaRPr lang="en-US" sz="16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299897" y="312285"/>
            <a:ext cx="11592206" cy="6233431"/>
          </a:xfrm>
          <a:prstGeom prst="rect">
            <a:avLst/>
          </a:prstGeom>
          <a:solidFill>
            <a:schemeClr val="accent5">
              <a:lumMod val="9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299897" y="2741457"/>
            <a:ext cx="11592206" cy="1085849"/>
          </a:xfrm>
          <a:prstGeom prst="rect">
            <a:avLst/>
          </a:prstGeom>
          <a:gradFill flip="none" rotWithShape="1">
            <a:gsLst>
              <a:gs pos="0">
                <a:srgbClr val="84703F"/>
              </a:gs>
              <a:gs pos="65000">
                <a:srgbClr val="E1D8A0"/>
              </a:gs>
              <a:gs pos="100000">
                <a:srgbClr val="84703F"/>
              </a:gs>
            </a:gsLst>
            <a:lin ang="6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文本框 64"/>
          <p:cNvSpPr txBox="1"/>
          <p:nvPr/>
        </p:nvSpPr>
        <p:spPr>
          <a:xfrm>
            <a:off x="3362476" y="2990055"/>
            <a:ext cx="54998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PART06 </a:t>
            </a:r>
            <a:r>
              <a:rPr lang="zh-CN" altLang="en-US" sz="3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财务分析</a:t>
            </a:r>
            <a:endParaRPr lang="zh-CN" altLang="en-US" sz="2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矩形 31"/>
          <p:cNvSpPr/>
          <p:nvPr/>
        </p:nvSpPr>
        <p:spPr>
          <a:xfrm>
            <a:off x="299897" y="312285"/>
            <a:ext cx="11592206" cy="623343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76" name="Group 1476"/>
          <p:cNvGrpSpPr/>
          <p:nvPr/>
        </p:nvGrpSpPr>
        <p:grpSpPr>
          <a:xfrm>
            <a:off x="1308372" y="2214582"/>
            <a:ext cx="2056211" cy="2777462"/>
            <a:chOff x="0" y="0"/>
            <a:chExt cx="1542157" cy="2083096"/>
          </a:xfrm>
        </p:grpSpPr>
        <p:sp>
          <p:nvSpPr>
            <p:cNvPr id="1470" name="Shape 1470"/>
            <p:cNvSpPr/>
            <p:nvPr/>
          </p:nvSpPr>
          <p:spPr>
            <a:xfrm>
              <a:off x="159077" y="0"/>
              <a:ext cx="1224001" cy="1224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</a:defRPr>
              </a:pPr>
              <a:endPara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71" name="Shape 1471"/>
            <p:cNvSpPr/>
            <p:nvPr/>
          </p:nvSpPr>
          <p:spPr>
            <a:xfrm>
              <a:off x="159077" y="0"/>
              <a:ext cx="1224001" cy="1224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800"/>
                  </a:move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ubicBezTo>
                    <a:pt x="0" y="4835"/>
                    <a:pt x="4835" y="0"/>
                    <a:pt x="10800" y="0"/>
                  </a:cubicBezTo>
                  <a:lnTo>
                    <a:pt x="10800" y="10800"/>
                  </a:lnTo>
                  <a:close/>
                </a:path>
              </a:pathLst>
            </a:custGeom>
            <a:solidFill>
              <a:schemeClr val="bg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</a:defRPr>
              </a:pPr>
              <a:endPara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72" name="Shape 1472"/>
            <p:cNvSpPr/>
            <p:nvPr/>
          </p:nvSpPr>
          <p:spPr>
            <a:xfrm>
              <a:off x="220869" y="61792"/>
              <a:ext cx="1100417" cy="1100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solidFill>
              <a:srgbClr val="F2F2F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</a:defRPr>
              </a:pPr>
              <a:endPara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73" name="Shape 1473"/>
            <p:cNvSpPr/>
            <p:nvPr/>
          </p:nvSpPr>
          <p:spPr>
            <a:xfrm>
              <a:off x="229410" y="1306921"/>
              <a:ext cx="1138555" cy="2462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spAutoFit/>
            </a:bodyPr>
            <a:lstStyle/>
            <a:p>
              <a:pPr algn="ctr">
                <a:spcBef>
                  <a:spcPts val="400"/>
                </a:spcBef>
                <a:defRPr>
                  <a:uFillTx/>
                </a:defRPr>
              </a:pPr>
              <a:r>
                <a:rPr sz="2100" b="1">
                  <a:solidFill>
                    <a:schemeClr val="bg1"/>
                  </a:solidFill>
                  <a:uFill>
                    <a:solidFill>
                      <a:srgbClr val="3A5063"/>
                    </a:solidFill>
                  </a:uFill>
                  <a:latin typeface="微软雅黑" panose="020B0503020204020204" pitchFamily="34" charset="-122"/>
                  <a:ea typeface="微软雅黑" panose="020B0503020204020204" pitchFamily="34" charset="-122"/>
                  <a:cs typeface="Roboto Condensed Regular"/>
                  <a:sym typeface="Roboto Condensed Regular"/>
                </a:rPr>
                <a:t>75</a:t>
              </a:r>
              <a:r>
                <a:rPr sz="2100">
                  <a:solidFill>
                    <a:schemeClr val="bg1"/>
                  </a:solidFill>
                  <a:uFill>
                    <a:solidFill>
                      <a:srgbClr val="3A5063"/>
                    </a:solidFill>
                  </a:uFill>
                  <a:latin typeface="微软雅黑" panose="020B0503020204020204" pitchFamily="34" charset="-122"/>
                  <a:ea typeface="微软雅黑" panose="020B0503020204020204" pitchFamily="34" charset="-122"/>
                  <a:cs typeface="Roboto Condensed Regular"/>
                  <a:sym typeface="Roboto Condensed Regular"/>
                </a:rPr>
                <a:t>%</a:t>
              </a:r>
              <a:endParaRPr sz="2100">
                <a:solidFill>
                  <a:schemeClr val="bg1"/>
                </a:solidFill>
                <a:uFill>
                  <a:solidFill>
                    <a:srgbClr val="3A5063"/>
                  </a:solidFill>
                </a:uFill>
                <a:latin typeface="微软雅黑" panose="020B0503020204020204" pitchFamily="34" charset="-122"/>
                <a:ea typeface="微软雅黑" panose="020B0503020204020204" pitchFamily="34" charset="-122"/>
                <a:cs typeface="Roboto Condensed Regular"/>
                <a:sym typeface="Roboto Condensed Regular"/>
              </a:endParaRPr>
            </a:p>
          </p:txBody>
        </p:sp>
        <p:sp>
          <p:nvSpPr>
            <p:cNvPr id="1474" name="Shape 1474"/>
            <p:cNvSpPr/>
            <p:nvPr/>
          </p:nvSpPr>
          <p:spPr>
            <a:xfrm>
              <a:off x="220871" y="475842"/>
              <a:ext cx="1100415" cy="3339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spAutoFit/>
            </a:bodyPr>
            <a:lstStyle/>
            <a:p>
              <a:pPr algn="ctr">
                <a:lnSpc>
                  <a:spcPct val="80000"/>
                </a:lnSpc>
                <a:spcBef>
                  <a:spcPts val="400"/>
                </a:spcBef>
                <a:defRPr>
                  <a:uFillTx/>
                </a:defRPr>
              </a:pPr>
              <a:r>
                <a:rPr lang="zh-CN" altLang="en-US" sz="1600" b="1" dirty="0">
                  <a:solidFill>
                    <a:schemeClr val="bg1"/>
                  </a:solidFill>
                  <a:uFill>
                    <a:solidFill>
                      <a:srgbClr val="4E5663"/>
                    </a:solidFill>
                  </a:uFill>
                  <a:latin typeface="微软雅黑" panose="020B0503020204020204" pitchFamily="34" charset="-122"/>
                  <a:ea typeface="微软雅黑" panose="020B0503020204020204" pitchFamily="34" charset="-122"/>
                  <a:cs typeface="Roboto Condensed Regular"/>
                  <a:sym typeface="Roboto Condensed Regular"/>
                </a:rPr>
                <a:t>添加</a:t>
              </a:r>
              <a:endParaRPr sz="1600" b="1" dirty="0">
                <a:solidFill>
                  <a:schemeClr val="bg1"/>
                </a:solidFill>
                <a:uFill>
                  <a:solidFill>
                    <a:srgbClr val="4E5663"/>
                  </a:solidFill>
                </a:uFill>
                <a:latin typeface="微软雅黑" panose="020B0503020204020204" pitchFamily="34" charset="-122"/>
                <a:ea typeface="微软雅黑" panose="020B0503020204020204" pitchFamily="34" charset="-122"/>
                <a:cs typeface="Roboto Condensed Regular"/>
                <a:sym typeface="Roboto Condensed Regular"/>
              </a:endParaRPr>
            </a:p>
            <a:p>
              <a:pPr algn="ctr">
                <a:lnSpc>
                  <a:spcPct val="80000"/>
                </a:lnSpc>
                <a:spcBef>
                  <a:spcPts val="400"/>
                </a:spcBef>
                <a:defRPr>
                  <a:uFillTx/>
                </a:defRPr>
              </a:pPr>
              <a:r>
                <a:rPr lang="zh-CN" altLang="en-US" sz="1600" b="1" dirty="0">
                  <a:solidFill>
                    <a:schemeClr val="bg1"/>
                  </a:solidFill>
                  <a:uFill>
                    <a:solidFill>
                      <a:srgbClr val="4E5663"/>
                    </a:solidFill>
                  </a:uFill>
                  <a:latin typeface="微软雅黑" panose="020B0503020204020204" pitchFamily="34" charset="-122"/>
                  <a:ea typeface="微软雅黑" panose="020B0503020204020204" pitchFamily="34" charset="-122"/>
                  <a:cs typeface="Roboto Condensed Regular"/>
                  <a:sym typeface="Roboto Condensed Regular"/>
                </a:rPr>
                <a:t>图表标题</a:t>
              </a:r>
              <a:endParaRPr sz="1600" b="1" dirty="0">
                <a:solidFill>
                  <a:schemeClr val="bg1"/>
                </a:solidFill>
                <a:uFill>
                  <a:solidFill>
                    <a:srgbClr val="4E5663"/>
                  </a:solidFill>
                </a:uFill>
                <a:latin typeface="微软雅黑" panose="020B0503020204020204" pitchFamily="34" charset="-122"/>
                <a:ea typeface="微软雅黑" panose="020B0503020204020204" pitchFamily="34" charset="-122"/>
                <a:cs typeface="Roboto Condensed Regular"/>
                <a:sym typeface="Roboto Condensed Regular"/>
              </a:endParaRPr>
            </a:p>
          </p:txBody>
        </p:sp>
        <p:sp>
          <p:nvSpPr>
            <p:cNvPr id="1475" name="Shape 1475"/>
            <p:cNvSpPr/>
            <p:nvPr/>
          </p:nvSpPr>
          <p:spPr>
            <a:xfrm>
              <a:off x="0" y="1626048"/>
              <a:ext cx="1542157" cy="45704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spAutoFit/>
            </a:bodyPr>
            <a:lstStyle>
              <a:lvl1pPr algn="ctr">
                <a:lnSpc>
                  <a:spcPct val="110000"/>
                </a:lnSpc>
                <a:defRPr sz="700">
                  <a:solidFill>
                    <a:srgbClr val="000000">
                      <a:alpha val="50000"/>
                    </a:srgbClr>
                  </a:solidFill>
                  <a:uFill>
                    <a:solidFill>
                      <a:srgbClr val="000000">
                        <a:alpha val="50000"/>
                      </a:srgbClr>
                    </a:solidFill>
                  </a:uFill>
                  <a:latin typeface="Roboto Condensed" panose="02000000000000000000"/>
                  <a:ea typeface="Roboto Condensed" panose="02000000000000000000"/>
                  <a:cs typeface="Roboto Condensed" panose="02000000000000000000"/>
                  <a:sym typeface="Roboto Condensed" panose="02000000000000000000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  <a:uFillTx/>
                </a:defRPr>
              </a:pPr>
              <a:r>
                <a:rPr lang="zh-CN" altLang="en-US" sz="12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此处添加详细文本描述，建议与标题相关并符合整体语言风格，语言描述尽量简洁生动。</a:t>
              </a:r>
              <a:endParaRPr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483" name="Group 1483"/>
          <p:cNvGrpSpPr/>
          <p:nvPr/>
        </p:nvGrpSpPr>
        <p:grpSpPr>
          <a:xfrm>
            <a:off x="3814016" y="2214582"/>
            <a:ext cx="2056211" cy="2777462"/>
            <a:chOff x="0" y="0"/>
            <a:chExt cx="1542157" cy="2083096"/>
          </a:xfrm>
        </p:grpSpPr>
        <p:sp>
          <p:nvSpPr>
            <p:cNvPr id="1477" name="Shape 1477"/>
            <p:cNvSpPr/>
            <p:nvPr/>
          </p:nvSpPr>
          <p:spPr>
            <a:xfrm>
              <a:off x="159077" y="0"/>
              <a:ext cx="1224001" cy="1224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</a:defRPr>
              </a:pPr>
              <a:endPara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78" name="Shape 1478"/>
            <p:cNvSpPr/>
            <p:nvPr/>
          </p:nvSpPr>
          <p:spPr>
            <a:xfrm>
              <a:off x="159077" y="0"/>
              <a:ext cx="612001" cy="612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0" y="9671"/>
                    <a:pt x="9671" y="0"/>
                    <a:pt x="21600" y="0"/>
                  </a:cubicBezTo>
                  <a:lnTo>
                    <a:pt x="21600" y="21600"/>
                  </a:lnTo>
                  <a:close/>
                </a:path>
              </a:pathLst>
            </a:custGeom>
            <a:solidFill>
              <a:schemeClr val="tx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</a:defRPr>
              </a:pPr>
              <a:endPara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79" name="Shape 1479"/>
            <p:cNvSpPr/>
            <p:nvPr/>
          </p:nvSpPr>
          <p:spPr>
            <a:xfrm>
              <a:off x="220869" y="61792"/>
              <a:ext cx="1100417" cy="1100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solidFill>
              <a:srgbClr val="F2F2F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</a:defRPr>
              </a:pPr>
              <a:endPara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80" name="Shape 1480"/>
            <p:cNvSpPr/>
            <p:nvPr/>
          </p:nvSpPr>
          <p:spPr>
            <a:xfrm>
              <a:off x="229410" y="1306921"/>
              <a:ext cx="1138555" cy="2462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spAutoFit/>
            </a:bodyPr>
            <a:lstStyle/>
            <a:p>
              <a:pPr algn="ctr">
                <a:spcBef>
                  <a:spcPts val="400"/>
                </a:spcBef>
                <a:defRPr>
                  <a:uFillTx/>
                </a:defRPr>
              </a:pPr>
              <a:r>
                <a:rPr sz="2100" b="1">
                  <a:solidFill>
                    <a:schemeClr val="bg1"/>
                  </a:solidFill>
                  <a:uFill>
                    <a:solidFill>
                      <a:srgbClr val="3A5063"/>
                    </a:solidFill>
                  </a:uFill>
                  <a:latin typeface="微软雅黑" panose="020B0503020204020204" pitchFamily="34" charset="-122"/>
                  <a:ea typeface="微软雅黑" panose="020B0503020204020204" pitchFamily="34" charset="-122"/>
                  <a:cs typeface="Roboto Condensed Regular"/>
                  <a:sym typeface="Roboto Condensed Regular"/>
                </a:rPr>
                <a:t>25</a:t>
              </a:r>
              <a:r>
                <a:rPr sz="2100">
                  <a:solidFill>
                    <a:schemeClr val="bg1"/>
                  </a:solidFill>
                  <a:uFill>
                    <a:solidFill>
                      <a:srgbClr val="3A5063"/>
                    </a:solidFill>
                  </a:uFill>
                  <a:latin typeface="微软雅黑" panose="020B0503020204020204" pitchFamily="34" charset="-122"/>
                  <a:ea typeface="微软雅黑" panose="020B0503020204020204" pitchFamily="34" charset="-122"/>
                  <a:cs typeface="Roboto Condensed Regular"/>
                  <a:sym typeface="Roboto Condensed Regular"/>
                </a:rPr>
                <a:t>%</a:t>
              </a:r>
              <a:endParaRPr sz="2100">
                <a:solidFill>
                  <a:schemeClr val="bg1"/>
                </a:solidFill>
                <a:uFill>
                  <a:solidFill>
                    <a:srgbClr val="3A5063"/>
                  </a:solidFill>
                </a:uFill>
                <a:latin typeface="微软雅黑" panose="020B0503020204020204" pitchFamily="34" charset="-122"/>
                <a:ea typeface="微软雅黑" panose="020B0503020204020204" pitchFamily="34" charset="-122"/>
                <a:cs typeface="Roboto Condensed Regular"/>
                <a:sym typeface="Roboto Condensed Regular"/>
              </a:endParaRPr>
            </a:p>
          </p:txBody>
        </p:sp>
        <p:sp>
          <p:nvSpPr>
            <p:cNvPr id="1481" name="Shape 1481"/>
            <p:cNvSpPr/>
            <p:nvPr/>
          </p:nvSpPr>
          <p:spPr>
            <a:xfrm>
              <a:off x="220871" y="475842"/>
              <a:ext cx="1100415" cy="3339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spAutoFit/>
            </a:bodyPr>
            <a:lstStyle/>
            <a:p>
              <a:pPr algn="ctr">
                <a:lnSpc>
                  <a:spcPct val="80000"/>
                </a:lnSpc>
                <a:spcBef>
                  <a:spcPts val="400"/>
                </a:spcBef>
                <a:defRPr>
                  <a:uFillTx/>
                </a:defRPr>
              </a:pPr>
              <a:r>
                <a:rPr lang="zh-CN" altLang="en-US" sz="1600" b="1" dirty="0">
                  <a:solidFill>
                    <a:schemeClr val="bg1"/>
                  </a:solidFill>
                  <a:uFill>
                    <a:solidFill>
                      <a:srgbClr val="4E5663"/>
                    </a:solidFill>
                  </a:uFill>
                  <a:latin typeface="微软雅黑" panose="020B0503020204020204" pitchFamily="34" charset="-122"/>
                  <a:ea typeface="微软雅黑" panose="020B0503020204020204" pitchFamily="34" charset="-122"/>
                  <a:cs typeface="Roboto Condensed Regular"/>
                  <a:sym typeface="Roboto Condensed Regular"/>
                </a:rPr>
                <a:t>添加</a:t>
              </a:r>
              <a:endParaRPr sz="1600" b="1" dirty="0">
                <a:solidFill>
                  <a:schemeClr val="bg1"/>
                </a:solidFill>
                <a:uFill>
                  <a:solidFill>
                    <a:srgbClr val="4E5663"/>
                  </a:solidFill>
                </a:uFill>
                <a:latin typeface="微软雅黑" panose="020B0503020204020204" pitchFamily="34" charset="-122"/>
                <a:ea typeface="微软雅黑" panose="020B0503020204020204" pitchFamily="34" charset="-122"/>
                <a:cs typeface="Roboto Condensed Regular"/>
                <a:sym typeface="Roboto Condensed Regular"/>
              </a:endParaRPr>
            </a:p>
            <a:p>
              <a:pPr algn="ctr">
                <a:lnSpc>
                  <a:spcPct val="80000"/>
                </a:lnSpc>
                <a:spcBef>
                  <a:spcPts val="400"/>
                </a:spcBef>
                <a:defRPr>
                  <a:uFillTx/>
                </a:defRPr>
              </a:pPr>
              <a:r>
                <a:rPr lang="zh-CN" altLang="en-US" sz="1600" b="1" dirty="0">
                  <a:solidFill>
                    <a:schemeClr val="bg1"/>
                  </a:solidFill>
                  <a:uFill>
                    <a:solidFill>
                      <a:srgbClr val="4E5663"/>
                    </a:solidFill>
                  </a:uFill>
                  <a:latin typeface="微软雅黑" panose="020B0503020204020204" pitchFamily="34" charset="-122"/>
                  <a:ea typeface="微软雅黑" panose="020B0503020204020204" pitchFamily="34" charset="-122"/>
                  <a:cs typeface="Roboto Condensed Regular"/>
                  <a:sym typeface="Roboto Condensed Regular"/>
                </a:rPr>
                <a:t>图表标题</a:t>
              </a:r>
              <a:endParaRPr sz="1600" b="1" dirty="0">
                <a:solidFill>
                  <a:schemeClr val="bg1"/>
                </a:solidFill>
                <a:uFill>
                  <a:solidFill>
                    <a:srgbClr val="4E5663"/>
                  </a:solidFill>
                </a:uFill>
                <a:latin typeface="微软雅黑" panose="020B0503020204020204" pitchFamily="34" charset="-122"/>
                <a:ea typeface="微软雅黑" panose="020B0503020204020204" pitchFamily="34" charset="-122"/>
                <a:cs typeface="Roboto Condensed Regular"/>
                <a:sym typeface="Roboto Condensed Regular"/>
              </a:endParaRPr>
            </a:p>
          </p:txBody>
        </p:sp>
        <p:sp>
          <p:nvSpPr>
            <p:cNvPr id="1482" name="Shape 1482"/>
            <p:cNvSpPr/>
            <p:nvPr/>
          </p:nvSpPr>
          <p:spPr>
            <a:xfrm>
              <a:off x="0" y="1626048"/>
              <a:ext cx="1542157" cy="45704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spAutoFit/>
            </a:bodyPr>
            <a:lstStyle>
              <a:lvl1pPr algn="ctr">
                <a:lnSpc>
                  <a:spcPct val="110000"/>
                </a:lnSpc>
                <a:defRPr sz="700">
                  <a:solidFill>
                    <a:srgbClr val="000000">
                      <a:alpha val="50000"/>
                    </a:srgbClr>
                  </a:solidFill>
                  <a:uFill>
                    <a:solidFill>
                      <a:srgbClr val="000000">
                        <a:alpha val="50000"/>
                      </a:srgbClr>
                    </a:solidFill>
                  </a:uFill>
                  <a:latin typeface="Roboto Condensed" panose="02000000000000000000"/>
                  <a:ea typeface="Roboto Condensed" panose="02000000000000000000"/>
                  <a:cs typeface="Roboto Condensed" panose="02000000000000000000"/>
                  <a:sym typeface="Roboto Condensed" panose="02000000000000000000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  <a:uFillTx/>
                </a:defRPr>
              </a:pPr>
              <a:r>
                <a:rPr lang="zh-CN" altLang="en-US" sz="12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此处添加详细文本描述，建议与标题相关并符合整体语言风格，语言描述尽量简洁生动。</a:t>
              </a:r>
              <a:endParaRPr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490" name="Group 1490"/>
          <p:cNvGrpSpPr/>
          <p:nvPr/>
        </p:nvGrpSpPr>
        <p:grpSpPr>
          <a:xfrm>
            <a:off x="6319659" y="2214580"/>
            <a:ext cx="2056211" cy="2777464"/>
            <a:chOff x="0" y="0"/>
            <a:chExt cx="1542157" cy="2083097"/>
          </a:xfrm>
        </p:grpSpPr>
        <p:sp>
          <p:nvSpPr>
            <p:cNvPr id="1484" name="Shape 1484"/>
            <p:cNvSpPr/>
            <p:nvPr/>
          </p:nvSpPr>
          <p:spPr>
            <a:xfrm>
              <a:off x="159077" y="1"/>
              <a:ext cx="1224001" cy="1224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</a:defRPr>
              </a:pPr>
              <a:endPara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85" name="Shape 1485"/>
            <p:cNvSpPr/>
            <p:nvPr/>
          </p:nvSpPr>
          <p:spPr>
            <a:xfrm>
              <a:off x="158254" y="0"/>
              <a:ext cx="612824" cy="1224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71" y="21600"/>
                  </a:moveTo>
                  <a:cubicBezTo>
                    <a:pt x="9658" y="21600"/>
                    <a:pt x="0" y="16765"/>
                    <a:pt x="0" y="10800"/>
                  </a:cubicBezTo>
                  <a:cubicBezTo>
                    <a:pt x="0" y="4835"/>
                    <a:pt x="9658" y="0"/>
                    <a:pt x="21571" y="0"/>
                  </a:cubicBezTo>
                  <a:lnTo>
                    <a:pt x="21600" y="1080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</a:defRPr>
              </a:pPr>
              <a:endPara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86" name="Shape 1486"/>
            <p:cNvSpPr/>
            <p:nvPr/>
          </p:nvSpPr>
          <p:spPr>
            <a:xfrm>
              <a:off x="220869" y="61793"/>
              <a:ext cx="1100417" cy="1100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solidFill>
              <a:srgbClr val="F2F2F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</a:defRPr>
              </a:pPr>
              <a:endPara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87" name="Shape 1487"/>
            <p:cNvSpPr/>
            <p:nvPr/>
          </p:nvSpPr>
          <p:spPr>
            <a:xfrm>
              <a:off x="229410" y="1306921"/>
              <a:ext cx="1138555" cy="2462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spAutoFit/>
            </a:bodyPr>
            <a:lstStyle/>
            <a:p>
              <a:pPr algn="ctr">
                <a:spcBef>
                  <a:spcPts val="400"/>
                </a:spcBef>
                <a:defRPr>
                  <a:uFillTx/>
                </a:defRPr>
              </a:pPr>
              <a:r>
                <a:rPr sz="2100" b="1">
                  <a:solidFill>
                    <a:schemeClr val="bg1"/>
                  </a:solidFill>
                  <a:uFill>
                    <a:solidFill>
                      <a:srgbClr val="3A5063"/>
                    </a:solidFill>
                  </a:uFill>
                  <a:latin typeface="微软雅黑" panose="020B0503020204020204" pitchFamily="34" charset="-122"/>
                  <a:ea typeface="微软雅黑" panose="020B0503020204020204" pitchFamily="34" charset="-122"/>
                  <a:cs typeface="Roboto Condensed Regular"/>
                  <a:sym typeface="Roboto Condensed Regular"/>
                </a:rPr>
                <a:t>50</a:t>
              </a:r>
              <a:r>
                <a:rPr sz="2100">
                  <a:solidFill>
                    <a:schemeClr val="bg1"/>
                  </a:solidFill>
                  <a:uFill>
                    <a:solidFill>
                      <a:srgbClr val="3A5063"/>
                    </a:solidFill>
                  </a:uFill>
                  <a:latin typeface="微软雅黑" panose="020B0503020204020204" pitchFamily="34" charset="-122"/>
                  <a:ea typeface="微软雅黑" panose="020B0503020204020204" pitchFamily="34" charset="-122"/>
                  <a:cs typeface="Roboto Condensed Regular"/>
                  <a:sym typeface="Roboto Condensed Regular"/>
                </a:rPr>
                <a:t>%</a:t>
              </a:r>
              <a:endParaRPr sz="2100">
                <a:solidFill>
                  <a:schemeClr val="bg1"/>
                </a:solidFill>
                <a:uFill>
                  <a:solidFill>
                    <a:srgbClr val="3A5063"/>
                  </a:solidFill>
                </a:uFill>
                <a:latin typeface="微软雅黑" panose="020B0503020204020204" pitchFamily="34" charset="-122"/>
                <a:ea typeface="微软雅黑" panose="020B0503020204020204" pitchFamily="34" charset="-122"/>
                <a:cs typeface="Roboto Condensed Regular"/>
                <a:sym typeface="Roboto Condensed Regular"/>
              </a:endParaRPr>
            </a:p>
          </p:txBody>
        </p:sp>
        <p:sp>
          <p:nvSpPr>
            <p:cNvPr id="1488" name="Shape 1488"/>
            <p:cNvSpPr/>
            <p:nvPr/>
          </p:nvSpPr>
          <p:spPr>
            <a:xfrm>
              <a:off x="220871" y="475842"/>
              <a:ext cx="1100415" cy="3339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spAutoFit/>
            </a:bodyPr>
            <a:lstStyle/>
            <a:p>
              <a:pPr algn="ctr">
                <a:lnSpc>
                  <a:spcPct val="80000"/>
                </a:lnSpc>
                <a:spcBef>
                  <a:spcPts val="400"/>
                </a:spcBef>
                <a:defRPr>
                  <a:uFillTx/>
                </a:defRPr>
              </a:pPr>
              <a:r>
                <a:rPr lang="zh-CN" altLang="en-US" sz="1600" b="1" dirty="0">
                  <a:solidFill>
                    <a:schemeClr val="bg1"/>
                  </a:solidFill>
                  <a:uFill>
                    <a:solidFill>
                      <a:srgbClr val="4E5663"/>
                    </a:solidFill>
                  </a:uFill>
                  <a:latin typeface="微软雅黑" panose="020B0503020204020204" pitchFamily="34" charset="-122"/>
                  <a:ea typeface="微软雅黑" panose="020B0503020204020204" pitchFamily="34" charset="-122"/>
                  <a:cs typeface="Roboto Condensed Regular"/>
                  <a:sym typeface="Roboto Condensed Regular"/>
                </a:rPr>
                <a:t>添加</a:t>
              </a:r>
              <a:endParaRPr sz="1600" b="1" dirty="0">
                <a:solidFill>
                  <a:schemeClr val="bg1"/>
                </a:solidFill>
                <a:uFill>
                  <a:solidFill>
                    <a:srgbClr val="4E5663"/>
                  </a:solidFill>
                </a:uFill>
                <a:latin typeface="微软雅黑" panose="020B0503020204020204" pitchFamily="34" charset="-122"/>
                <a:ea typeface="微软雅黑" panose="020B0503020204020204" pitchFamily="34" charset="-122"/>
                <a:cs typeface="Roboto Condensed Regular"/>
                <a:sym typeface="Roboto Condensed Regular"/>
              </a:endParaRPr>
            </a:p>
            <a:p>
              <a:pPr algn="ctr">
                <a:lnSpc>
                  <a:spcPct val="80000"/>
                </a:lnSpc>
                <a:spcBef>
                  <a:spcPts val="400"/>
                </a:spcBef>
                <a:defRPr>
                  <a:uFillTx/>
                </a:defRPr>
              </a:pPr>
              <a:r>
                <a:rPr lang="zh-CN" altLang="en-US" sz="1600" b="1" dirty="0">
                  <a:solidFill>
                    <a:schemeClr val="bg1"/>
                  </a:solidFill>
                  <a:uFill>
                    <a:solidFill>
                      <a:srgbClr val="4E5663"/>
                    </a:solidFill>
                  </a:uFill>
                  <a:latin typeface="微软雅黑" panose="020B0503020204020204" pitchFamily="34" charset="-122"/>
                  <a:ea typeface="微软雅黑" panose="020B0503020204020204" pitchFamily="34" charset="-122"/>
                  <a:cs typeface="Roboto Condensed Regular"/>
                  <a:sym typeface="Roboto Condensed Regular"/>
                </a:rPr>
                <a:t>图表标题</a:t>
              </a:r>
              <a:endParaRPr sz="1600" b="1" dirty="0">
                <a:solidFill>
                  <a:schemeClr val="bg1"/>
                </a:solidFill>
                <a:uFill>
                  <a:solidFill>
                    <a:srgbClr val="4E5663"/>
                  </a:solidFill>
                </a:uFill>
                <a:latin typeface="微软雅黑" panose="020B0503020204020204" pitchFamily="34" charset="-122"/>
                <a:ea typeface="微软雅黑" panose="020B0503020204020204" pitchFamily="34" charset="-122"/>
                <a:cs typeface="Roboto Condensed Regular"/>
                <a:sym typeface="Roboto Condensed Regular"/>
              </a:endParaRPr>
            </a:p>
          </p:txBody>
        </p:sp>
        <p:sp>
          <p:nvSpPr>
            <p:cNvPr id="1489" name="Shape 1489"/>
            <p:cNvSpPr/>
            <p:nvPr/>
          </p:nvSpPr>
          <p:spPr>
            <a:xfrm>
              <a:off x="0" y="1626049"/>
              <a:ext cx="1542157" cy="45704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spAutoFit/>
            </a:bodyPr>
            <a:lstStyle>
              <a:lvl1pPr algn="ctr">
                <a:lnSpc>
                  <a:spcPct val="110000"/>
                </a:lnSpc>
                <a:defRPr sz="700">
                  <a:solidFill>
                    <a:srgbClr val="000000">
                      <a:alpha val="50000"/>
                    </a:srgbClr>
                  </a:solidFill>
                  <a:uFill>
                    <a:solidFill>
                      <a:srgbClr val="000000">
                        <a:alpha val="50000"/>
                      </a:srgbClr>
                    </a:solidFill>
                  </a:uFill>
                  <a:latin typeface="Roboto Condensed" panose="02000000000000000000"/>
                  <a:ea typeface="Roboto Condensed" panose="02000000000000000000"/>
                  <a:cs typeface="Roboto Condensed" panose="02000000000000000000"/>
                  <a:sym typeface="Roboto Condensed" panose="02000000000000000000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  <a:uFillTx/>
                </a:defRPr>
              </a:pPr>
              <a:r>
                <a:rPr lang="zh-CN" altLang="en-US" sz="12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此处添加详细文本描述，建议与标题相关并符合整体语言风格，语言描述尽量简洁生动。</a:t>
              </a:r>
              <a:endParaRPr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497" name="Group 1497"/>
          <p:cNvGrpSpPr/>
          <p:nvPr/>
        </p:nvGrpSpPr>
        <p:grpSpPr>
          <a:xfrm>
            <a:off x="8825300" y="2214582"/>
            <a:ext cx="2056211" cy="2777462"/>
            <a:chOff x="0" y="0"/>
            <a:chExt cx="1542157" cy="2083096"/>
          </a:xfrm>
        </p:grpSpPr>
        <p:sp>
          <p:nvSpPr>
            <p:cNvPr id="1491" name="Shape 1491"/>
            <p:cNvSpPr/>
            <p:nvPr/>
          </p:nvSpPr>
          <p:spPr>
            <a:xfrm>
              <a:off x="159077" y="0"/>
              <a:ext cx="1224001" cy="1224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</a:defRPr>
              </a:pPr>
              <a:endPara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92" name="Shape 1492"/>
            <p:cNvSpPr/>
            <p:nvPr/>
          </p:nvSpPr>
          <p:spPr>
            <a:xfrm>
              <a:off x="159075" y="0"/>
              <a:ext cx="1055978" cy="1224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55" h="20517" extrusionOk="0">
                  <a:moveTo>
                    <a:pt x="20355" y="17319"/>
                  </a:moveTo>
                  <a:lnTo>
                    <a:pt x="20355" y="17319"/>
                  </a:lnTo>
                  <a:cubicBezTo>
                    <a:pt x="15871" y="21429"/>
                    <a:pt x="8404" y="21600"/>
                    <a:pt x="3678" y="17700"/>
                  </a:cubicBezTo>
                  <a:cubicBezTo>
                    <a:pt x="-1049" y="13801"/>
                    <a:pt x="-1245" y="7308"/>
                    <a:pt x="3239" y="3198"/>
                  </a:cubicBezTo>
                  <a:cubicBezTo>
                    <a:pt x="5467" y="1156"/>
                    <a:pt x="8561" y="0"/>
                    <a:pt x="11797" y="0"/>
                  </a:cubicBezTo>
                  <a:lnTo>
                    <a:pt x="11797" y="10258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</a:defRPr>
              </a:pPr>
              <a:endPara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93" name="Shape 1493"/>
            <p:cNvSpPr/>
            <p:nvPr/>
          </p:nvSpPr>
          <p:spPr>
            <a:xfrm>
              <a:off x="220869" y="61792"/>
              <a:ext cx="1100417" cy="1100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solidFill>
              <a:srgbClr val="F2F2F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</a:defRPr>
              </a:pPr>
              <a:endPara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94" name="Shape 1494"/>
            <p:cNvSpPr/>
            <p:nvPr/>
          </p:nvSpPr>
          <p:spPr>
            <a:xfrm>
              <a:off x="229410" y="1306921"/>
              <a:ext cx="1138555" cy="2462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spAutoFit/>
            </a:bodyPr>
            <a:lstStyle/>
            <a:p>
              <a:pPr algn="ctr">
                <a:spcBef>
                  <a:spcPts val="400"/>
                </a:spcBef>
                <a:defRPr>
                  <a:uFillTx/>
                </a:defRPr>
              </a:pPr>
              <a:r>
                <a:rPr sz="2100" b="1">
                  <a:solidFill>
                    <a:schemeClr val="bg1"/>
                  </a:solidFill>
                  <a:uFill>
                    <a:solidFill>
                      <a:srgbClr val="3A5063"/>
                    </a:solidFill>
                  </a:uFill>
                  <a:latin typeface="微软雅黑" panose="020B0503020204020204" pitchFamily="34" charset="-122"/>
                  <a:ea typeface="微软雅黑" panose="020B0503020204020204" pitchFamily="34" charset="-122"/>
                  <a:cs typeface="Roboto Condensed Regular"/>
                  <a:sym typeface="Roboto Condensed Regular"/>
                </a:rPr>
                <a:t>65</a:t>
              </a:r>
              <a:r>
                <a:rPr sz="2100">
                  <a:solidFill>
                    <a:schemeClr val="bg1"/>
                  </a:solidFill>
                  <a:uFill>
                    <a:solidFill>
                      <a:srgbClr val="3A5063"/>
                    </a:solidFill>
                  </a:uFill>
                  <a:latin typeface="微软雅黑" panose="020B0503020204020204" pitchFamily="34" charset="-122"/>
                  <a:ea typeface="微软雅黑" panose="020B0503020204020204" pitchFamily="34" charset="-122"/>
                  <a:cs typeface="Roboto Condensed Regular"/>
                  <a:sym typeface="Roboto Condensed Regular"/>
                </a:rPr>
                <a:t>%</a:t>
              </a:r>
              <a:endParaRPr sz="2100">
                <a:solidFill>
                  <a:schemeClr val="bg1"/>
                </a:solidFill>
                <a:uFill>
                  <a:solidFill>
                    <a:srgbClr val="3A5063"/>
                  </a:solidFill>
                </a:uFill>
                <a:latin typeface="微软雅黑" panose="020B0503020204020204" pitchFamily="34" charset="-122"/>
                <a:ea typeface="微软雅黑" panose="020B0503020204020204" pitchFamily="34" charset="-122"/>
                <a:cs typeface="Roboto Condensed Regular"/>
                <a:sym typeface="Roboto Condensed Regular"/>
              </a:endParaRPr>
            </a:p>
          </p:txBody>
        </p:sp>
        <p:sp>
          <p:nvSpPr>
            <p:cNvPr id="1495" name="Shape 1495"/>
            <p:cNvSpPr/>
            <p:nvPr/>
          </p:nvSpPr>
          <p:spPr>
            <a:xfrm>
              <a:off x="220871" y="475842"/>
              <a:ext cx="1100415" cy="3339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spAutoFit/>
            </a:bodyPr>
            <a:lstStyle/>
            <a:p>
              <a:pPr algn="ctr">
                <a:lnSpc>
                  <a:spcPct val="80000"/>
                </a:lnSpc>
                <a:spcBef>
                  <a:spcPts val="400"/>
                </a:spcBef>
                <a:defRPr>
                  <a:uFillTx/>
                </a:defRPr>
              </a:pPr>
              <a:r>
                <a:rPr lang="zh-CN" altLang="en-US" sz="1600" b="1" dirty="0">
                  <a:solidFill>
                    <a:schemeClr val="bg1"/>
                  </a:solidFill>
                  <a:uFill>
                    <a:solidFill>
                      <a:srgbClr val="4E5663"/>
                    </a:solidFill>
                  </a:uFill>
                  <a:latin typeface="微软雅黑" panose="020B0503020204020204" pitchFamily="34" charset="-122"/>
                  <a:ea typeface="微软雅黑" panose="020B0503020204020204" pitchFamily="34" charset="-122"/>
                  <a:cs typeface="Roboto Condensed Regular"/>
                  <a:sym typeface="Roboto Condensed Regular"/>
                </a:rPr>
                <a:t>添加</a:t>
              </a:r>
              <a:endParaRPr sz="1600" b="1" dirty="0">
                <a:solidFill>
                  <a:schemeClr val="bg1"/>
                </a:solidFill>
                <a:uFill>
                  <a:solidFill>
                    <a:srgbClr val="4E5663"/>
                  </a:solidFill>
                </a:uFill>
                <a:latin typeface="微软雅黑" panose="020B0503020204020204" pitchFamily="34" charset="-122"/>
                <a:ea typeface="微软雅黑" panose="020B0503020204020204" pitchFamily="34" charset="-122"/>
                <a:cs typeface="Roboto Condensed Regular"/>
                <a:sym typeface="Roboto Condensed Regular"/>
              </a:endParaRPr>
            </a:p>
            <a:p>
              <a:pPr algn="ctr">
                <a:lnSpc>
                  <a:spcPct val="80000"/>
                </a:lnSpc>
                <a:spcBef>
                  <a:spcPts val="400"/>
                </a:spcBef>
                <a:defRPr>
                  <a:uFillTx/>
                </a:defRPr>
              </a:pPr>
              <a:r>
                <a:rPr lang="zh-CN" altLang="en-US" sz="1600" b="1" dirty="0">
                  <a:solidFill>
                    <a:schemeClr val="bg1"/>
                  </a:solidFill>
                  <a:uFill>
                    <a:solidFill>
                      <a:srgbClr val="4E5663"/>
                    </a:solidFill>
                  </a:uFill>
                  <a:latin typeface="微软雅黑" panose="020B0503020204020204" pitchFamily="34" charset="-122"/>
                  <a:ea typeface="微软雅黑" panose="020B0503020204020204" pitchFamily="34" charset="-122"/>
                  <a:cs typeface="Roboto Condensed Regular"/>
                  <a:sym typeface="Roboto Condensed Regular"/>
                </a:rPr>
                <a:t>图表标题</a:t>
              </a:r>
              <a:endParaRPr sz="1600" b="1" dirty="0">
                <a:solidFill>
                  <a:schemeClr val="bg1"/>
                </a:solidFill>
                <a:uFill>
                  <a:solidFill>
                    <a:srgbClr val="4E5663"/>
                  </a:solidFill>
                </a:uFill>
                <a:latin typeface="微软雅黑" panose="020B0503020204020204" pitchFamily="34" charset="-122"/>
                <a:ea typeface="微软雅黑" panose="020B0503020204020204" pitchFamily="34" charset="-122"/>
                <a:cs typeface="Roboto Condensed Regular"/>
                <a:sym typeface="Roboto Condensed Regular"/>
              </a:endParaRPr>
            </a:p>
          </p:txBody>
        </p:sp>
        <p:sp>
          <p:nvSpPr>
            <p:cNvPr id="1496" name="Shape 1496"/>
            <p:cNvSpPr/>
            <p:nvPr/>
          </p:nvSpPr>
          <p:spPr>
            <a:xfrm>
              <a:off x="0" y="1626048"/>
              <a:ext cx="1542157" cy="45704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spAutoFit/>
            </a:bodyPr>
            <a:lstStyle>
              <a:lvl1pPr algn="ctr">
                <a:lnSpc>
                  <a:spcPct val="110000"/>
                </a:lnSpc>
                <a:defRPr sz="700">
                  <a:solidFill>
                    <a:srgbClr val="000000">
                      <a:alpha val="50000"/>
                    </a:srgbClr>
                  </a:solidFill>
                  <a:uFill>
                    <a:solidFill>
                      <a:srgbClr val="000000">
                        <a:alpha val="50000"/>
                      </a:srgbClr>
                    </a:solidFill>
                  </a:uFill>
                  <a:latin typeface="Roboto Condensed" panose="02000000000000000000"/>
                  <a:ea typeface="Roboto Condensed" panose="02000000000000000000"/>
                  <a:cs typeface="Roboto Condensed" panose="02000000000000000000"/>
                  <a:sym typeface="Roboto Condensed" panose="02000000000000000000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  <a:uFillTx/>
                </a:defRPr>
              </a:pPr>
              <a:r>
                <a:rPr lang="zh-CN" altLang="en-US" sz="12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此处添加详细文本描述，建议与标题相关并符合整体语言风格，语言描述尽量简洁生动。</a:t>
              </a:r>
              <a:endParaRPr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" name="灯片编号占位符 1"/>
          <p:cNvSpPr>
            <a:spLocks noGrp="1"/>
          </p:cNvSpPr>
          <p:nvPr>
            <p:ph type="sldNum" sz="quarter" idx="4294967295"/>
          </p:nvPr>
        </p:nvSpPr>
        <p:spPr>
          <a:xfrm>
            <a:off x="11201867" y="6356350"/>
            <a:ext cx="474133" cy="365125"/>
          </a:xfrm>
        </p:spPr>
        <p:txBody>
          <a:bodyPr/>
          <a:lstStyle/>
          <a:p>
            <a:fld id="{86CB4B4D-7CA3-9044-876B-883B54F8677D}" type="slidenum">
              <a:rPr lang="en-US" altLang="zh-CN" smtClean="0">
                <a:solidFill>
                  <a:schemeClr val="bg1"/>
                </a:solidFill>
              </a:rPr>
            </a:fld>
            <a:endParaRPr lang="en-US" altLang="zh-CN">
              <a:solidFill>
                <a:schemeClr val="bg1"/>
              </a:solidFill>
            </a:endParaRPr>
          </a:p>
        </p:txBody>
      </p:sp>
      <p:sp>
        <p:nvSpPr>
          <p:cNvPr id="33" name="标题 1"/>
          <p:cNvSpPr txBox="1"/>
          <p:nvPr/>
        </p:nvSpPr>
        <p:spPr>
          <a:xfrm>
            <a:off x="516000" y="365125"/>
            <a:ext cx="1116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400" b="1">
                <a:gradFill>
                  <a:gsLst>
                    <a:gs pos="0">
                      <a:srgbClr val="84703F"/>
                    </a:gs>
                    <a:gs pos="60000">
                      <a:srgbClr val="E1D8A0"/>
                    </a:gs>
                    <a:gs pos="100000">
                      <a:srgbClr val="84703F"/>
                    </a:gs>
                  </a:gsLst>
                  <a:lin ang="36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财务分析</a:t>
            </a:r>
            <a:endParaRPr lang="zh-CN" altLang="en-US" dirty="0"/>
          </a:p>
        </p:txBody>
      </p:sp>
    </p:spTree>
  </p:cSld>
  <p:clrMapOvr>
    <a:masterClrMapping/>
  </p:clrMapOvr>
  <p:transition spd="med"/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fill="hold" nodeType="tmRoot">
              <p:childTnLst>
                <p:seq concurrent="1" nextAc="seek">
                  <p:cTn id="2" dur="indefinite" fill="hold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" dur="500" tmFilter="0,0; .5, 1; 1, 1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649"/>
                                </p:stCondLst>
                                <p:childTnLst>
                                  <p:par>
                                    <p:cTn id="13" presetID="2" presetClass="entr" presetSubtype="4" accel="74000" fill="hold" grpId="0" nodeType="after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5" dur="500" fill="hold"/>
                                            <p:tgtEl>
                                              <p:spTgt spid="14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16" dur="500" fill="hold"/>
                                            <p:tgtEl>
                                              <p:spTgt spid="14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149"/>
                                </p:stCondLst>
                                <p:childTnLst>
                                  <p:par>
                                    <p:cTn id="18" presetID="2" presetClass="entr" presetSubtype="4" accel="74000" fill="hold" nodeType="after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20" dur="500" fill="hold"/>
                                            <p:tgtEl>
                                              <p:spTgt spid="14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21" dur="500" fill="hold"/>
                                            <p:tgtEl>
                                              <p:spTgt spid="14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649"/>
                                </p:stCondLst>
                                <p:childTnLst>
                                  <p:par>
                                    <p:cTn id="23" presetID="2" presetClass="entr" presetSubtype="4" accel="74000" fill="hold" nodeType="after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25" dur="500" fill="hold"/>
                                            <p:tgtEl>
                                              <p:spTgt spid="14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26" dur="500" fill="hold"/>
                                            <p:tgtEl>
                                              <p:spTgt spid="14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2149"/>
                                </p:stCondLst>
                                <p:childTnLst>
                                  <p:par>
                                    <p:cTn id="28" presetID="2" presetClass="entr" presetSubtype="4" accel="74000" fill="hold" nodeType="after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30" dur="500" fill="hold"/>
                                            <p:tgtEl>
                                              <p:spTgt spid="149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31" dur="500" fill="hold"/>
                                            <p:tgtEl>
                                              <p:spTgt spid="149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76" grpId="0" advAuto="0"/>
          <p:bldP spid="33" grpId="0"/>
        </p:bldLst>
      </p:timing>
    </mc:Choice>
    <mc:Fallback>
      <p:timing>
        <p:tnLst>
          <p:par>
            <p:cTn id="1" dur="indefinite" restart="never" fill="hold" nodeType="tmRoot">
              <p:childTnLst>
                <p:seq concurrent="1" nextAc="seek">
                  <p:cTn id="2" dur="indefinite" fill="hold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" dur="500" tmFilter="0,0; .5, 1; 1, 1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649"/>
                                </p:stCondLst>
                                <p:childTnLst>
                                  <p:par>
                                    <p:cTn id="13" presetID="2" presetClass="entr" presetSubtype="4" accel="74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149"/>
                                </p:stCondLst>
                                <p:childTnLst>
                                  <p:par>
                                    <p:cTn id="18" presetID="2" presetClass="entr" presetSubtype="4" accel="74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4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14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649"/>
                                </p:stCondLst>
                                <p:childTnLst>
                                  <p:par>
                                    <p:cTn id="23" presetID="2" presetClass="entr" presetSubtype="4" accel="74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4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14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2149"/>
                                </p:stCondLst>
                                <p:childTnLst>
                                  <p:par>
                                    <p:cTn id="28" presetID="2" presetClass="entr" presetSubtype="4" accel="74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149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49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76" grpId="0" advAuto="0"/>
          <p:bldP spid="33" grpId="0"/>
        </p:bldLst>
      </p:timing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矩形 53"/>
          <p:cNvSpPr/>
          <p:nvPr/>
        </p:nvSpPr>
        <p:spPr>
          <a:xfrm>
            <a:off x="299897" y="312285"/>
            <a:ext cx="11592206" cy="623343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16000" y="361667"/>
            <a:ext cx="11160000" cy="461665"/>
          </a:xfr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>
                <a:gradFill>
                  <a:gsLst>
                    <a:gs pos="0">
                      <a:srgbClr val="84703F"/>
                    </a:gs>
                    <a:gs pos="60000">
                      <a:srgbClr val="E1D8A0"/>
                    </a:gs>
                    <a:gs pos="100000">
                      <a:srgbClr val="84703F"/>
                    </a:gs>
                  </a:gsLst>
                  <a:lin ang="3600000" scaled="0"/>
                </a:gradFill>
                <a:cs typeface="+mn-cs"/>
              </a:rPr>
              <a:t>财务分析</a:t>
            </a:r>
            <a:endParaRPr lang="zh-CN" altLang="en-US" sz="2400" b="1" dirty="0">
              <a:gradFill>
                <a:gsLst>
                  <a:gs pos="0">
                    <a:srgbClr val="84703F"/>
                  </a:gs>
                  <a:gs pos="60000">
                    <a:srgbClr val="E1D8A0"/>
                  </a:gs>
                  <a:gs pos="100000">
                    <a:srgbClr val="84703F"/>
                  </a:gs>
                </a:gsLst>
                <a:lin ang="3600000" scaled="0"/>
              </a:gradFill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F668F-848C-4CC0-8143-F2E483CC7783}" type="slidenum">
              <a:rPr lang="zh-CN" altLang="en-US" smtClean="0">
                <a:solidFill>
                  <a:schemeClr val="tx2"/>
                </a:solidFill>
              </a:rPr>
            </a:fld>
            <a:endParaRPr lang="zh-CN" altLang="en-US">
              <a:solidFill>
                <a:schemeClr val="tx2"/>
              </a:solidFill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6920847" y="4480498"/>
            <a:ext cx="460511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此处添加详细文本描述，建议与标题相关并符合整体语言风格。为客户提供有效服务，是我们工作的方向和价值评价的标尺，成就客户就是成就我们自己。此处添加详细文本描述，建议与标题相关并符合整体语言风格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755202" y="1826782"/>
            <a:ext cx="5202075" cy="4033787"/>
            <a:chOff x="755200" y="1899351"/>
            <a:chExt cx="5202075" cy="4033787"/>
          </a:xfrm>
        </p:grpSpPr>
        <p:grpSp>
          <p:nvGrpSpPr>
            <p:cNvPr id="37" name="组合 36"/>
            <p:cNvGrpSpPr/>
            <p:nvPr/>
          </p:nvGrpSpPr>
          <p:grpSpPr>
            <a:xfrm>
              <a:off x="755200" y="1899351"/>
              <a:ext cx="5202075" cy="3725537"/>
              <a:chOff x="732048" y="2176306"/>
              <a:chExt cx="5913849" cy="2633889"/>
            </a:xfrm>
          </p:grpSpPr>
          <p:cxnSp>
            <p:nvCxnSpPr>
              <p:cNvPr id="53" name="直接连接符 52"/>
              <p:cNvCxnSpPr/>
              <p:nvPr/>
            </p:nvCxnSpPr>
            <p:spPr>
              <a:xfrm>
                <a:off x="1206631" y="2250581"/>
                <a:ext cx="5439266" cy="0"/>
              </a:xfrm>
              <a:prstGeom prst="line">
                <a:avLst/>
              </a:prstGeom>
              <a:ln>
                <a:solidFill>
                  <a:schemeClr val="tx2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直接连接符 55"/>
              <p:cNvCxnSpPr/>
              <p:nvPr/>
            </p:nvCxnSpPr>
            <p:spPr>
              <a:xfrm>
                <a:off x="1206631" y="2746916"/>
                <a:ext cx="5439266" cy="0"/>
              </a:xfrm>
              <a:prstGeom prst="line">
                <a:avLst/>
              </a:prstGeom>
              <a:ln>
                <a:solidFill>
                  <a:schemeClr val="tx2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直接连接符 58"/>
              <p:cNvCxnSpPr/>
              <p:nvPr/>
            </p:nvCxnSpPr>
            <p:spPr>
              <a:xfrm>
                <a:off x="1206631" y="3243251"/>
                <a:ext cx="5439266" cy="0"/>
              </a:xfrm>
              <a:prstGeom prst="line">
                <a:avLst/>
              </a:prstGeom>
              <a:ln>
                <a:solidFill>
                  <a:schemeClr val="tx2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直接连接符 63"/>
              <p:cNvCxnSpPr/>
              <p:nvPr/>
            </p:nvCxnSpPr>
            <p:spPr>
              <a:xfrm>
                <a:off x="1206631" y="3739586"/>
                <a:ext cx="5439266" cy="0"/>
              </a:xfrm>
              <a:prstGeom prst="line">
                <a:avLst/>
              </a:prstGeom>
              <a:ln>
                <a:solidFill>
                  <a:schemeClr val="tx2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直接连接符 64"/>
              <p:cNvCxnSpPr/>
              <p:nvPr/>
            </p:nvCxnSpPr>
            <p:spPr>
              <a:xfrm>
                <a:off x="1206631" y="4235921"/>
                <a:ext cx="5439266" cy="0"/>
              </a:xfrm>
              <a:prstGeom prst="line">
                <a:avLst/>
              </a:prstGeom>
              <a:ln>
                <a:solidFill>
                  <a:schemeClr val="tx2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直接连接符 75"/>
              <p:cNvCxnSpPr/>
              <p:nvPr/>
            </p:nvCxnSpPr>
            <p:spPr>
              <a:xfrm>
                <a:off x="1206631" y="4732256"/>
                <a:ext cx="5439266" cy="0"/>
              </a:xfrm>
              <a:prstGeom prst="line">
                <a:avLst/>
              </a:prstGeom>
              <a:ln>
                <a:solidFill>
                  <a:schemeClr val="tx2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8" name="矩形 77"/>
              <p:cNvSpPr/>
              <p:nvPr/>
            </p:nvSpPr>
            <p:spPr>
              <a:xfrm>
                <a:off x="732048" y="2176306"/>
                <a:ext cx="521551" cy="15231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r"/>
                <a:r>
                  <a:rPr lang="en-US" altLang="zh-CN" sz="8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100%</a:t>
                </a:r>
                <a:endParaRPr lang="zh-CN" altLang="en-US" sz="80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8" name="矩形 87"/>
              <p:cNvSpPr/>
              <p:nvPr/>
            </p:nvSpPr>
            <p:spPr>
              <a:xfrm>
                <a:off x="801302" y="2672621"/>
                <a:ext cx="452303" cy="15231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r"/>
                <a:r>
                  <a:rPr lang="en-US" altLang="zh-CN" sz="8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80%</a:t>
                </a:r>
                <a:endParaRPr lang="zh-CN" altLang="en-US" sz="80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1" name="矩形 90"/>
              <p:cNvSpPr/>
              <p:nvPr/>
            </p:nvSpPr>
            <p:spPr>
              <a:xfrm>
                <a:off x="801302" y="3168936"/>
                <a:ext cx="452303" cy="15231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r"/>
                <a:r>
                  <a:rPr lang="en-US" altLang="zh-CN" sz="8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60%</a:t>
                </a:r>
                <a:endParaRPr lang="zh-CN" altLang="en-US" sz="80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2" name="矩形 91"/>
              <p:cNvSpPr/>
              <p:nvPr/>
            </p:nvSpPr>
            <p:spPr>
              <a:xfrm>
                <a:off x="801302" y="3665251"/>
                <a:ext cx="452303" cy="15231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r"/>
                <a:r>
                  <a:rPr lang="en-US" altLang="zh-CN" sz="8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40%</a:t>
                </a:r>
                <a:endParaRPr lang="zh-CN" altLang="en-US" sz="80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4" name="矩形 93"/>
              <p:cNvSpPr/>
              <p:nvPr/>
            </p:nvSpPr>
            <p:spPr>
              <a:xfrm>
                <a:off x="801302" y="4161566"/>
                <a:ext cx="452303" cy="15231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r"/>
                <a:r>
                  <a:rPr lang="en-US" altLang="zh-CN" sz="8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20%</a:t>
                </a:r>
                <a:endParaRPr lang="zh-CN" altLang="en-US" sz="80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5" name="矩形 94"/>
              <p:cNvSpPr/>
              <p:nvPr/>
            </p:nvSpPr>
            <p:spPr>
              <a:xfrm>
                <a:off x="870546" y="4657880"/>
                <a:ext cx="383054" cy="15231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r"/>
                <a:r>
                  <a:rPr lang="en-US" altLang="zh-CN" sz="8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0%</a:t>
                </a:r>
                <a:endParaRPr lang="zh-CN" altLang="en-US" sz="80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38" name="Rectangle 55"/>
            <p:cNvSpPr>
              <a:spLocks noChangeArrowheads="1"/>
            </p:cNvSpPr>
            <p:nvPr/>
          </p:nvSpPr>
          <p:spPr bwMode="auto">
            <a:xfrm>
              <a:off x="2246273" y="5625361"/>
              <a:ext cx="72135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Aft>
                  <a:spcPts val="0"/>
                </a:spcAft>
              </a:pPr>
              <a:r>
                <a:rPr lang="en-US" altLang="zh-CN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ENTER</a:t>
              </a:r>
              <a:endPara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>
                <a:spcAft>
                  <a:spcPts val="0"/>
                </a:spcAft>
              </a:pPr>
              <a:r>
                <a:rPr lang="en-US" altLang="zh-CN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YOUR TITLE</a:t>
              </a:r>
              <a:endPara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9" name="单圆角矩形 38"/>
            <p:cNvSpPr/>
            <p:nvPr/>
          </p:nvSpPr>
          <p:spPr>
            <a:xfrm>
              <a:off x="5494270" y="2706460"/>
              <a:ext cx="364661" cy="2808188"/>
            </a:xfrm>
            <a:prstGeom prst="round1Rect">
              <a:avLst>
                <a:gd name="adj" fmla="val 50000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0" name="单圆角矩形 39"/>
            <p:cNvSpPr/>
            <p:nvPr/>
          </p:nvSpPr>
          <p:spPr>
            <a:xfrm flipH="1">
              <a:off x="5129607" y="2971061"/>
              <a:ext cx="364661" cy="2543586"/>
            </a:xfrm>
            <a:prstGeom prst="round1Rect">
              <a:avLst>
                <a:gd name="adj" fmla="val 50000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1" name="单圆角矩形 40"/>
            <p:cNvSpPr/>
            <p:nvPr/>
          </p:nvSpPr>
          <p:spPr>
            <a:xfrm>
              <a:off x="4532861" y="2324449"/>
              <a:ext cx="364661" cy="3190199"/>
            </a:xfrm>
            <a:prstGeom prst="round1Rect">
              <a:avLst>
                <a:gd name="adj" fmla="val 50000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2" name="单圆角矩形 41"/>
            <p:cNvSpPr/>
            <p:nvPr/>
          </p:nvSpPr>
          <p:spPr>
            <a:xfrm flipH="1">
              <a:off x="4168200" y="2324449"/>
              <a:ext cx="364661" cy="3190199"/>
            </a:xfrm>
            <a:prstGeom prst="round1Rect">
              <a:avLst>
                <a:gd name="adj" fmla="val 50000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3" name="单圆角矩形 42"/>
            <p:cNvSpPr/>
            <p:nvPr/>
          </p:nvSpPr>
          <p:spPr>
            <a:xfrm>
              <a:off x="3571452" y="3029280"/>
              <a:ext cx="364661" cy="2485368"/>
            </a:xfrm>
            <a:prstGeom prst="round1Rect">
              <a:avLst>
                <a:gd name="adj" fmla="val 50000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4" name="单圆角矩形 43"/>
            <p:cNvSpPr/>
            <p:nvPr/>
          </p:nvSpPr>
          <p:spPr>
            <a:xfrm flipH="1">
              <a:off x="3206789" y="3569917"/>
              <a:ext cx="364661" cy="1944730"/>
            </a:xfrm>
            <a:prstGeom prst="round1Rect">
              <a:avLst>
                <a:gd name="adj" fmla="val 50000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5" name="单圆角矩形 44"/>
            <p:cNvSpPr/>
            <p:nvPr/>
          </p:nvSpPr>
          <p:spPr>
            <a:xfrm>
              <a:off x="2610043" y="4110554"/>
              <a:ext cx="364661" cy="1404094"/>
            </a:xfrm>
            <a:prstGeom prst="round1Rect">
              <a:avLst>
                <a:gd name="adj" fmla="val 50000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6" name="单圆角矩形 45"/>
            <p:cNvSpPr/>
            <p:nvPr/>
          </p:nvSpPr>
          <p:spPr>
            <a:xfrm flipH="1">
              <a:off x="2245380" y="3740744"/>
              <a:ext cx="364661" cy="1773903"/>
            </a:xfrm>
            <a:prstGeom prst="round1Rect">
              <a:avLst>
                <a:gd name="adj" fmla="val 50000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7" name="单圆角矩形 46"/>
            <p:cNvSpPr/>
            <p:nvPr/>
          </p:nvSpPr>
          <p:spPr>
            <a:xfrm>
              <a:off x="1648634" y="4436953"/>
              <a:ext cx="364661" cy="1077695"/>
            </a:xfrm>
            <a:prstGeom prst="round1Rect">
              <a:avLst>
                <a:gd name="adj" fmla="val 50000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8" name="单圆角矩形 47"/>
            <p:cNvSpPr/>
            <p:nvPr/>
          </p:nvSpPr>
          <p:spPr>
            <a:xfrm flipH="1">
              <a:off x="1283971" y="4812601"/>
              <a:ext cx="364661" cy="702047"/>
            </a:xfrm>
            <a:prstGeom prst="round1Rect">
              <a:avLst>
                <a:gd name="adj" fmla="val 50000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9" name="Rectangle 55"/>
            <p:cNvSpPr>
              <a:spLocks noChangeArrowheads="1"/>
            </p:cNvSpPr>
            <p:nvPr/>
          </p:nvSpPr>
          <p:spPr bwMode="auto">
            <a:xfrm>
              <a:off x="1287958" y="5625361"/>
              <a:ext cx="72135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Aft>
                  <a:spcPts val="0"/>
                </a:spcAft>
              </a:pPr>
              <a:r>
                <a:rPr lang="en-US" altLang="zh-CN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ENTER</a:t>
              </a:r>
              <a:endPara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>
                <a:spcAft>
                  <a:spcPts val="0"/>
                </a:spcAft>
              </a:pPr>
              <a:r>
                <a:rPr lang="en-US" altLang="zh-CN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YOUR TITLE</a:t>
              </a:r>
              <a:endPara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0" name="Rectangle 55"/>
            <p:cNvSpPr>
              <a:spLocks noChangeArrowheads="1"/>
            </p:cNvSpPr>
            <p:nvPr/>
          </p:nvSpPr>
          <p:spPr bwMode="auto">
            <a:xfrm>
              <a:off x="3204589" y="5625361"/>
              <a:ext cx="72135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Aft>
                  <a:spcPts val="0"/>
                </a:spcAft>
              </a:pPr>
              <a:r>
                <a:rPr lang="en-US" altLang="zh-CN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ENTER</a:t>
              </a:r>
              <a:endPara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>
                <a:spcAft>
                  <a:spcPts val="0"/>
                </a:spcAft>
              </a:pPr>
              <a:r>
                <a:rPr lang="en-US" altLang="zh-CN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YOUR TITLE</a:t>
              </a:r>
              <a:endPara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1" name="Rectangle 55"/>
            <p:cNvSpPr>
              <a:spLocks noChangeArrowheads="1"/>
            </p:cNvSpPr>
            <p:nvPr/>
          </p:nvSpPr>
          <p:spPr bwMode="auto">
            <a:xfrm>
              <a:off x="4162905" y="5625361"/>
              <a:ext cx="72135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Aft>
                  <a:spcPts val="0"/>
                </a:spcAft>
              </a:pPr>
              <a:r>
                <a:rPr lang="en-US" altLang="zh-CN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ENTER</a:t>
              </a:r>
              <a:endPara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>
                <a:spcAft>
                  <a:spcPts val="0"/>
                </a:spcAft>
              </a:pPr>
              <a:r>
                <a:rPr lang="en-US" altLang="zh-CN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YOUR TITLE</a:t>
              </a:r>
              <a:endPara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2" name="Rectangle 55"/>
            <p:cNvSpPr>
              <a:spLocks noChangeArrowheads="1"/>
            </p:cNvSpPr>
            <p:nvPr/>
          </p:nvSpPr>
          <p:spPr bwMode="auto">
            <a:xfrm>
              <a:off x="5121221" y="5625361"/>
              <a:ext cx="72135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Aft>
                  <a:spcPts val="0"/>
                </a:spcAft>
              </a:pPr>
              <a:r>
                <a:rPr lang="en-US" altLang="zh-CN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ENTER</a:t>
              </a:r>
              <a:endPara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>
                <a:spcAft>
                  <a:spcPts val="0"/>
                </a:spcAft>
              </a:pPr>
              <a:r>
                <a:rPr lang="en-US" altLang="zh-CN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YOUR TITLE</a:t>
              </a:r>
              <a:endPara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96" name="组合 95"/>
          <p:cNvGrpSpPr/>
          <p:nvPr/>
        </p:nvGrpSpPr>
        <p:grpSpPr>
          <a:xfrm>
            <a:off x="7032980" y="1883638"/>
            <a:ext cx="2077155" cy="1998133"/>
            <a:chOff x="7032978" y="1840089"/>
            <a:chExt cx="2077155" cy="1998133"/>
          </a:xfrm>
        </p:grpSpPr>
        <p:sp>
          <p:nvSpPr>
            <p:cNvPr id="97" name="圆角矩形 96"/>
            <p:cNvSpPr/>
            <p:nvPr/>
          </p:nvSpPr>
          <p:spPr>
            <a:xfrm>
              <a:off x="7032978" y="1840089"/>
              <a:ext cx="2077155" cy="1998133"/>
            </a:xfrm>
            <a:prstGeom prst="roundRect">
              <a:avLst>
                <a:gd name="adj" fmla="val 4856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8" name="矩形 97"/>
            <p:cNvSpPr/>
            <p:nvPr/>
          </p:nvSpPr>
          <p:spPr>
            <a:xfrm>
              <a:off x="7271495" y="2621707"/>
              <a:ext cx="160011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2400" dirty="0">
                  <a:solidFill>
                    <a:schemeClr val="accent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7,532,420</a:t>
              </a:r>
              <a:endParaRPr lang="en-US" altLang="zh-CN" sz="2400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9" name="矩形 98"/>
            <p:cNvSpPr/>
            <p:nvPr/>
          </p:nvSpPr>
          <p:spPr>
            <a:xfrm>
              <a:off x="7300287" y="3139817"/>
              <a:ext cx="1542537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1200" dirty="0">
                  <a:solidFill>
                    <a:schemeClr val="accent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PLEASE ENTER</a:t>
              </a:r>
              <a:endParaRPr lang="en-US" altLang="zh-CN" sz="1200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r>
                <a:rPr lang="en-US" altLang="zh-CN" sz="1200" dirty="0">
                  <a:solidFill>
                    <a:schemeClr val="accent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YOUR TOPIC HERE</a:t>
              </a:r>
              <a:endParaRPr lang="en-US" altLang="zh-CN" sz="1200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0" name="Freeform 116"/>
            <p:cNvSpPr>
              <a:spLocks noEditPoints="1"/>
            </p:cNvSpPr>
            <p:nvPr/>
          </p:nvSpPr>
          <p:spPr bwMode="auto">
            <a:xfrm>
              <a:off x="7930806" y="2004412"/>
              <a:ext cx="323850" cy="322263"/>
            </a:xfrm>
            <a:custGeom>
              <a:avLst/>
              <a:gdLst>
                <a:gd name="T0" fmla="*/ 73 w 1019"/>
                <a:gd name="T1" fmla="*/ 2 h 1017"/>
                <a:gd name="T2" fmla="*/ 34 w 1019"/>
                <a:gd name="T3" fmla="*/ 20 h 1017"/>
                <a:gd name="T4" fmla="*/ 8 w 1019"/>
                <a:gd name="T5" fmla="*/ 53 h 1017"/>
                <a:gd name="T6" fmla="*/ 0 w 1019"/>
                <a:gd name="T7" fmla="*/ 827 h 1017"/>
                <a:gd name="T8" fmla="*/ 5 w 1019"/>
                <a:gd name="T9" fmla="*/ 949 h 1017"/>
                <a:gd name="T10" fmla="*/ 28 w 1019"/>
                <a:gd name="T11" fmla="*/ 989 h 1017"/>
                <a:gd name="T12" fmla="*/ 59 w 1019"/>
                <a:gd name="T13" fmla="*/ 1009 h 1017"/>
                <a:gd name="T14" fmla="*/ 96 w 1019"/>
                <a:gd name="T15" fmla="*/ 1017 h 1017"/>
                <a:gd name="T16" fmla="*/ 141 w 1019"/>
                <a:gd name="T17" fmla="*/ 1006 h 1017"/>
                <a:gd name="T18" fmla="*/ 373 w 1019"/>
                <a:gd name="T19" fmla="*/ 786 h 1017"/>
                <a:gd name="T20" fmla="*/ 406 w 1019"/>
                <a:gd name="T21" fmla="*/ 767 h 1017"/>
                <a:gd name="T22" fmla="*/ 478 w 1019"/>
                <a:gd name="T23" fmla="*/ 763 h 1017"/>
                <a:gd name="T24" fmla="*/ 954 w 1019"/>
                <a:gd name="T25" fmla="*/ 759 h 1017"/>
                <a:gd name="T26" fmla="*/ 992 w 1019"/>
                <a:gd name="T27" fmla="*/ 738 h 1017"/>
                <a:gd name="T28" fmla="*/ 1014 w 1019"/>
                <a:gd name="T29" fmla="*/ 701 h 1017"/>
                <a:gd name="T30" fmla="*/ 1019 w 1019"/>
                <a:gd name="T31" fmla="*/ 88 h 1017"/>
                <a:gd name="T32" fmla="*/ 1007 w 1019"/>
                <a:gd name="T33" fmla="*/ 46 h 1017"/>
                <a:gd name="T34" fmla="*/ 978 w 1019"/>
                <a:gd name="T35" fmla="*/ 15 h 1017"/>
                <a:gd name="T36" fmla="*/ 936 w 1019"/>
                <a:gd name="T37" fmla="*/ 1 h 1017"/>
                <a:gd name="T38" fmla="*/ 954 w 1019"/>
                <a:gd name="T39" fmla="*/ 681 h 1017"/>
                <a:gd name="T40" fmla="*/ 938 w 1019"/>
                <a:gd name="T41" fmla="*/ 698 h 1017"/>
                <a:gd name="T42" fmla="*/ 430 w 1019"/>
                <a:gd name="T43" fmla="*/ 699 h 1017"/>
                <a:gd name="T44" fmla="*/ 375 w 1019"/>
                <a:gd name="T45" fmla="*/ 710 h 1017"/>
                <a:gd name="T46" fmla="*/ 118 w 1019"/>
                <a:gd name="T47" fmla="*/ 944 h 1017"/>
                <a:gd name="T48" fmla="*/ 96 w 1019"/>
                <a:gd name="T49" fmla="*/ 952 h 1017"/>
                <a:gd name="T50" fmla="*/ 73 w 1019"/>
                <a:gd name="T51" fmla="*/ 944 h 1017"/>
                <a:gd name="T52" fmla="*/ 65 w 1019"/>
                <a:gd name="T53" fmla="*/ 382 h 1017"/>
                <a:gd name="T54" fmla="*/ 67 w 1019"/>
                <a:gd name="T55" fmla="*/ 78 h 1017"/>
                <a:gd name="T56" fmla="*/ 86 w 1019"/>
                <a:gd name="T57" fmla="*/ 64 h 1017"/>
                <a:gd name="T58" fmla="*/ 938 w 1019"/>
                <a:gd name="T59" fmla="*/ 65 h 1017"/>
                <a:gd name="T60" fmla="*/ 954 w 1019"/>
                <a:gd name="T61" fmla="*/ 82 h 1017"/>
                <a:gd name="T62" fmla="*/ 503 w 1019"/>
                <a:gd name="T63" fmla="*/ 445 h 1017"/>
                <a:gd name="T64" fmla="*/ 456 w 1019"/>
                <a:gd name="T65" fmla="*/ 473 h 1017"/>
                <a:gd name="T66" fmla="*/ 446 w 1019"/>
                <a:gd name="T67" fmla="*/ 508 h 1017"/>
                <a:gd name="T68" fmla="*/ 465 w 1019"/>
                <a:gd name="T69" fmla="*/ 553 h 1017"/>
                <a:gd name="T70" fmla="*/ 510 w 1019"/>
                <a:gd name="T71" fmla="*/ 573 h 1017"/>
                <a:gd name="T72" fmla="*/ 545 w 1019"/>
                <a:gd name="T73" fmla="*/ 562 h 1017"/>
                <a:gd name="T74" fmla="*/ 572 w 1019"/>
                <a:gd name="T75" fmla="*/ 516 h 1017"/>
                <a:gd name="T76" fmla="*/ 568 w 1019"/>
                <a:gd name="T77" fmla="*/ 483 h 1017"/>
                <a:gd name="T78" fmla="*/ 522 w 1019"/>
                <a:gd name="T79" fmla="*/ 446 h 1017"/>
                <a:gd name="T80" fmla="*/ 255 w 1019"/>
                <a:gd name="T81" fmla="*/ 445 h 1017"/>
                <a:gd name="T82" fmla="*/ 210 w 1019"/>
                <a:gd name="T83" fmla="*/ 464 h 1017"/>
                <a:gd name="T84" fmla="*/ 191 w 1019"/>
                <a:gd name="T85" fmla="*/ 508 h 1017"/>
                <a:gd name="T86" fmla="*/ 202 w 1019"/>
                <a:gd name="T87" fmla="*/ 545 h 1017"/>
                <a:gd name="T88" fmla="*/ 248 w 1019"/>
                <a:gd name="T89" fmla="*/ 571 h 1017"/>
                <a:gd name="T90" fmla="*/ 279 w 1019"/>
                <a:gd name="T91" fmla="*/ 567 h 1017"/>
                <a:gd name="T92" fmla="*/ 317 w 1019"/>
                <a:gd name="T93" fmla="*/ 521 h 1017"/>
                <a:gd name="T94" fmla="*/ 317 w 1019"/>
                <a:gd name="T95" fmla="*/ 495 h 1017"/>
                <a:gd name="T96" fmla="*/ 279 w 1019"/>
                <a:gd name="T97" fmla="*/ 450 h 1017"/>
                <a:gd name="T98" fmla="*/ 764 w 1019"/>
                <a:gd name="T99" fmla="*/ 445 h 1017"/>
                <a:gd name="T100" fmla="*/ 729 w 1019"/>
                <a:gd name="T101" fmla="*/ 456 h 1017"/>
                <a:gd name="T102" fmla="*/ 701 w 1019"/>
                <a:gd name="T103" fmla="*/ 502 h 1017"/>
                <a:gd name="T104" fmla="*/ 705 w 1019"/>
                <a:gd name="T105" fmla="*/ 534 h 1017"/>
                <a:gd name="T106" fmla="*/ 751 w 1019"/>
                <a:gd name="T107" fmla="*/ 571 h 1017"/>
                <a:gd name="T108" fmla="*/ 777 w 1019"/>
                <a:gd name="T109" fmla="*/ 571 h 1017"/>
                <a:gd name="T110" fmla="*/ 822 w 1019"/>
                <a:gd name="T111" fmla="*/ 534 h 1017"/>
                <a:gd name="T112" fmla="*/ 828 w 1019"/>
                <a:gd name="T113" fmla="*/ 502 h 1017"/>
                <a:gd name="T114" fmla="*/ 800 w 1019"/>
                <a:gd name="T115" fmla="*/ 456 h 1017"/>
                <a:gd name="T116" fmla="*/ 764 w 1019"/>
                <a:gd name="T117" fmla="*/ 445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019" h="1017">
                  <a:moveTo>
                    <a:pt x="927" y="0"/>
                  </a:moveTo>
                  <a:lnTo>
                    <a:pt x="92" y="0"/>
                  </a:lnTo>
                  <a:lnTo>
                    <a:pt x="92" y="0"/>
                  </a:lnTo>
                  <a:lnTo>
                    <a:pt x="83" y="1"/>
                  </a:lnTo>
                  <a:lnTo>
                    <a:pt x="73" y="2"/>
                  </a:lnTo>
                  <a:lnTo>
                    <a:pt x="65" y="4"/>
                  </a:lnTo>
                  <a:lnTo>
                    <a:pt x="56" y="7"/>
                  </a:lnTo>
                  <a:lnTo>
                    <a:pt x="49" y="10"/>
                  </a:lnTo>
                  <a:lnTo>
                    <a:pt x="41" y="15"/>
                  </a:lnTo>
                  <a:lnTo>
                    <a:pt x="34" y="20"/>
                  </a:lnTo>
                  <a:lnTo>
                    <a:pt x="27" y="25"/>
                  </a:lnTo>
                  <a:lnTo>
                    <a:pt x="22" y="32"/>
                  </a:lnTo>
                  <a:lnTo>
                    <a:pt x="16" y="38"/>
                  </a:lnTo>
                  <a:lnTo>
                    <a:pt x="12" y="46"/>
                  </a:lnTo>
                  <a:lnTo>
                    <a:pt x="8" y="53"/>
                  </a:lnTo>
                  <a:lnTo>
                    <a:pt x="5" y="61"/>
                  </a:lnTo>
                  <a:lnTo>
                    <a:pt x="3" y="69"/>
                  </a:lnTo>
                  <a:lnTo>
                    <a:pt x="1" y="78"/>
                  </a:lnTo>
                  <a:lnTo>
                    <a:pt x="0" y="88"/>
                  </a:lnTo>
                  <a:lnTo>
                    <a:pt x="0" y="827"/>
                  </a:lnTo>
                  <a:lnTo>
                    <a:pt x="0" y="921"/>
                  </a:lnTo>
                  <a:lnTo>
                    <a:pt x="0" y="921"/>
                  </a:lnTo>
                  <a:lnTo>
                    <a:pt x="1" y="931"/>
                  </a:lnTo>
                  <a:lnTo>
                    <a:pt x="3" y="939"/>
                  </a:lnTo>
                  <a:lnTo>
                    <a:pt x="5" y="949"/>
                  </a:lnTo>
                  <a:lnTo>
                    <a:pt x="8" y="958"/>
                  </a:lnTo>
                  <a:lnTo>
                    <a:pt x="12" y="966"/>
                  </a:lnTo>
                  <a:lnTo>
                    <a:pt x="16" y="974"/>
                  </a:lnTo>
                  <a:lnTo>
                    <a:pt x="22" y="981"/>
                  </a:lnTo>
                  <a:lnTo>
                    <a:pt x="28" y="989"/>
                  </a:lnTo>
                  <a:lnTo>
                    <a:pt x="28" y="989"/>
                  </a:lnTo>
                  <a:lnTo>
                    <a:pt x="36" y="995"/>
                  </a:lnTo>
                  <a:lnTo>
                    <a:pt x="43" y="1001"/>
                  </a:lnTo>
                  <a:lnTo>
                    <a:pt x="51" y="1005"/>
                  </a:lnTo>
                  <a:lnTo>
                    <a:pt x="59" y="1009"/>
                  </a:lnTo>
                  <a:lnTo>
                    <a:pt x="68" y="1012"/>
                  </a:lnTo>
                  <a:lnTo>
                    <a:pt x="78" y="1015"/>
                  </a:lnTo>
                  <a:lnTo>
                    <a:pt x="86" y="1016"/>
                  </a:lnTo>
                  <a:lnTo>
                    <a:pt x="96" y="1017"/>
                  </a:lnTo>
                  <a:lnTo>
                    <a:pt x="96" y="1017"/>
                  </a:lnTo>
                  <a:lnTo>
                    <a:pt x="106" y="1016"/>
                  </a:lnTo>
                  <a:lnTo>
                    <a:pt x="115" y="1015"/>
                  </a:lnTo>
                  <a:lnTo>
                    <a:pt x="124" y="1012"/>
                  </a:lnTo>
                  <a:lnTo>
                    <a:pt x="132" y="1009"/>
                  </a:lnTo>
                  <a:lnTo>
                    <a:pt x="141" y="1006"/>
                  </a:lnTo>
                  <a:lnTo>
                    <a:pt x="148" y="1001"/>
                  </a:lnTo>
                  <a:lnTo>
                    <a:pt x="156" y="995"/>
                  </a:lnTo>
                  <a:lnTo>
                    <a:pt x="163" y="989"/>
                  </a:lnTo>
                  <a:lnTo>
                    <a:pt x="373" y="786"/>
                  </a:lnTo>
                  <a:lnTo>
                    <a:pt x="373" y="786"/>
                  </a:lnTo>
                  <a:lnTo>
                    <a:pt x="379" y="781"/>
                  </a:lnTo>
                  <a:lnTo>
                    <a:pt x="386" y="776"/>
                  </a:lnTo>
                  <a:lnTo>
                    <a:pt x="392" y="772"/>
                  </a:lnTo>
                  <a:lnTo>
                    <a:pt x="398" y="769"/>
                  </a:lnTo>
                  <a:lnTo>
                    <a:pt x="406" y="767"/>
                  </a:lnTo>
                  <a:lnTo>
                    <a:pt x="413" y="765"/>
                  </a:lnTo>
                  <a:lnTo>
                    <a:pt x="421" y="763"/>
                  </a:lnTo>
                  <a:lnTo>
                    <a:pt x="430" y="763"/>
                  </a:lnTo>
                  <a:lnTo>
                    <a:pt x="446" y="763"/>
                  </a:lnTo>
                  <a:lnTo>
                    <a:pt x="478" y="763"/>
                  </a:lnTo>
                  <a:lnTo>
                    <a:pt x="927" y="763"/>
                  </a:lnTo>
                  <a:lnTo>
                    <a:pt x="927" y="763"/>
                  </a:lnTo>
                  <a:lnTo>
                    <a:pt x="936" y="762"/>
                  </a:lnTo>
                  <a:lnTo>
                    <a:pt x="946" y="761"/>
                  </a:lnTo>
                  <a:lnTo>
                    <a:pt x="954" y="759"/>
                  </a:lnTo>
                  <a:lnTo>
                    <a:pt x="963" y="756"/>
                  </a:lnTo>
                  <a:lnTo>
                    <a:pt x="970" y="753"/>
                  </a:lnTo>
                  <a:lnTo>
                    <a:pt x="978" y="748"/>
                  </a:lnTo>
                  <a:lnTo>
                    <a:pt x="985" y="743"/>
                  </a:lnTo>
                  <a:lnTo>
                    <a:pt x="992" y="738"/>
                  </a:lnTo>
                  <a:lnTo>
                    <a:pt x="997" y="731"/>
                  </a:lnTo>
                  <a:lnTo>
                    <a:pt x="1003" y="725"/>
                  </a:lnTo>
                  <a:lnTo>
                    <a:pt x="1007" y="717"/>
                  </a:lnTo>
                  <a:lnTo>
                    <a:pt x="1011" y="710"/>
                  </a:lnTo>
                  <a:lnTo>
                    <a:pt x="1014" y="701"/>
                  </a:lnTo>
                  <a:lnTo>
                    <a:pt x="1016" y="693"/>
                  </a:lnTo>
                  <a:lnTo>
                    <a:pt x="1018" y="684"/>
                  </a:lnTo>
                  <a:lnTo>
                    <a:pt x="1019" y="676"/>
                  </a:lnTo>
                  <a:lnTo>
                    <a:pt x="1019" y="88"/>
                  </a:lnTo>
                  <a:lnTo>
                    <a:pt x="1019" y="88"/>
                  </a:lnTo>
                  <a:lnTo>
                    <a:pt x="1018" y="78"/>
                  </a:lnTo>
                  <a:lnTo>
                    <a:pt x="1016" y="69"/>
                  </a:lnTo>
                  <a:lnTo>
                    <a:pt x="1014" y="61"/>
                  </a:lnTo>
                  <a:lnTo>
                    <a:pt x="1011" y="53"/>
                  </a:lnTo>
                  <a:lnTo>
                    <a:pt x="1007" y="46"/>
                  </a:lnTo>
                  <a:lnTo>
                    <a:pt x="1003" y="38"/>
                  </a:lnTo>
                  <a:lnTo>
                    <a:pt x="997" y="32"/>
                  </a:lnTo>
                  <a:lnTo>
                    <a:pt x="992" y="25"/>
                  </a:lnTo>
                  <a:lnTo>
                    <a:pt x="985" y="20"/>
                  </a:lnTo>
                  <a:lnTo>
                    <a:pt x="978" y="15"/>
                  </a:lnTo>
                  <a:lnTo>
                    <a:pt x="970" y="10"/>
                  </a:lnTo>
                  <a:lnTo>
                    <a:pt x="963" y="7"/>
                  </a:lnTo>
                  <a:lnTo>
                    <a:pt x="954" y="4"/>
                  </a:lnTo>
                  <a:lnTo>
                    <a:pt x="946" y="2"/>
                  </a:lnTo>
                  <a:lnTo>
                    <a:pt x="936" y="1"/>
                  </a:lnTo>
                  <a:lnTo>
                    <a:pt x="927" y="0"/>
                  </a:lnTo>
                  <a:lnTo>
                    <a:pt x="927" y="0"/>
                  </a:lnTo>
                  <a:close/>
                  <a:moveTo>
                    <a:pt x="955" y="676"/>
                  </a:moveTo>
                  <a:lnTo>
                    <a:pt x="955" y="676"/>
                  </a:lnTo>
                  <a:lnTo>
                    <a:pt x="954" y="681"/>
                  </a:lnTo>
                  <a:lnTo>
                    <a:pt x="952" y="685"/>
                  </a:lnTo>
                  <a:lnTo>
                    <a:pt x="950" y="688"/>
                  </a:lnTo>
                  <a:lnTo>
                    <a:pt x="947" y="693"/>
                  </a:lnTo>
                  <a:lnTo>
                    <a:pt x="942" y="695"/>
                  </a:lnTo>
                  <a:lnTo>
                    <a:pt x="938" y="698"/>
                  </a:lnTo>
                  <a:lnTo>
                    <a:pt x="933" y="699"/>
                  </a:lnTo>
                  <a:lnTo>
                    <a:pt x="927" y="699"/>
                  </a:lnTo>
                  <a:lnTo>
                    <a:pt x="478" y="699"/>
                  </a:lnTo>
                  <a:lnTo>
                    <a:pt x="446" y="699"/>
                  </a:lnTo>
                  <a:lnTo>
                    <a:pt x="430" y="699"/>
                  </a:lnTo>
                  <a:lnTo>
                    <a:pt x="430" y="699"/>
                  </a:lnTo>
                  <a:lnTo>
                    <a:pt x="415" y="700"/>
                  </a:lnTo>
                  <a:lnTo>
                    <a:pt x="401" y="702"/>
                  </a:lnTo>
                  <a:lnTo>
                    <a:pt x="388" y="706"/>
                  </a:lnTo>
                  <a:lnTo>
                    <a:pt x="375" y="710"/>
                  </a:lnTo>
                  <a:lnTo>
                    <a:pt x="362" y="716"/>
                  </a:lnTo>
                  <a:lnTo>
                    <a:pt x="350" y="723"/>
                  </a:lnTo>
                  <a:lnTo>
                    <a:pt x="338" y="731"/>
                  </a:lnTo>
                  <a:lnTo>
                    <a:pt x="329" y="741"/>
                  </a:lnTo>
                  <a:lnTo>
                    <a:pt x="118" y="944"/>
                  </a:lnTo>
                  <a:lnTo>
                    <a:pt x="118" y="944"/>
                  </a:lnTo>
                  <a:lnTo>
                    <a:pt x="114" y="948"/>
                  </a:lnTo>
                  <a:lnTo>
                    <a:pt x="108" y="950"/>
                  </a:lnTo>
                  <a:lnTo>
                    <a:pt x="102" y="952"/>
                  </a:lnTo>
                  <a:lnTo>
                    <a:pt x="96" y="952"/>
                  </a:lnTo>
                  <a:lnTo>
                    <a:pt x="91" y="952"/>
                  </a:lnTo>
                  <a:lnTo>
                    <a:pt x="84" y="950"/>
                  </a:lnTo>
                  <a:lnTo>
                    <a:pt x="79" y="948"/>
                  </a:lnTo>
                  <a:lnTo>
                    <a:pt x="73" y="944"/>
                  </a:lnTo>
                  <a:lnTo>
                    <a:pt x="73" y="944"/>
                  </a:lnTo>
                  <a:lnTo>
                    <a:pt x="69" y="938"/>
                  </a:lnTo>
                  <a:lnTo>
                    <a:pt x="67" y="933"/>
                  </a:lnTo>
                  <a:lnTo>
                    <a:pt x="65" y="928"/>
                  </a:lnTo>
                  <a:lnTo>
                    <a:pt x="65" y="921"/>
                  </a:lnTo>
                  <a:lnTo>
                    <a:pt x="65" y="382"/>
                  </a:lnTo>
                  <a:lnTo>
                    <a:pt x="65" y="382"/>
                  </a:lnTo>
                  <a:lnTo>
                    <a:pt x="65" y="88"/>
                  </a:lnTo>
                  <a:lnTo>
                    <a:pt x="65" y="88"/>
                  </a:lnTo>
                  <a:lnTo>
                    <a:pt x="65" y="82"/>
                  </a:lnTo>
                  <a:lnTo>
                    <a:pt x="67" y="78"/>
                  </a:lnTo>
                  <a:lnTo>
                    <a:pt x="69" y="74"/>
                  </a:lnTo>
                  <a:lnTo>
                    <a:pt x="72" y="70"/>
                  </a:lnTo>
                  <a:lnTo>
                    <a:pt x="77" y="67"/>
                  </a:lnTo>
                  <a:lnTo>
                    <a:pt x="81" y="65"/>
                  </a:lnTo>
                  <a:lnTo>
                    <a:pt x="86" y="64"/>
                  </a:lnTo>
                  <a:lnTo>
                    <a:pt x="92" y="63"/>
                  </a:lnTo>
                  <a:lnTo>
                    <a:pt x="927" y="63"/>
                  </a:lnTo>
                  <a:lnTo>
                    <a:pt x="927" y="63"/>
                  </a:lnTo>
                  <a:lnTo>
                    <a:pt x="933" y="64"/>
                  </a:lnTo>
                  <a:lnTo>
                    <a:pt x="938" y="65"/>
                  </a:lnTo>
                  <a:lnTo>
                    <a:pt x="942" y="67"/>
                  </a:lnTo>
                  <a:lnTo>
                    <a:pt x="947" y="70"/>
                  </a:lnTo>
                  <a:lnTo>
                    <a:pt x="950" y="74"/>
                  </a:lnTo>
                  <a:lnTo>
                    <a:pt x="952" y="78"/>
                  </a:lnTo>
                  <a:lnTo>
                    <a:pt x="954" y="82"/>
                  </a:lnTo>
                  <a:lnTo>
                    <a:pt x="955" y="88"/>
                  </a:lnTo>
                  <a:lnTo>
                    <a:pt x="955" y="676"/>
                  </a:lnTo>
                  <a:close/>
                  <a:moveTo>
                    <a:pt x="510" y="445"/>
                  </a:moveTo>
                  <a:lnTo>
                    <a:pt x="510" y="445"/>
                  </a:lnTo>
                  <a:lnTo>
                    <a:pt x="503" y="445"/>
                  </a:lnTo>
                  <a:lnTo>
                    <a:pt x="497" y="446"/>
                  </a:lnTo>
                  <a:lnTo>
                    <a:pt x="484" y="450"/>
                  </a:lnTo>
                  <a:lnTo>
                    <a:pt x="474" y="456"/>
                  </a:lnTo>
                  <a:lnTo>
                    <a:pt x="465" y="464"/>
                  </a:lnTo>
                  <a:lnTo>
                    <a:pt x="456" y="473"/>
                  </a:lnTo>
                  <a:lnTo>
                    <a:pt x="451" y="483"/>
                  </a:lnTo>
                  <a:lnTo>
                    <a:pt x="447" y="495"/>
                  </a:lnTo>
                  <a:lnTo>
                    <a:pt x="447" y="502"/>
                  </a:lnTo>
                  <a:lnTo>
                    <a:pt x="446" y="508"/>
                  </a:lnTo>
                  <a:lnTo>
                    <a:pt x="446" y="508"/>
                  </a:lnTo>
                  <a:lnTo>
                    <a:pt x="447" y="516"/>
                  </a:lnTo>
                  <a:lnTo>
                    <a:pt x="447" y="521"/>
                  </a:lnTo>
                  <a:lnTo>
                    <a:pt x="451" y="534"/>
                  </a:lnTo>
                  <a:lnTo>
                    <a:pt x="456" y="545"/>
                  </a:lnTo>
                  <a:lnTo>
                    <a:pt x="465" y="553"/>
                  </a:lnTo>
                  <a:lnTo>
                    <a:pt x="474" y="562"/>
                  </a:lnTo>
                  <a:lnTo>
                    <a:pt x="484" y="567"/>
                  </a:lnTo>
                  <a:lnTo>
                    <a:pt x="497" y="571"/>
                  </a:lnTo>
                  <a:lnTo>
                    <a:pt x="503" y="571"/>
                  </a:lnTo>
                  <a:lnTo>
                    <a:pt x="510" y="573"/>
                  </a:lnTo>
                  <a:lnTo>
                    <a:pt x="510" y="573"/>
                  </a:lnTo>
                  <a:lnTo>
                    <a:pt x="516" y="571"/>
                  </a:lnTo>
                  <a:lnTo>
                    <a:pt x="522" y="571"/>
                  </a:lnTo>
                  <a:lnTo>
                    <a:pt x="535" y="567"/>
                  </a:lnTo>
                  <a:lnTo>
                    <a:pt x="545" y="562"/>
                  </a:lnTo>
                  <a:lnTo>
                    <a:pt x="554" y="553"/>
                  </a:lnTo>
                  <a:lnTo>
                    <a:pt x="563" y="545"/>
                  </a:lnTo>
                  <a:lnTo>
                    <a:pt x="568" y="534"/>
                  </a:lnTo>
                  <a:lnTo>
                    <a:pt x="572" y="521"/>
                  </a:lnTo>
                  <a:lnTo>
                    <a:pt x="572" y="516"/>
                  </a:lnTo>
                  <a:lnTo>
                    <a:pt x="573" y="508"/>
                  </a:lnTo>
                  <a:lnTo>
                    <a:pt x="573" y="508"/>
                  </a:lnTo>
                  <a:lnTo>
                    <a:pt x="572" y="502"/>
                  </a:lnTo>
                  <a:lnTo>
                    <a:pt x="572" y="495"/>
                  </a:lnTo>
                  <a:lnTo>
                    <a:pt x="568" y="483"/>
                  </a:lnTo>
                  <a:lnTo>
                    <a:pt x="563" y="473"/>
                  </a:lnTo>
                  <a:lnTo>
                    <a:pt x="554" y="464"/>
                  </a:lnTo>
                  <a:lnTo>
                    <a:pt x="545" y="456"/>
                  </a:lnTo>
                  <a:lnTo>
                    <a:pt x="535" y="450"/>
                  </a:lnTo>
                  <a:lnTo>
                    <a:pt x="522" y="446"/>
                  </a:lnTo>
                  <a:lnTo>
                    <a:pt x="516" y="445"/>
                  </a:lnTo>
                  <a:lnTo>
                    <a:pt x="510" y="445"/>
                  </a:lnTo>
                  <a:lnTo>
                    <a:pt x="510" y="445"/>
                  </a:lnTo>
                  <a:close/>
                  <a:moveTo>
                    <a:pt x="255" y="445"/>
                  </a:moveTo>
                  <a:lnTo>
                    <a:pt x="255" y="445"/>
                  </a:lnTo>
                  <a:lnTo>
                    <a:pt x="248" y="445"/>
                  </a:lnTo>
                  <a:lnTo>
                    <a:pt x="242" y="446"/>
                  </a:lnTo>
                  <a:lnTo>
                    <a:pt x="230" y="450"/>
                  </a:lnTo>
                  <a:lnTo>
                    <a:pt x="219" y="456"/>
                  </a:lnTo>
                  <a:lnTo>
                    <a:pt x="210" y="464"/>
                  </a:lnTo>
                  <a:lnTo>
                    <a:pt x="202" y="473"/>
                  </a:lnTo>
                  <a:lnTo>
                    <a:pt x="197" y="483"/>
                  </a:lnTo>
                  <a:lnTo>
                    <a:pt x="192" y="495"/>
                  </a:lnTo>
                  <a:lnTo>
                    <a:pt x="191" y="502"/>
                  </a:lnTo>
                  <a:lnTo>
                    <a:pt x="191" y="508"/>
                  </a:lnTo>
                  <a:lnTo>
                    <a:pt x="191" y="508"/>
                  </a:lnTo>
                  <a:lnTo>
                    <a:pt x="191" y="516"/>
                  </a:lnTo>
                  <a:lnTo>
                    <a:pt x="192" y="521"/>
                  </a:lnTo>
                  <a:lnTo>
                    <a:pt x="197" y="534"/>
                  </a:lnTo>
                  <a:lnTo>
                    <a:pt x="202" y="545"/>
                  </a:lnTo>
                  <a:lnTo>
                    <a:pt x="210" y="553"/>
                  </a:lnTo>
                  <a:lnTo>
                    <a:pt x="219" y="562"/>
                  </a:lnTo>
                  <a:lnTo>
                    <a:pt x="230" y="567"/>
                  </a:lnTo>
                  <a:lnTo>
                    <a:pt x="242" y="571"/>
                  </a:lnTo>
                  <a:lnTo>
                    <a:pt x="248" y="571"/>
                  </a:lnTo>
                  <a:lnTo>
                    <a:pt x="255" y="573"/>
                  </a:lnTo>
                  <a:lnTo>
                    <a:pt x="255" y="573"/>
                  </a:lnTo>
                  <a:lnTo>
                    <a:pt x="261" y="571"/>
                  </a:lnTo>
                  <a:lnTo>
                    <a:pt x="268" y="571"/>
                  </a:lnTo>
                  <a:lnTo>
                    <a:pt x="279" y="567"/>
                  </a:lnTo>
                  <a:lnTo>
                    <a:pt x="291" y="562"/>
                  </a:lnTo>
                  <a:lnTo>
                    <a:pt x="300" y="553"/>
                  </a:lnTo>
                  <a:lnTo>
                    <a:pt x="308" y="545"/>
                  </a:lnTo>
                  <a:lnTo>
                    <a:pt x="314" y="534"/>
                  </a:lnTo>
                  <a:lnTo>
                    <a:pt x="317" y="521"/>
                  </a:lnTo>
                  <a:lnTo>
                    <a:pt x="318" y="516"/>
                  </a:lnTo>
                  <a:lnTo>
                    <a:pt x="319" y="508"/>
                  </a:lnTo>
                  <a:lnTo>
                    <a:pt x="319" y="508"/>
                  </a:lnTo>
                  <a:lnTo>
                    <a:pt x="318" y="502"/>
                  </a:lnTo>
                  <a:lnTo>
                    <a:pt x="317" y="495"/>
                  </a:lnTo>
                  <a:lnTo>
                    <a:pt x="314" y="483"/>
                  </a:lnTo>
                  <a:lnTo>
                    <a:pt x="308" y="473"/>
                  </a:lnTo>
                  <a:lnTo>
                    <a:pt x="300" y="464"/>
                  </a:lnTo>
                  <a:lnTo>
                    <a:pt x="291" y="456"/>
                  </a:lnTo>
                  <a:lnTo>
                    <a:pt x="279" y="450"/>
                  </a:lnTo>
                  <a:lnTo>
                    <a:pt x="268" y="446"/>
                  </a:lnTo>
                  <a:lnTo>
                    <a:pt x="261" y="445"/>
                  </a:lnTo>
                  <a:lnTo>
                    <a:pt x="255" y="445"/>
                  </a:lnTo>
                  <a:lnTo>
                    <a:pt x="255" y="445"/>
                  </a:lnTo>
                  <a:close/>
                  <a:moveTo>
                    <a:pt x="764" y="445"/>
                  </a:moveTo>
                  <a:lnTo>
                    <a:pt x="764" y="445"/>
                  </a:lnTo>
                  <a:lnTo>
                    <a:pt x="758" y="445"/>
                  </a:lnTo>
                  <a:lnTo>
                    <a:pt x="751" y="446"/>
                  </a:lnTo>
                  <a:lnTo>
                    <a:pt x="740" y="450"/>
                  </a:lnTo>
                  <a:lnTo>
                    <a:pt x="729" y="456"/>
                  </a:lnTo>
                  <a:lnTo>
                    <a:pt x="719" y="464"/>
                  </a:lnTo>
                  <a:lnTo>
                    <a:pt x="711" y="473"/>
                  </a:lnTo>
                  <a:lnTo>
                    <a:pt x="705" y="483"/>
                  </a:lnTo>
                  <a:lnTo>
                    <a:pt x="702" y="495"/>
                  </a:lnTo>
                  <a:lnTo>
                    <a:pt x="701" y="502"/>
                  </a:lnTo>
                  <a:lnTo>
                    <a:pt x="700" y="508"/>
                  </a:lnTo>
                  <a:lnTo>
                    <a:pt x="700" y="508"/>
                  </a:lnTo>
                  <a:lnTo>
                    <a:pt x="701" y="516"/>
                  </a:lnTo>
                  <a:lnTo>
                    <a:pt x="702" y="521"/>
                  </a:lnTo>
                  <a:lnTo>
                    <a:pt x="705" y="534"/>
                  </a:lnTo>
                  <a:lnTo>
                    <a:pt x="711" y="545"/>
                  </a:lnTo>
                  <a:lnTo>
                    <a:pt x="719" y="553"/>
                  </a:lnTo>
                  <a:lnTo>
                    <a:pt x="729" y="562"/>
                  </a:lnTo>
                  <a:lnTo>
                    <a:pt x="740" y="567"/>
                  </a:lnTo>
                  <a:lnTo>
                    <a:pt x="751" y="571"/>
                  </a:lnTo>
                  <a:lnTo>
                    <a:pt x="758" y="571"/>
                  </a:lnTo>
                  <a:lnTo>
                    <a:pt x="764" y="573"/>
                  </a:lnTo>
                  <a:lnTo>
                    <a:pt x="764" y="573"/>
                  </a:lnTo>
                  <a:lnTo>
                    <a:pt x="771" y="571"/>
                  </a:lnTo>
                  <a:lnTo>
                    <a:pt x="777" y="571"/>
                  </a:lnTo>
                  <a:lnTo>
                    <a:pt x="789" y="567"/>
                  </a:lnTo>
                  <a:lnTo>
                    <a:pt x="800" y="562"/>
                  </a:lnTo>
                  <a:lnTo>
                    <a:pt x="809" y="553"/>
                  </a:lnTo>
                  <a:lnTo>
                    <a:pt x="817" y="545"/>
                  </a:lnTo>
                  <a:lnTo>
                    <a:pt x="822" y="534"/>
                  </a:lnTo>
                  <a:lnTo>
                    <a:pt x="827" y="521"/>
                  </a:lnTo>
                  <a:lnTo>
                    <a:pt x="828" y="516"/>
                  </a:lnTo>
                  <a:lnTo>
                    <a:pt x="828" y="508"/>
                  </a:lnTo>
                  <a:lnTo>
                    <a:pt x="828" y="508"/>
                  </a:lnTo>
                  <a:lnTo>
                    <a:pt x="828" y="502"/>
                  </a:lnTo>
                  <a:lnTo>
                    <a:pt x="827" y="495"/>
                  </a:lnTo>
                  <a:lnTo>
                    <a:pt x="822" y="483"/>
                  </a:lnTo>
                  <a:lnTo>
                    <a:pt x="817" y="473"/>
                  </a:lnTo>
                  <a:lnTo>
                    <a:pt x="809" y="464"/>
                  </a:lnTo>
                  <a:lnTo>
                    <a:pt x="800" y="456"/>
                  </a:lnTo>
                  <a:lnTo>
                    <a:pt x="789" y="450"/>
                  </a:lnTo>
                  <a:lnTo>
                    <a:pt x="777" y="446"/>
                  </a:lnTo>
                  <a:lnTo>
                    <a:pt x="771" y="445"/>
                  </a:lnTo>
                  <a:lnTo>
                    <a:pt x="764" y="445"/>
                  </a:lnTo>
                  <a:lnTo>
                    <a:pt x="764" y="445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101" name="直接连接符 100"/>
            <p:cNvCxnSpPr/>
            <p:nvPr/>
          </p:nvCxnSpPr>
          <p:spPr>
            <a:xfrm>
              <a:off x="7686745" y="2499360"/>
              <a:ext cx="769620" cy="0"/>
            </a:xfrm>
            <a:prstGeom prst="line">
              <a:avLst/>
            </a:prstGeom>
            <a:ln w="190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2" name="组合 101"/>
          <p:cNvGrpSpPr/>
          <p:nvPr/>
        </p:nvGrpSpPr>
        <p:grpSpPr>
          <a:xfrm>
            <a:off x="9290154" y="1883638"/>
            <a:ext cx="2077155" cy="1998133"/>
            <a:chOff x="9290154" y="1840089"/>
            <a:chExt cx="2077155" cy="1998133"/>
          </a:xfrm>
        </p:grpSpPr>
        <p:sp>
          <p:nvSpPr>
            <p:cNvPr id="103" name="圆角矩形 102"/>
            <p:cNvSpPr/>
            <p:nvPr/>
          </p:nvSpPr>
          <p:spPr>
            <a:xfrm>
              <a:off x="9290154" y="1840089"/>
              <a:ext cx="2077155" cy="1998133"/>
            </a:xfrm>
            <a:prstGeom prst="roundRect">
              <a:avLst>
                <a:gd name="adj" fmla="val 4856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4" name="矩形 103"/>
            <p:cNvSpPr/>
            <p:nvPr/>
          </p:nvSpPr>
          <p:spPr>
            <a:xfrm>
              <a:off x="9438104" y="2621707"/>
              <a:ext cx="1781257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2400" dirty="0">
                  <a:solidFill>
                    <a:schemeClr val="accent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12,532,420</a:t>
              </a:r>
              <a:endParaRPr lang="en-US" altLang="zh-CN" sz="2400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5" name="矩形 104"/>
            <p:cNvSpPr/>
            <p:nvPr/>
          </p:nvSpPr>
          <p:spPr>
            <a:xfrm>
              <a:off x="9557462" y="3139817"/>
              <a:ext cx="1542537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1200" dirty="0">
                  <a:solidFill>
                    <a:schemeClr val="accent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PLEASE ENTER</a:t>
              </a:r>
              <a:endParaRPr lang="en-US" altLang="zh-CN" sz="1200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r>
                <a:rPr lang="en-US" altLang="zh-CN" sz="1200" dirty="0">
                  <a:solidFill>
                    <a:schemeClr val="accent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YOUR TOPIC HERE</a:t>
              </a:r>
              <a:endParaRPr lang="en-US" altLang="zh-CN" sz="1200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6" name="Freeform 115"/>
            <p:cNvSpPr>
              <a:spLocks noEditPoints="1"/>
            </p:cNvSpPr>
            <p:nvPr/>
          </p:nvSpPr>
          <p:spPr bwMode="auto">
            <a:xfrm>
              <a:off x="10166806" y="2004412"/>
              <a:ext cx="323850" cy="322263"/>
            </a:xfrm>
            <a:custGeom>
              <a:avLst/>
              <a:gdLst>
                <a:gd name="T0" fmla="*/ 789 w 1018"/>
                <a:gd name="T1" fmla="*/ 69 h 1017"/>
                <a:gd name="T2" fmla="*/ 765 w 1018"/>
                <a:gd name="T3" fmla="*/ 25 h 1017"/>
                <a:gd name="T4" fmla="*/ 719 w 1018"/>
                <a:gd name="T5" fmla="*/ 1 h 1017"/>
                <a:gd name="T6" fmla="*/ 73 w 1018"/>
                <a:gd name="T7" fmla="*/ 1 h 1017"/>
                <a:gd name="T8" fmla="*/ 27 w 1018"/>
                <a:gd name="T9" fmla="*/ 25 h 1017"/>
                <a:gd name="T10" fmla="*/ 2 w 1018"/>
                <a:gd name="T11" fmla="*/ 69 h 1017"/>
                <a:gd name="T12" fmla="*/ 2 w 1018"/>
                <a:gd name="T13" fmla="*/ 716 h 1017"/>
                <a:gd name="T14" fmla="*/ 28 w 1018"/>
                <a:gd name="T15" fmla="*/ 766 h 1017"/>
                <a:gd name="T16" fmla="*/ 67 w 1018"/>
                <a:gd name="T17" fmla="*/ 789 h 1017"/>
                <a:gd name="T18" fmla="*/ 115 w 1018"/>
                <a:gd name="T19" fmla="*/ 791 h 1017"/>
                <a:gd name="T20" fmla="*/ 163 w 1018"/>
                <a:gd name="T21" fmla="*/ 766 h 1017"/>
                <a:gd name="T22" fmla="*/ 263 w 1018"/>
                <a:gd name="T23" fmla="*/ 745 h 1017"/>
                <a:gd name="T24" fmla="*/ 589 w 1018"/>
                <a:gd name="T25" fmla="*/ 763 h 1017"/>
                <a:gd name="T26" fmla="*/ 634 w 1018"/>
                <a:gd name="T27" fmla="*/ 777 h 1017"/>
                <a:gd name="T28" fmla="*/ 870 w 1018"/>
                <a:gd name="T29" fmla="*/ 1001 h 1017"/>
                <a:gd name="T30" fmla="*/ 923 w 1018"/>
                <a:gd name="T31" fmla="*/ 1017 h 1017"/>
                <a:gd name="T32" fmla="*/ 968 w 1018"/>
                <a:gd name="T33" fmla="*/ 1006 h 1017"/>
                <a:gd name="T34" fmla="*/ 1002 w 1018"/>
                <a:gd name="T35" fmla="*/ 975 h 1017"/>
                <a:gd name="T36" fmla="*/ 1018 w 1018"/>
                <a:gd name="T37" fmla="*/ 921 h 1017"/>
                <a:gd name="T38" fmla="*/ 1011 w 1018"/>
                <a:gd name="T39" fmla="*/ 276 h 1017"/>
                <a:gd name="T40" fmla="*/ 977 w 1018"/>
                <a:gd name="T41" fmla="*/ 238 h 1017"/>
                <a:gd name="T42" fmla="*/ 927 w 1018"/>
                <a:gd name="T43" fmla="*/ 223 h 1017"/>
                <a:gd name="T44" fmla="*/ 102 w 1018"/>
                <a:gd name="T45" fmla="*/ 729 h 1017"/>
                <a:gd name="T46" fmla="*/ 73 w 1018"/>
                <a:gd name="T47" fmla="*/ 721 h 1017"/>
                <a:gd name="T48" fmla="*/ 64 w 1018"/>
                <a:gd name="T49" fmla="*/ 86 h 1017"/>
                <a:gd name="T50" fmla="*/ 80 w 1018"/>
                <a:gd name="T51" fmla="*/ 65 h 1017"/>
                <a:gd name="T52" fmla="*/ 711 w 1018"/>
                <a:gd name="T53" fmla="*/ 65 h 1017"/>
                <a:gd name="T54" fmla="*/ 727 w 1018"/>
                <a:gd name="T55" fmla="*/ 86 h 1017"/>
                <a:gd name="T56" fmla="*/ 720 w 1018"/>
                <a:gd name="T57" fmla="*/ 470 h 1017"/>
                <a:gd name="T58" fmla="*/ 429 w 1018"/>
                <a:gd name="T59" fmla="*/ 476 h 1017"/>
                <a:gd name="T60" fmla="*/ 350 w 1018"/>
                <a:gd name="T61" fmla="*/ 501 h 1017"/>
                <a:gd name="T62" fmla="*/ 954 w 1018"/>
                <a:gd name="T63" fmla="*/ 928 h 1017"/>
                <a:gd name="T64" fmla="*/ 934 w 1018"/>
                <a:gd name="T65" fmla="*/ 951 h 1017"/>
                <a:gd name="T66" fmla="*/ 900 w 1018"/>
                <a:gd name="T67" fmla="*/ 944 h 1017"/>
                <a:gd name="T68" fmla="*/ 645 w 1018"/>
                <a:gd name="T69" fmla="*/ 711 h 1017"/>
                <a:gd name="T70" fmla="*/ 318 w 1018"/>
                <a:gd name="T71" fmla="*/ 700 h 1017"/>
                <a:gd name="T72" fmla="*/ 293 w 1018"/>
                <a:gd name="T73" fmla="*/ 685 h 1017"/>
                <a:gd name="T74" fmla="*/ 379 w 1018"/>
                <a:gd name="T75" fmla="*/ 557 h 1017"/>
                <a:gd name="T76" fmla="*/ 420 w 1018"/>
                <a:gd name="T77" fmla="*/ 540 h 1017"/>
                <a:gd name="T78" fmla="*/ 727 w 1018"/>
                <a:gd name="T79" fmla="*/ 536 h 1017"/>
                <a:gd name="T80" fmla="*/ 770 w 1018"/>
                <a:gd name="T81" fmla="*/ 508 h 1017"/>
                <a:gd name="T82" fmla="*/ 791 w 1018"/>
                <a:gd name="T83" fmla="*/ 461 h 1017"/>
                <a:gd name="T84" fmla="*/ 938 w 1018"/>
                <a:gd name="T85" fmla="*/ 288 h 1017"/>
                <a:gd name="T86" fmla="*/ 955 w 1018"/>
                <a:gd name="T87" fmla="*/ 311 h 1017"/>
                <a:gd name="T88" fmla="*/ 425 w 1018"/>
                <a:gd name="T89" fmla="*/ 373 h 1017"/>
                <a:gd name="T90" fmla="*/ 445 w 1018"/>
                <a:gd name="T91" fmla="*/ 333 h 1017"/>
                <a:gd name="T92" fmla="*/ 416 w 1018"/>
                <a:gd name="T93" fmla="*/ 289 h 1017"/>
                <a:gd name="T94" fmla="*/ 371 w 1018"/>
                <a:gd name="T95" fmla="*/ 294 h 1017"/>
                <a:gd name="T96" fmla="*/ 350 w 1018"/>
                <a:gd name="T97" fmla="*/ 333 h 1017"/>
                <a:gd name="T98" fmla="*/ 380 w 1018"/>
                <a:gd name="T99" fmla="*/ 377 h 1017"/>
                <a:gd name="T100" fmla="*/ 197 w 1018"/>
                <a:gd name="T101" fmla="*/ 286 h 1017"/>
                <a:gd name="T102" fmla="*/ 160 w 1018"/>
                <a:gd name="T103" fmla="*/ 324 h 1017"/>
                <a:gd name="T104" fmla="*/ 174 w 1018"/>
                <a:gd name="T105" fmla="*/ 367 h 1017"/>
                <a:gd name="T106" fmla="*/ 217 w 1018"/>
                <a:gd name="T107" fmla="*/ 380 h 1017"/>
                <a:gd name="T108" fmla="*/ 254 w 1018"/>
                <a:gd name="T109" fmla="*/ 343 h 1017"/>
                <a:gd name="T110" fmla="*/ 240 w 1018"/>
                <a:gd name="T111" fmla="*/ 300 h 1017"/>
                <a:gd name="T112" fmla="*/ 589 w 1018"/>
                <a:gd name="T113" fmla="*/ 380 h 1017"/>
                <a:gd name="T114" fmla="*/ 629 w 1018"/>
                <a:gd name="T115" fmla="*/ 360 h 1017"/>
                <a:gd name="T116" fmla="*/ 633 w 1018"/>
                <a:gd name="T117" fmla="*/ 315 h 1017"/>
                <a:gd name="T118" fmla="*/ 589 w 1018"/>
                <a:gd name="T119" fmla="*/ 286 h 1017"/>
                <a:gd name="T120" fmla="*/ 549 w 1018"/>
                <a:gd name="T121" fmla="*/ 306 h 1017"/>
                <a:gd name="T122" fmla="*/ 545 w 1018"/>
                <a:gd name="T123" fmla="*/ 351 h 1017"/>
                <a:gd name="T124" fmla="*/ 589 w 1018"/>
                <a:gd name="T125" fmla="*/ 380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018" h="1017">
                  <a:moveTo>
                    <a:pt x="927" y="223"/>
                  </a:moveTo>
                  <a:lnTo>
                    <a:pt x="792" y="223"/>
                  </a:lnTo>
                  <a:lnTo>
                    <a:pt x="792" y="86"/>
                  </a:lnTo>
                  <a:lnTo>
                    <a:pt x="792" y="86"/>
                  </a:lnTo>
                  <a:lnTo>
                    <a:pt x="791" y="78"/>
                  </a:lnTo>
                  <a:lnTo>
                    <a:pt x="789" y="69"/>
                  </a:lnTo>
                  <a:lnTo>
                    <a:pt x="787" y="61"/>
                  </a:lnTo>
                  <a:lnTo>
                    <a:pt x="784" y="53"/>
                  </a:lnTo>
                  <a:lnTo>
                    <a:pt x="780" y="45"/>
                  </a:lnTo>
                  <a:lnTo>
                    <a:pt x="776" y="38"/>
                  </a:lnTo>
                  <a:lnTo>
                    <a:pt x="770" y="31"/>
                  </a:lnTo>
                  <a:lnTo>
                    <a:pt x="765" y="25"/>
                  </a:lnTo>
                  <a:lnTo>
                    <a:pt x="758" y="19"/>
                  </a:lnTo>
                  <a:lnTo>
                    <a:pt x="751" y="15"/>
                  </a:lnTo>
                  <a:lnTo>
                    <a:pt x="743" y="10"/>
                  </a:lnTo>
                  <a:lnTo>
                    <a:pt x="736" y="6"/>
                  </a:lnTo>
                  <a:lnTo>
                    <a:pt x="727" y="3"/>
                  </a:lnTo>
                  <a:lnTo>
                    <a:pt x="719" y="1"/>
                  </a:lnTo>
                  <a:lnTo>
                    <a:pt x="709" y="0"/>
                  </a:lnTo>
                  <a:lnTo>
                    <a:pt x="699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82" y="0"/>
                  </a:lnTo>
                  <a:lnTo>
                    <a:pt x="73" y="1"/>
                  </a:lnTo>
                  <a:lnTo>
                    <a:pt x="64" y="3"/>
                  </a:lnTo>
                  <a:lnTo>
                    <a:pt x="56" y="6"/>
                  </a:lnTo>
                  <a:lnTo>
                    <a:pt x="48" y="10"/>
                  </a:lnTo>
                  <a:lnTo>
                    <a:pt x="41" y="15"/>
                  </a:lnTo>
                  <a:lnTo>
                    <a:pt x="33" y="19"/>
                  </a:lnTo>
                  <a:lnTo>
                    <a:pt x="27" y="25"/>
                  </a:lnTo>
                  <a:lnTo>
                    <a:pt x="21" y="31"/>
                  </a:lnTo>
                  <a:lnTo>
                    <a:pt x="16" y="38"/>
                  </a:lnTo>
                  <a:lnTo>
                    <a:pt x="12" y="45"/>
                  </a:lnTo>
                  <a:lnTo>
                    <a:pt x="7" y="53"/>
                  </a:lnTo>
                  <a:lnTo>
                    <a:pt x="4" y="61"/>
                  </a:lnTo>
                  <a:lnTo>
                    <a:pt x="2" y="69"/>
                  </a:lnTo>
                  <a:lnTo>
                    <a:pt x="1" y="78"/>
                  </a:lnTo>
                  <a:lnTo>
                    <a:pt x="0" y="86"/>
                  </a:lnTo>
                  <a:lnTo>
                    <a:pt x="0" y="698"/>
                  </a:lnTo>
                  <a:lnTo>
                    <a:pt x="0" y="698"/>
                  </a:lnTo>
                  <a:lnTo>
                    <a:pt x="1" y="708"/>
                  </a:lnTo>
                  <a:lnTo>
                    <a:pt x="2" y="716"/>
                  </a:lnTo>
                  <a:lnTo>
                    <a:pt x="4" y="726"/>
                  </a:lnTo>
                  <a:lnTo>
                    <a:pt x="7" y="735"/>
                  </a:lnTo>
                  <a:lnTo>
                    <a:pt x="12" y="743"/>
                  </a:lnTo>
                  <a:lnTo>
                    <a:pt x="16" y="751"/>
                  </a:lnTo>
                  <a:lnTo>
                    <a:pt x="21" y="758"/>
                  </a:lnTo>
                  <a:lnTo>
                    <a:pt x="28" y="766"/>
                  </a:lnTo>
                  <a:lnTo>
                    <a:pt x="28" y="766"/>
                  </a:lnTo>
                  <a:lnTo>
                    <a:pt x="35" y="772"/>
                  </a:lnTo>
                  <a:lnTo>
                    <a:pt x="43" y="777"/>
                  </a:lnTo>
                  <a:lnTo>
                    <a:pt x="51" y="782"/>
                  </a:lnTo>
                  <a:lnTo>
                    <a:pt x="59" y="786"/>
                  </a:lnTo>
                  <a:lnTo>
                    <a:pt x="67" y="789"/>
                  </a:lnTo>
                  <a:lnTo>
                    <a:pt x="77" y="791"/>
                  </a:lnTo>
                  <a:lnTo>
                    <a:pt x="87" y="792"/>
                  </a:lnTo>
                  <a:lnTo>
                    <a:pt x="95" y="794"/>
                  </a:lnTo>
                  <a:lnTo>
                    <a:pt x="95" y="794"/>
                  </a:lnTo>
                  <a:lnTo>
                    <a:pt x="105" y="792"/>
                  </a:lnTo>
                  <a:lnTo>
                    <a:pt x="115" y="791"/>
                  </a:lnTo>
                  <a:lnTo>
                    <a:pt x="123" y="789"/>
                  </a:lnTo>
                  <a:lnTo>
                    <a:pt x="132" y="786"/>
                  </a:lnTo>
                  <a:lnTo>
                    <a:pt x="140" y="783"/>
                  </a:lnTo>
                  <a:lnTo>
                    <a:pt x="148" y="777"/>
                  </a:lnTo>
                  <a:lnTo>
                    <a:pt x="155" y="772"/>
                  </a:lnTo>
                  <a:lnTo>
                    <a:pt x="163" y="766"/>
                  </a:lnTo>
                  <a:lnTo>
                    <a:pt x="230" y="700"/>
                  </a:lnTo>
                  <a:lnTo>
                    <a:pt x="230" y="700"/>
                  </a:lnTo>
                  <a:lnTo>
                    <a:pt x="236" y="713"/>
                  </a:lnTo>
                  <a:lnTo>
                    <a:pt x="243" y="726"/>
                  </a:lnTo>
                  <a:lnTo>
                    <a:pt x="252" y="737"/>
                  </a:lnTo>
                  <a:lnTo>
                    <a:pt x="263" y="745"/>
                  </a:lnTo>
                  <a:lnTo>
                    <a:pt x="276" y="753"/>
                  </a:lnTo>
                  <a:lnTo>
                    <a:pt x="288" y="759"/>
                  </a:lnTo>
                  <a:lnTo>
                    <a:pt x="303" y="762"/>
                  </a:lnTo>
                  <a:lnTo>
                    <a:pt x="318" y="763"/>
                  </a:lnTo>
                  <a:lnTo>
                    <a:pt x="589" y="763"/>
                  </a:lnTo>
                  <a:lnTo>
                    <a:pt x="589" y="763"/>
                  </a:lnTo>
                  <a:lnTo>
                    <a:pt x="597" y="763"/>
                  </a:lnTo>
                  <a:lnTo>
                    <a:pt x="605" y="765"/>
                  </a:lnTo>
                  <a:lnTo>
                    <a:pt x="612" y="767"/>
                  </a:lnTo>
                  <a:lnTo>
                    <a:pt x="620" y="770"/>
                  </a:lnTo>
                  <a:lnTo>
                    <a:pt x="626" y="773"/>
                  </a:lnTo>
                  <a:lnTo>
                    <a:pt x="634" y="777"/>
                  </a:lnTo>
                  <a:lnTo>
                    <a:pt x="640" y="782"/>
                  </a:lnTo>
                  <a:lnTo>
                    <a:pt x="646" y="787"/>
                  </a:lnTo>
                  <a:lnTo>
                    <a:pt x="855" y="989"/>
                  </a:lnTo>
                  <a:lnTo>
                    <a:pt x="855" y="989"/>
                  </a:lnTo>
                  <a:lnTo>
                    <a:pt x="862" y="995"/>
                  </a:lnTo>
                  <a:lnTo>
                    <a:pt x="870" y="1001"/>
                  </a:lnTo>
                  <a:lnTo>
                    <a:pt x="877" y="1006"/>
                  </a:lnTo>
                  <a:lnTo>
                    <a:pt x="886" y="1010"/>
                  </a:lnTo>
                  <a:lnTo>
                    <a:pt x="895" y="1012"/>
                  </a:lnTo>
                  <a:lnTo>
                    <a:pt x="903" y="1016"/>
                  </a:lnTo>
                  <a:lnTo>
                    <a:pt x="913" y="1017"/>
                  </a:lnTo>
                  <a:lnTo>
                    <a:pt x="923" y="1017"/>
                  </a:lnTo>
                  <a:lnTo>
                    <a:pt x="923" y="1017"/>
                  </a:lnTo>
                  <a:lnTo>
                    <a:pt x="932" y="1017"/>
                  </a:lnTo>
                  <a:lnTo>
                    <a:pt x="941" y="1016"/>
                  </a:lnTo>
                  <a:lnTo>
                    <a:pt x="950" y="1012"/>
                  </a:lnTo>
                  <a:lnTo>
                    <a:pt x="959" y="1010"/>
                  </a:lnTo>
                  <a:lnTo>
                    <a:pt x="968" y="1006"/>
                  </a:lnTo>
                  <a:lnTo>
                    <a:pt x="975" y="1001"/>
                  </a:lnTo>
                  <a:lnTo>
                    <a:pt x="983" y="995"/>
                  </a:lnTo>
                  <a:lnTo>
                    <a:pt x="990" y="989"/>
                  </a:lnTo>
                  <a:lnTo>
                    <a:pt x="990" y="989"/>
                  </a:lnTo>
                  <a:lnTo>
                    <a:pt x="997" y="982"/>
                  </a:lnTo>
                  <a:lnTo>
                    <a:pt x="1002" y="975"/>
                  </a:lnTo>
                  <a:lnTo>
                    <a:pt x="1006" y="966"/>
                  </a:lnTo>
                  <a:lnTo>
                    <a:pt x="1011" y="958"/>
                  </a:lnTo>
                  <a:lnTo>
                    <a:pt x="1014" y="949"/>
                  </a:lnTo>
                  <a:lnTo>
                    <a:pt x="1016" y="941"/>
                  </a:lnTo>
                  <a:lnTo>
                    <a:pt x="1017" y="931"/>
                  </a:lnTo>
                  <a:lnTo>
                    <a:pt x="1018" y="921"/>
                  </a:lnTo>
                  <a:lnTo>
                    <a:pt x="1018" y="311"/>
                  </a:lnTo>
                  <a:lnTo>
                    <a:pt x="1018" y="311"/>
                  </a:lnTo>
                  <a:lnTo>
                    <a:pt x="1017" y="301"/>
                  </a:lnTo>
                  <a:lnTo>
                    <a:pt x="1016" y="292"/>
                  </a:lnTo>
                  <a:lnTo>
                    <a:pt x="1014" y="284"/>
                  </a:lnTo>
                  <a:lnTo>
                    <a:pt x="1011" y="276"/>
                  </a:lnTo>
                  <a:lnTo>
                    <a:pt x="1007" y="269"/>
                  </a:lnTo>
                  <a:lnTo>
                    <a:pt x="1002" y="261"/>
                  </a:lnTo>
                  <a:lnTo>
                    <a:pt x="997" y="255"/>
                  </a:lnTo>
                  <a:lnTo>
                    <a:pt x="991" y="248"/>
                  </a:lnTo>
                  <a:lnTo>
                    <a:pt x="985" y="243"/>
                  </a:lnTo>
                  <a:lnTo>
                    <a:pt x="977" y="238"/>
                  </a:lnTo>
                  <a:lnTo>
                    <a:pt x="970" y="233"/>
                  </a:lnTo>
                  <a:lnTo>
                    <a:pt x="962" y="230"/>
                  </a:lnTo>
                  <a:lnTo>
                    <a:pt x="954" y="227"/>
                  </a:lnTo>
                  <a:lnTo>
                    <a:pt x="945" y="225"/>
                  </a:lnTo>
                  <a:lnTo>
                    <a:pt x="935" y="224"/>
                  </a:lnTo>
                  <a:lnTo>
                    <a:pt x="927" y="223"/>
                  </a:lnTo>
                  <a:lnTo>
                    <a:pt x="927" y="223"/>
                  </a:lnTo>
                  <a:close/>
                  <a:moveTo>
                    <a:pt x="118" y="721"/>
                  </a:moveTo>
                  <a:lnTo>
                    <a:pt x="118" y="721"/>
                  </a:lnTo>
                  <a:lnTo>
                    <a:pt x="114" y="725"/>
                  </a:lnTo>
                  <a:lnTo>
                    <a:pt x="108" y="727"/>
                  </a:lnTo>
                  <a:lnTo>
                    <a:pt x="102" y="729"/>
                  </a:lnTo>
                  <a:lnTo>
                    <a:pt x="95" y="729"/>
                  </a:lnTo>
                  <a:lnTo>
                    <a:pt x="90" y="729"/>
                  </a:lnTo>
                  <a:lnTo>
                    <a:pt x="83" y="727"/>
                  </a:lnTo>
                  <a:lnTo>
                    <a:pt x="78" y="725"/>
                  </a:lnTo>
                  <a:lnTo>
                    <a:pt x="73" y="721"/>
                  </a:lnTo>
                  <a:lnTo>
                    <a:pt x="73" y="721"/>
                  </a:lnTo>
                  <a:lnTo>
                    <a:pt x="70" y="715"/>
                  </a:lnTo>
                  <a:lnTo>
                    <a:pt x="66" y="710"/>
                  </a:lnTo>
                  <a:lnTo>
                    <a:pt x="64" y="704"/>
                  </a:lnTo>
                  <a:lnTo>
                    <a:pt x="64" y="698"/>
                  </a:lnTo>
                  <a:lnTo>
                    <a:pt x="64" y="86"/>
                  </a:lnTo>
                  <a:lnTo>
                    <a:pt x="64" y="86"/>
                  </a:lnTo>
                  <a:lnTo>
                    <a:pt x="64" y="82"/>
                  </a:lnTo>
                  <a:lnTo>
                    <a:pt x="66" y="78"/>
                  </a:lnTo>
                  <a:lnTo>
                    <a:pt x="68" y="74"/>
                  </a:lnTo>
                  <a:lnTo>
                    <a:pt x="72" y="70"/>
                  </a:lnTo>
                  <a:lnTo>
                    <a:pt x="76" y="67"/>
                  </a:lnTo>
                  <a:lnTo>
                    <a:pt x="80" y="65"/>
                  </a:lnTo>
                  <a:lnTo>
                    <a:pt x="86" y="63"/>
                  </a:lnTo>
                  <a:lnTo>
                    <a:pt x="92" y="63"/>
                  </a:lnTo>
                  <a:lnTo>
                    <a:pt x="699" y="63"/>
                  </a:lnTo>
                  <a:lnTo>
                    <a:pt x="699" y="63"/>
                  </a:lnTo>
                  <a:lnTo>
                    <a:pt x="706" y="63"/>
                  </a:lnTo>
                  <a:lnTo>
                    <a:pt x="711" y="65"/>
                  </a:lnTo>
                  <a:lnTo>
                    <a:pt x="715" y="67"/>
                  </a:lnTo>
                  <a:lnTo>
                    <a:pt x="720" y="70"/>
                  </a:lnTo>
                  <a:lnTo>
                    <a:pt x="723" y="74"/>
                  </a:lnTo>
                  <a:lnTo>
                    <a:pt x="725" y="78"/>
                  </a:lnTo>
                  <a:lnTo>
                    <a:pt x="727" y="82"/>
                  </a:lnTo>
                  <a:lnTo>
                    <a:pt x="727" y="86"/>
                  </a:lnTo>
                  <a:lnTo>
                    <a:pt x="727" y="452"/>
                  </a:lnTo>
                  <a:lnTo>
                    <a:pt x="727" y="452"/>
                  </a:lnTo>
                  <a:lnTo>
                    <a:pt x="727" y="458"/>
                  </a:lnTo>
                  <a:lnTo>
                    <a:pt x="725" y="462"/>
                  </a:lnTo>
                  <a:lnTo>
                    <a:pt x="723" y="466"/>
                  </a:lnTo>
                  <a:lnTo>
                    <a:pt x="720" y="470"/>
                  </a:lnTo>
                  <a:lnTo>
                    <a:pt x="715" y="473"/>
                  </a:lnTo>
                  <a:lnTo>
                    <a:pt x="711" y="475"/>
                  </a:lnTo>
                  <a:lnTo>
                    <a:pt x="706" y="476"/>
                  </a:lnTo>
                  <a:lnTo>
                    <a:pt x="699" y="476"/>
                  </a:lnTo>
                  <a:lnTo>
                    <a:pt x="429" y="476"/>
                  </a:lnTo>
                  <a:lnTo>
                    <a:pt x="429" y="476"/>
                  </a:lnTo>
                  <a:lnTo>
                    <a:pt x="415" y="477"/>
                  </a:lnTo>
                  <a:lnTo>
                    <a:pt x="401" y="479"/>
                  </a:lnTo>
                  <a:lnTo>
                    <a:pt x="387" y="482"/>
                  </a:lnTo>
                  <a:lnTo>
                    <a:pt x="374" y="487"/>
                  </a:lnTo>
                  <a:lnTo>
                    <a:pt x="361" y="493"/>
                  </a:lnTo>
                  <a:lnTo>
                    <a:pt x="350" y="501"/>
                  </a:lnTo>
                  <a:lnTo>
                    <a:pt x="339" y="508"/>
                  </a:lnTo>
                  <a:lnTo>
                    <a:pt x="328" y="518"/>
                  </a:lnTo>
                  <a:lnTo>
                    <a:pt x="118" y="721"/>
                  </a:lnTo>
                  <a:close/>
                  <a:moveTo>
                    <a:pt x="955" y="921"/>
                  </a:moveTo>
                  <a:lnTo>
                    <a:pt x="955" y="921"/>
                  </a:lnTo>
                  <a:lnTo>
                    <a:pt x="954" y="928"/>
                  </a:lnTo>
                  <a:lnTo>
                    <a:pt x="951" y="934"/>
                  </a:lnTo>
                  <a:lnTo>
                    <a:pt x="949" y="939"/>
                  </a:lnTo>
                  <a:lnTo>
                    <a:pt x="945" y="944"/>
                  </a:lnTo>
                  <a:lnTo>
                    <a:pt x="945" y="944"/>
                  </a:lnTo>
                  <a:lnTo>
                    <a:pt x="940" y="948"/>
                  </a:lnTo>
                  <a:lnTo>
                    <a:pt x="934" y="951"/>
                  </a:lnTo>
                  <a:lnTo>
                    <a:pt x="929" y="952"/>
                  </a:lnTo>
                  <a:lnTo>
                    <a:pt x="923" y="953"/>
                  </a:lnTo>
                  <a:lnTo>
                    <a:pt x="916" y="952"/>
                  </a:lnTo>
                  <a:lnTo>
                    <a:pt x="911" y="951"/>
                  </a:lnTo>
                  <a:lnTo>
                    <a:pt x="904" y="948"/>
                  </a:lnTo>
                  <a:lnTo>
                    <a:pt x="900" y="944"/>
                  </a:lnTo>
                  <a:lnTo>
                    <a:pt x="691" y="742"/>
                  </a:lnTo>
                  <a:lnTo>
                    <a:pt x="691" y="742"/>
                  </a:lnTo>
                  <a:lnTo>
                    <a:pt x="680" y="732"/>
                  </a:lnTo>
                  <a:lnTo>
                    <a:pt x="668" y="724"/>
                  </a:lnTo>
                  <a:lnTo>
                    <a:pt x="656" y="716"/>
                  </a:lnTo>
                  <a:lnTo>
                    <a:pt x="645" y="711"/>
                  </a:lnTo>
                  <a:lnTo>
                    <a:pt x="631" y="706"/>
                  </a:lnTo>
                  <a:lnTo>
                    <a:pt x="618" y="702"/>
                  </a:lnTo>
                  <a:lnTo>
                    <a:pt x="604" y="700"/>
                  </a:lnTo>
                  <a:lnTo>
                    <a:pt x="589" y="700"/>
                  </a:lnTo>
                  <a:lnTo>
                    <a:pt x="318" y="700"/>
                  </a:lnTo>
                  <a:lnTo>
                    <a:pt x="318" y="700"/>
                  </a:lnTo>
                  <a:lnTo>
                    <a:pt x="313" y="699"/>
                  </a:lnTo>
                  <a:lnTo>
                    <a:pt x="308" y="698"/>
                  </a:lnTo>
                  <a:lnTo>
                    <a:pt x="302" y="696"/>
                  </a:lnTo>
                  <a:lnTo>
                    <a:pt x="298" y="693"/>
                  </a:lnTo>
                  <a:lnTo>
                    <a:pt x="295" y="689"/>
                  </a:lnTo>
                  <a:lnTo>
                    <a:pt x="293" y="685"/>
                  </a:lnTo>
                  <a:lnTo>
                    <a:pt x="291" y="681"/>
                  </a:lnTo>
                  <a:lnTo>
                    <a:pt x="291" y="677"/>
                  </a:lnTo>
                  <a:lnTo>
                    <a:pt x="291" y="642"/>
                  </a:lnTo>
                  <a:lnTo>
                    <a:pt x="372" y="563"/>
                  </a:lnTo>
                  <a:lnTo>
                    <a:pt x="372" y="563"/>
                  </a:lnTo>
                  <a:lnTo>
                    <a:pt x="379" y="557"/>
                  </a:lnTo>
                  <a:lnTo>
                    <a:pt x="385" y="553"/>
                  </a:lnTo>
                  <a:lnTo>
                    <a:pt x="391" y="549"/>
                  </a:lnTo>
                  <a:lnTo>
                    <a:pt x="398" y="546"/>
                  </a:lnTo>
                  <a:lnTo>
                    <a:pt x="405" y="544"/>
                  </a:lnTo>
                  <a:lnTo>
                    <a:pt x="413" y="541"/>
                  </a:lnTo>
                  <a:lnTo>
                    <a:pt x="420" y="540"/>
                  </a:lnTo>
                  <a:lnTo>
                    <a:pt x="429" y="540"/>
                  </a:lnTo>
                  <a:lnTo>
                    <a:pt x="699" y="540"/>
                  </a:lnTo>
                  <a:lnTo>
                    <a:pt x="699" y="540"/>
                  </a:lnTo>
                  <a:lnTo>
                    <a:pt x="709" y="539"/>
                  </a:lnTo>
                  <a:lnTo>
                    <a:pt x="719" y="538"/>
                  </a:lnTo>
                  <a:lnTo>
                    <a:pt x="727" y="536"/>
                  </a:lnTo>
                  <a:lnTo>
                    <a:pt x="736" y="533"/>
                  </a:lnTo>
                  <a:lnTo>
                    <a:pt x="743" y="530"/>
                  </a:lnTo>
                  <a:lnTo>
                    <a:pt x="751" y="525"/>
                  </a:lnTo>
                  <a:lnTo>
                    <a:pt x="758" y="520"/>
                  </a:lnTo>
                  <a:lnTo>
                    <a:pt x="765" y="515"/>
                  </a:lnTo>
                  <a:lnTo>
                    <a:pt x="770" y="508"/>
                  </a:lnTo>
                  <a:lnTo>
                    <a:pt x="776" y="502"/>
                  </a:lnTo>
                  <a:lnTo>
                    <a:pt x="780" y="494"/>
                  </a:lnTo>
                  <a:lnTo>
                    <a:pt x="784" y="487"/>
                  </a:lnTo>
                  <a:lnTo>
                    <a:pt x="787" y="478"/>
                  </a:lnTo>
                  <a:lnTo>
                    <a:pt x="789" y="471"/>
                  </a:lnTo>
                  <a:lnTo>
                    <a:pt x="791" y="461"/>
                  </a:lnTo>
                  <a:lnTo>
                    <a:pt x="792" y="452"/>
                  </a:lnTo>
                  <a:lnTo>
                    <a:pt x="792" y="286"/>
                  </a:lnTo>
                  <a:lnTo>
                    <a:pt x="927" y="286"/>
                  </a:lnTo>
                  <a:lnTo>
                    <a:pt x="927" y="286"/>
                  </a:lnTo>
                  <a:lnTo>
                    <a:pt x="932" y="287"/>
                  </a:lnTo>
                  <a:lnTo>
                    <a:pt x="938" y="288"/>
                  </a:lnTo>
                  <a:lnTo>
                    <a:pt x="942" y="290"/>
                  </a:lnTo>
                  <a:lnTo>
                    <a:pt x="946" y="294"/>
                  </a:lnTo>
                  <a:lnTo>
                    <a:pt x="949" y="297"/>
                  </a:lnTo>
                  <a:lnTo>
                    <a:pt x="953" y="301"/>
                  </a:lnTo>
                  <a:lnTo>
                    <a:pt x="954" y="305"/>
                  </a:lnTo>
                  <a:lnTo>
                    <a:pt x="955" y="311"/>
                  </a:lnTo>
                  <a:lnTo>
                    <a:pt x="955" y="921"/>
                  </a:lnTo>
                  <a:close/>
                  <a:moveTo>
                    <a:pt x="398" y="380"/>
                  </a:moveTo>
                  <a:lnTo>
                    <a:pt x="398" y="380"/>
                  </a:lnTo>
                  <a:lnTo>
                    <a:pt x="408" y="380"/>
                  </a:lnTo>
                  <a:lnTo>
                    <a:pt x="416" y="377"/>
                  </a:lnTo>
                  <a:lnTo>
                    <a:pt x="425" y="373"/>
                  </a:lnTo>
                  <a:lnTo>
                    <a:pt x="431" y="367"/>
                  </a:lnTo>
                  <a:lnTo>
                    <a:pt x="438" y="360"/>
                  </a:lnTo>
                  <a:lnTo>
                    <a:pt x="442" y="351"/>
                  </a:lnTo>
                  <a:lnTo>
                    <a:pt x="444" y="343"/>
                  </a:lnTo>
                  <a:lnTo>
                    <a:pt x="445" y="333"/>
                  </a:lnTo>
                  <a:lnTo>
                    <a:pt x="445" y="333"/>
                  </a:lnTo>
                  <a:lnTo>
                    <a:pt x="444" y="324"/>
                  </a:lnTo>
                  <a:lnTo>
                    <a:pt x="442" y="315"/>
                  </a:lnTo>
                  <a:lnTo>
                    <a:pt x="438" y="306"/>
                  </a:lnTo>
                  <a:lnTo>
                    <a:pt x="431" y="300"/>
                  </a:lnTo>
                  <a:lnTo>
                    <a:pt x="425" y="294"/>
                  </a:lnTo>
                  <a:lnTo>
                    <a:pt x="416" y="289"/>
                  </a:lnTo>
                  <a:lnTo>
                    <a:pt x="408" y="286"/>
                  </a:lnTo>
                  <a:lnTo>
                    <a:pt x="398" y="286"/>
                  </a:lnTo>
                  <a:lnTo>
                    <a:pt x="398" y="286"/>
                  </a:lnTo>
                  <a:lnTo>
                    <a:pt x="388" y="286"/>
                  </a:lnTo>
                  <a:lnTo>
                    <a:pt x="380" y="289"/>
                  </a:lnTo>
                  <a:lnTo>
                    <a:pt x="371" y="294"/>
                  </a:lnTo>
                  <a:lnTo>
                    <a:pt x="364" y="300"/>
                  </a:lnTo>
                  <a:lnTo>
                    <a:pt x="358" y="306"/>
                  </a:lnTo>
                  <a:lnTo>
                    <a:pt x="354" y="315"/>
                  </a:lnTo>
                  <a:lnTo>
                    <a:pt x="351" y="324"/>
                  </a:lnTo>
                  <a:lnTo>
                    <a:pt x="350" y="333"/>
                  </a:lnTo>
                  <a:lnTo>
                    <a:pt x="350" y="333"/>
                  </a:lnTo>
                  <a:lnTo>
                    <a:pt x="351" y="343"/>
                  </a:lnTo>
                  <a:lnTo>
                    <a:pt x="354" y="351"/>
                  </a:lnTo>
                  <a:lnTo>
                    <a:pt x="358" y="360"/>
                  </a:lnTo>
                  <a:lnTo>
                    <a:pt x="364" y="367"/>
                  </a:lnTo>
                  <a:lnTo>
                    <a:pt x="371" y="373"/>
                  </a:lnTo>
                  <a:lnTo>
                    <a:pt x="380" y="377"/>
                  </a:lnTo>
                  <a:lnTo>
                    <a:pt x="388" y="380"/>
                  </a:lnTo>
                  <a:lnTo>
                    <a:pt x="398" y="380"/>
                  </a:lnTo>
                  <a:lnTo>
                    <a:pt x="398" y="380"/>
                  </a:lnTo>
                  <a:close/>
                  <a:moveTo>
                    <a:pt x="207" y="286"/>
                  </a:moveTo>
                  <a:lnTo>
                    <a:pt x="207" y="286"/>
                  </a:lnTo>
                  <a:lnTo>
                    <a:pt x="197" y="286"/>
                  </a:lnTo>
                  <a:lnTo>
                    <a:pt x="189" y="289"/>
                  </a:lnTo>
                  <a:lnTo>
                    <a:pt x="180" y="294"/>
                  </a:lnTo>
                  <a:lnTo>
                    <a:pt x="174" y="300"/>
                  </a:lnTo>
                  <a:lnTo>
                    <a:pt x="167" y="306"/>
                  </a:lnTo>
                  <a:lnTo>
                    <a:pt x="163" y="315"/>
                  </a:lnTo>
                  <a:lnTo>
                    <a:pt x="160" y="324"/>
                  </a:lnTo>
                  <a:lnTo>
                    <a:pt x="160" y="333"/>
                  </a:lnTo>
                  <a:lnTo>
                    <a:pt x="160" y="333"/>
                  </a:lnTo>
                  <a:lnTo>
                    <a:pt x="160" y="343"/>
                  </a:lnTo>
                  <a:lnTo>
                    <a:pt x="163" y="351"/>
                  </a:lnTo>
                  <a:lnTo>
                    <a:pt x="167" y="360"/>
                  </a:lnTo>
                  <a:lnTo>
                    <a:pt x="174" y="367"/>
                  </a:lnTo>
                  <a:lnTo>
                    <a:pt x="180" y="373"/>
                  </a:lnTo>
                  <a:lnTo>
                    <a:pt x="189" y="377"/>
                  </a:lnTo>
                  <a:lnTo>
                    <a:pt x="197" y="380"/>
                  </a:lnTo>
                  <a:lnTo>
                    <a:pt x="207" y="380"/>
                  </a:lnTo>
                  <a:lnTo>
                    <a:pt x="207" y="380"/>
                  </a:lnTo>
                  <a:lnTo>
                    <a:pt x="217" y="380"/>
                  </a:lnTo>
                  <a:lnTo>
                    <a:pt x="225" y="377"/>
                  </a:lnTo>
                  <a:lnTo>
                    <a:pt x="234" y="373"/>
                  </a:lnTo>
                  <a:lnTo>
                    <a:pt x="240" y="367"/>
                  </a:lnTo>
                  <a:lnTo>
                    <a:pt x="247" y="360"/>
                  </a:lnTo>
                  <a:lnTo>
                    <a:pt x="251" y="351"/>
                  </a:lnTo>
                  <a:lnTo>
                    <a:pt x="254" y="343"/>
                  </a:lnTo>
                  <a:lnTo>
                    <a:pt x="254" y="333"/>
                  </a:lnTo>
                  <a:lnTo>
                    <a:pt x="254" y="333"/>
                  </a:lnTo>
                  <a:lnTo>
                    <a:pt x="254" y="324"/>
                  </a:lnTo>
                  <a:lnTo>
                    <a:pt x="251" y="315"/>
                  </a:lnTo>
                  <a:lnTo>
                    <a:pt x="247" y="306"/>
                  </a:lnTo>
                  <a:lnTo>
                    <a:pt x="240" y="300"/>
                  </a:lnTo>
                  <a:lnTo>
                    <a:pt x="234" y="294"/>
                  </a:lnTo>
                  <a:lnTo>
                    <a:pt x="225" y="289"/>
                  </a:lnTo>
                  <a:lnTo>
                    <a:pt x="217" y="286"/>
                  </a:lnTo>
                  <a:lnTo>
                    <a:pt x="207" y="286"/>
                  </a:lnTo>
                  <a:lnTo>
                    <a:pt x="207" y="286"/>
                  </a:lnTo>
                  <a:close/>
                  <a:moveTo>
                    <a:pt x="589" y="380"/>
                  </a:moveTo>
                  <a:lnTo>
                    <a:pt x="589" y="380"/>
                  </a:lnTo>
                  <a:lnTo>
                    <a:pt x="598" y="380"/>
                  </a:lnTo>
                  <a:lnTo>
                    <a:pt x="607" y="377"/>
                  </a:lnTo>
                  <a:lnTo>
                    <a:pt x="616" y="373"/>
                  </a:lnTo>
                  <a:lnTo>
                    <a:pt x="622" y="367"/>
                  </a:lnTo>
                  <a:lnTo>
                    <a:pt x="629" y="360"/>
                  </a:lnTo>
                  <a:lnTo>
                    <a:pt x="633" y="351"/>
                  </a:lnTo>
                  <a:lnTo>
                    <a:pt x="635" y="343"/>
                  </a:lnTo>
                  <a:lnTo>
                    <a:pt x="636" y="333"/>
                  </a:lnTo>
                  <a:lnTo>
                    <a:pt x="636" y="333"/>
                  </a:lnTo>
                  <a:lnTo>
                    <a:pt x="635" y="324"/>
                  </a:lnTo>
                  <a:lnTo>
                    <a:pt x="633" y="315"/>
                  </a:lnTo>
                  <a:lnTo>
                    <a:pt x="629" y="306"/>
                  </a:lnTo>
                  <a:lnTo>
                    <a:pt x="622" y="300"/>
                  </a:lnTo>
                  <a:lnTo>
                    <a:pt x="616" y="294"/>
                  </a:lnTo>
                  <a:lnTo>
                    <a:pt x="607" y="289"/>
                  </a:lnTo>
                  <a:lnTo>
                    <a:pt x="598" y="286"/>
                  </a:lnTo>
                  <a:lnTo>
                    <a:pt x="589" y="286"/>
                  </a:lnTo>
                  <a:lnTo>
                    <a:pt x="589" y="286"/>
                  </a:lnTo>
                  <a:lnTo>
                    <a:pt x="579" y="286"/>
                  </a:lnTo>
                  <a:lnTo>
                    <a:pt x="570" y="289"/>
                  </a:lnTo>
                  <a:lnTo>
                    <a:pt x="562" y="294"/>
                  </a:lnTo>
                  <a:lnTo>
                    <a:pt x="554" y="300"/>
                  </a:lnTo>
                  <a:lnTo>
                    <a:pt x="549" y="306"/>
                  </a:lnTo>
                  <a:lnTo>
                    <a:pt x="545" y="315"/>
                  </a:lnTo>
                  <a:lnTo>
                    <a:pt x="542" y="324"/>
                  </a:lnTo>
                  <a:lnTo>
                    <a:pt x="541" y="333"/>
                  </a:lnTo>
                  <a:lnTo>
                    <a:pt x="541" y="333"/>
                  </a:lnTo>
                  <a:lnTo>
                    <a:pt x="542" y="343"/>
                  </a:lnTo>
                  <a:lnTo>
                    <a:pt x="545" y="351"/>
                  </a:lnTo>
                  <a:lnTo>
                    <a:pt x="549" y="360"/>
                  </a:lnTo>
                  <a:lnTo>
                    <a:pt x="554" y="367"/>
                  </a:lnTo>
                  <a:lnTo>
                    <a:pt x="562" y="373"/>
                  </a:lnTo>
                  <a:lnTo>
                    <a:pt x="570" y="377"/>
                  </a:lnTo>
                  <a:lnTo>
                    <a:pt x="579" y="380"/>
                  </a:lnTo>
                  <a:lnTo>
                    <a:pt x="589" y="380"/>
                  </a:lnTo>
                  <a:lnTo>
                    <a:pt x="589" y="38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107" name="直接连接符 106"/>
            <p:cNvCxnSpPr/>
            <p:nvPr/>
          </p:nvCxnSpPr>
          <p:spPr>
            <a:xfrm>
              <a:off x="9943921" y="2499360"/>
              <a:ext cx="769620" cy="0"/>
            </a:xfrm>
            <a:prstGeom prst="line">
              <a:avLst/>
            </a:prstGeom>
            <a:ln w="190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299897" y="312285"/>
            <a:ext cx="11592206" cy="623343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2622" name="Chart 2622"/>
          <p:cNvGraphicFramePr/>
          <p:nvPr/>
        </p:nvGraphicFramePr>
        <p:xfrm>
          <a:off x="490057" y="1755309"/>
          <a:ext cx="5365473" cy="37574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grpSp>
        <p:nvGrpSpPr>
          <p:cNvPr id="2649" name="Group 2649"/>
          <p:cNvGrpSpPr/>
          <p:nvPr/>
        </p:nvGrpSpPr>
        <p:grpSpPr>
          <a:xfrm>
            <a:off x="6767221" y="3827487"/>
            <a:ext cx="4722048" cy="943509"/>
            <a:chOff x="0" y="-1"/>
            <a:chExt cx="3541535" cy="707631"/>
          </a:xfrm>
        </p:grpSpPr>
        <p:grpSp>
          <p:nvGrpSpPr>
            <p:cNvPr id="2645" name="Group 2645"/>
            <p:cNvGrpSpPr/>
            <p:nvPr/>
          </p:nvGrpSpPr>
          <p:grpSpPr>
            <a:xfrm>
              <a:off x="0" y="114946"/>
              <a:ext cx="401325" cy="401325"/>
              <a:chOff x="0" y="0"/>
              <a:chExt cx="401324" cy="401324"/>
            </a:xfrm>
          </p:grpSpPr>
          <p:sp>
            <p:nvSpPr>
              <p:cNvPr id="2643" name="Shape 2643"/>
              <p:cNvSpPr/>
              <p:nvPr/>
            </p:nvSpPr>
            <p:spPr>
              <a:xfrm>
                <a:off x="0" y="0"/>
                <a:ext cx="401325" cy="401325"/>
              </a:xfrm>
              <a:prstGeom prst="roundRect">
                <a:avLst>
                  <a:gd name="adj" fmla="val 50000"/>
                </a:avLst>
              </a:prstGeom>
              <a:solidFill>
                <a:schemeClr val="bg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Roboto Condensed" panose="02000000000000000000"/>
                    <a:ea typeface="Roboto Condensed" panose="02000000000000000000"/>
                    <a:cs typeface="Roboto Condensed" panose="02000000000000000000"/>
                    <a:sym typeface="Roboto Condensed" panose="02000000000000000000"/>
                  </a:defRPr>
                </a:pPr>
                <a:endParaRPr dirty="0">
                  <a:solidFill>
                    <a:schemeClr val="bg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644" name="Shape 2644"/>
              <p:cNvSpPr/>
              <p:nvPr/>
            </p:nvSpPr>
            <p:spPr>
              <a:xfrm>
                <a:off x="132143" y="116125"/>
                <a:ext cx="145958" cy="1620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12" extrusionOk="0">
                    <a:moveTo>
                      <a:pt x="17505" y="4232"/>
                    </a:moveTo>
                    <a:cubicBezTo>
                      <a:pt x="18119" y="3221"/>
                      <a:pt x="18119" y="3221"/>
                      <a:pt x="18119" y="3221"/>
                    </a:cubicBezTo>
                    <a:cubicBezTo>
                      <a:pt x="18324" y="3405"/>
                      <a:pt x="18324" y="3405"/>
                      <a:pt x="18324" y="3405"/>
                    </a:cubicBezTo>
                    <a:cubicBezTo>
                      <a:pt x="18529" y="3405"/>
                      <a:pt x="18734" y="3497"/>
                      <a:pt x="18836" y="3405"/>
                    </a:cubicBezTo>
                    <a:cubicBezTo>
                      <a:pt x="19041" y="3405"/>
                      <a:pt x="19245" y="3313"/>
                      <a:pt x="19245" y="3129"/>
                    </a:cubicBezTo>
                    <a:cubicBezTo>
                      <a:pt x="19757" y="2486"/>
                      <a:pt x="19757" y="2486"/>
                      <a:pt x="19757" y="2486"/>
                    </a:cubicBezTo>
                    <a:cubicBezTo>
                      <a:pt x="19962" y="2210"/>
                      <a:pt x="19860" y="1842"/>
                      <a:pt x="19450" y="1658"/>
                    </a:cubicBezTo>
                    <a:cubicBezTo>
                      <a:pt x="16482" y="96"/>
                      <a:pt x="16482" y="96"/>
                      <a:pt x="16482" y="96"/>
                    </a:cubicBezTo>
                    <a:cubicBezTo>
                      <a:pt x="16174" y="-88"/>
                      <a:pt x="15765" y="4"/>
                      <a:pt x="15560" y="280"/>
                    </a:cubicBezTo>
                    <a:cubicBezTo>
                      <a:pt x="15151" y="923"/>
                      <a:pt x="15151" y="923"/>
                      <a:pt x="15151" y="923"/>
                    </a:cubicBezTo>
                    <a:cubicBezTo>
                      <a:pt x="15048" y="1107"/>
                      <a:pt x="15048" y="1291"/>
                      <a:pt x="15048" y="1383"/>
                    </a:cubicBezTo>
                    <a:cubicBezTo>
                      <a:pt x="15048" y="1566"/>
                      <a:pt x="15253" y="1658"/>
                      <a:pt x="15355" y="1750"/>
                    </a:cubicBezTo>
                    <a:cubicBezTo>
                      <a:pt x="15560" y="1934"/>
                      <a:pt x="15560" y="1934"/>
                      <a:pt x="15560" y="1934"/>
                    </a:cubicBezTo>
                    <a:cubicBezTo>
                      <a:pt x="14946" y="2853"/>
                      <a:pt x="14946" y="2853"/>
                      <a:pt x="14946" y="2853"/>
                    </a:cubicBezTo>
                    <a:cubicBezTo>
                      <a:pt x="13718" y="2394"/>
                      <a:pt x="12284" y="2118"/>
                      <a:pt x="10851" y="2118"/>
                    </a:cubicBezTo>
                    <a:cubicBezTo>
                      <a:pt x="9316" y="2118"/>
                      <a:pt x="7985" y="2394"/>
                      <a:pt x="6654" y="2853"/>
                    </a:cubicBezTo>
                    <a:cubicBezTo>
                      <a:pt x="6040" y="1934"/>
                      <a:pt x="6040" y="1934"/>
                      <a:pt x="6040" y="1934"/>
                    </a:cubicBezTo>
                    <a:cubicBezTo>
                      <a:pt x="6347" y="1750"/>
                      <a:pt x="6347" y="1750"/>
                      <a:pt x="6347" y="1750"/>
                    </a:cubicBezTo>
                    <a:cubicBezTo>
                      <a:pt x="6449" y="1658"/>
                      <a:pt x="6552" y="1566"/>
                      <a:pt x="6654" y="1383"/>
                    </a:cubicBezTo>
                    <a:cubicBezTo>
                      <a:pt x="6654" y="1291"/>
                      <a:pt x="6654" y="1107"/>
                      <a:pt x="6552" y="923"/>
                    </a:cubicBezTo>
                    <a:cubicBezTo>
                      <a:pt x="6142" y="280"/>
                      <a:pt x="6142" y="280"/>
                      <a:pt x="6142" y="280"/>
                    </a:cubicBezTo>
                    <a:cubicBezTo>
                      <a:pt x="5937" y="4"/>
                      <a:pt x="5528" y="-88"/>
                      <a:pt x="5221" y="96"/>
                    </a:cubicBezTo>
                    <a:cubicBezTo>
                      <a:pt x="2150" y="1658"/>
                      <a:pt x="2150" y="1658"/>
                      <a:pt x="2150" y="1658"/>
                    </a:cubicBezTo>
                    <a:cubicBezTo>
                      <a:pt x="1843" y="1842"/>
                      <a:pt x="1740" y="2210"/>
                      <a:pt x="1945" y="2486"/>
                    </a:cubicBezTo>
                    <a:cubicBezTo>
                      <a:pt x="2355" y="3129"/>
                      <a:pt x="2355" y="3129"/>
                      <a:pt x="2355" y="3129"/>
                    </a:cubicBezTo>
                    <a:cubicBezTo>
                      <a:pt x="2457" y="3313"/>
                      <a:pt x="2559" y="3405"/>
                      <a:pt x="2764" y="3405"/>
                    </a:cubicBezTo>
                    <a:cubicBezTo>
                      <a:pt x="2969" y="3497"/>
                      <a:pt x="3173" y="3405"/>
                      <a:pt x="3276" y="3405"/>
                    </a:cubicBezTo>
                    <a:cubicBezTo>
                      <a:pt x="3481" y="3221"/>
                      <a:pt x="3481" y="3221"/>
                      <a:pt x="3481" y="3221"/>
                    </a:cubicBezTo>
                    <a:cubicBezTo>
                      <a:pt x="4095" y="4232"/>
                      <a:pt x="4095" y="4232"/>
                      <a:pt x="4095" y="4232"/>
                    </a:cubicBezTo>
                    <a:cubicBezTo>
                      <a:pt x="1638" y="5978"/>
                      <a:pt x="0" y="8736"/>
                      <a:pt x="0" y="11769"/>
                    </a:cubicBezTo>
                    <a:cubicBezTo>
                      <a:pt x="0" y="17100"/>
                      <a:pt x="4914" y="21512"/>
                      <a:pt x="10851" y="21512"/>
                    </a:cubicBezTo>
                    <a:cubicBezTo>
                      <a:pt x="16789" y="21512"/>
                      <a:pt x="21600" y="17100"/>
                      <a:pt x="21600" y="11769"/>
                    </a:cubicBezTo>
                    <a:cubicBezTo>
                      <a:pt x="21600" y="8736"/>
                      <a:pt x="20064" y="5978"/>
                      <a:pt x="17505" y="4232"/>
                    </a:cubicBezTo>
                    <a:close/>
                    <a:moveTo>
                      <a:pt x="10851" y="19582"/>
                    </a:moveTo>
                    <a:cubicBezTo>
                      <a:pt x="6040" y="19582"/>
                      <a:pt x="2150" y="16089"/>
                      <a:pt x="2150" y="11769"/>
                    </a:cubicBezTo>
                    <a:cubicBezTo>
                      <a:pt x="2150" y="7449"/>
                      <a:pt x="6040" y="3956"/>
                      <a:pt x="10851" y="3956"/>
                    </a:cubicBezTo>
                    <a:cubicBezTo>
                      <a:pt x="15663" y="3956"/>
                      <a:pt x="19553" y="7449"/>
                      <a:pt x="19553" y="11769"/>
                    </a:cubicBezTo>
                    <a:cubicBezTo>
                      <a:pt x="19553" y="16089"/>
                      <a:pt x="15663" y="19582"/>
                      <a:pt x="10851" y="19582"/>
                    </a:cubicBezTo>
                    <a:close/>
                    <a:moveTo>
                      <a:pt x="11773" y="11861"/>
                    </a:moveTo>
                    <a:cubicBezTo>
                      <a:pt x="11773" y="11861"/>
                      <a:pt x="11773" y="11861"/>
                      <a:pt x="11773" y="11769"/>
                    </a:cubicBezTo>
                    <a:cubicBezTo>
                      <a:pt x="11773" y="7449"/>
                      <a:pt x="11773" y="7449"/>
                      <a:pt x="11773" y="7449"/>
                    </a:cubicBezTo>
                    <a:cubicBezTo>
                      <a:pt x="11773" y="6989"/>
                      <a:pt x="11363" y="6622"/>
                      <a:pt x="10851" y="6622"/>
                    </a:cubicBezTo>
                    <a:cubicBezTo>
                      <a:pt x="10339" y="6622"/>
                      <a:pt x="9930" y="6989"/>
                      <a:pt x="9930" y="7449"/>
                    </a:cubicBezTo>
                    <a:cubicBezTo>
                      <a:pt x="9930" y="11769"/>
                      <a:pt x="9930" y="11769"/>
                      <a:pt x="9930" y="11769"/>
                    </a:cubicBezTo>
                    <a:cubicBezTo>
                      <a:pt x="9930" y="12229"/>
                      <a:pt x="10339" y="12596"/>
                      <a:pt x="10851" y="12596"/>
                    </a:cubicBezTo>
                    <a:cubicBezTo>
                      <a:pt x="10851" y="12596"/>
                      <a:pt x="10954" y="12596"/>
                      <a:pt x="10954" y="12596"/>
                    </a:cubicBezTo>
                    <a:cubicBezTo>
                      <a:pt x="15253" y="16457"/>
                      <a:pt x="15253" y="16457"/>
                      <a:pt x="15253" y="16457"/>
                    </a:cubicBezTo>
                    <a:cubicBezTo>
                      <a:pt x="15355" y="16549"/>
                      <a:pt x="15560" y="16641"/>
                      <a:pt x="15663" y="16641"/>
                    </a:cubicBezTo>
                    <a:cubicBezTo>
                      <a:pt x="15867" y="16641"/>
                      <a:pt x="15970" y="16549"/>
                      <a:pt x="16072" y="16457"/>
                    </a:cubicBezTo>
                    <a:cubicBezTo>
                      <a:pt x="16277" y="16273"/>
                      <a:pt x="16277" y="15997"/>
                      <a:pt x="16072" y="15813"/>
                    </a:cubicBezTo>
                    <a:lnTo>
                      <a:pt x="11773" y="11861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>
                    <a:latin typeface="Roboto Condensed" panose="02000000000000000000"/>
                    <a:ea typeface="Roboto Condensed" panose="02000000000000000000"/>
                    <a:cs typeface="Roboto Condensed" panose="02000000000000000000"/>
                    <a:sym typeface="Roboto Condensed" panose="02000000000000000000"/>
                  </a:defRPr>
                </a:pPr>
                <a:endParaRPr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2648" name="Group 2648"/>
            <p:cNvGrpSpPr/>
            <p:nvPr/>
          </p:nvGrpSpPr>
          <p:grpSpPr>
            <a:xfrm>
              <a:off x="486464" y="-1"/>
              <a:ext cx="3055071" cy="707631"/>
              <a:chOff x="0" y="0"/>
              <a:chExt cx="3055069" cy="707629"/>
            </a:xfrm>
          </p:grpSpPr>
          <p:sp>
            <p:nvSpPr>
              <p:cNvPr id="2646" name="Shape 2646"/>
              <p:cNvSpPr/>
              <p:nvPr/>
            </p:nvSpPr>
            <p:spPr>
              <a:xfrm>
                <a:off x="31376" y="264371"/>
                <a:ext cx="3023693" cy="44325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rmAutofit/>
              </a:bodyPr>
              <a:lstStyle/>
              <a:p>
                <a:pPr defTabSz="548005">
                  <a:lnSpc>
                    <a:spcPct val="120000"/>
                  </a:lnSpc>
                  <a:spcBef>
                    <a:spcPts val="135"/>
                  </a:spcBef>
                  <a:defRPr>
                    <a:uFillTx/>
                  </a:defRPr>
                </a:pPr>
                <a:r>
                  <a:rPr lang="zh-CN" altLang="en-US" sz="1100" b="1" dirty="0">
                    <a:uFill>
                      <a:solidFill>
                        <a:srgbClr val="7F7F7F"/>
                      </a:solidFill>
                    </a:uFill>
                    <a:latin typeface="微软雅黑" panose="020B0503020204020204" pitchFamily="34" charset="-122"/>
                    <a:ea typeface="微软雅黑" panose="020B0503020204020204" pitchFamily="34" charset="-122"/>
                    <a:cs typeface="Roboto Condensed" panose="02000000000000000000"/>
                    <a:sym typeface="Roboto Condensed" panose="02000000000000000000"/>
                  </a:rPr>
                  <a:t>次级标题</a:t>
                </a:r>
                <a:r>
                  <a:rPr sz="1100" b="1" dirty="0">
                    <a:uFill>
                      <a:solidFill>
                        <a:srgbClr val="7F7F7F"/>
                      </a:solidFill>
                    </a:uFill>
                    <a:latin typeface="微软雅黑" panose="020B0503020204020204" pitchFamily="34" charset="-122"/>
                    <a:ea typeface="微软雅黑" panose="020B0503020204020204" pitchFamily="34" charset="-122"/>
                    <a:cs typeface="Roboto Condensed" panose="02000000000000000000"/>
                    <a:sym typeface="Roboto Condensed" panose="02000000000000000000"/>
                  </a:rPr>
                  <a:t>: </a:t>
                </a:r>
                <a:r>
                  <a:rPr lang="zh-CN" altLang="en-US" sz="1100" dirty="0">
                    <a:uFill>
                      <a:solidFill>
                        <a:srgbClr val="7F7F7F"/>
                      </a:solidFill>
                    </a:uFill>
                    <a:latin typeface="微软雅黑" panose="020B0503020204020204" pitchFamily="34" charset="-122"/>
                    <a:ea typeface="微软雅黑" panose="020B0503020204020204" pitchFamily="34" charset="-122"/>
                    <a:cs typeface="Roboto Condensed" panose="02000000000000000000"/>
                    <a:sym typeface="Roboto Condensed" panose="02000000000000000000"/>
                  </a:rPr>
                  <a:t>此处添加详细文本描述，建议与标题相关并符合整体语言风格，语言描述尽量简洁生动。</a:t>
                </a:r>
                <a:endParaRPr sz="1100" dirty="0">
                  <a:uFill>
                    <a:solidFill>
                      <a:srgbClr val="7F7F7F"/>
                    </a:solidFill>
                  </a:uFill>
                  <a:latin typeface="微软雅黑" panose="020B0503020204020204" pitchFamily="34" charset="-122"/>
                  <a:ea typeface="微软雅黑" panose="020B0503020204020204" pitchFamily="34" charset="-122"/>
                  <a:cs typeface="Roboto Condensed" panose="02000000000000000000"/>
                  <a:sym typeface="Roboto Condensed" panose="02000000000000000000"/>
                </a:endParaRPr>
              </a:p>
            </p:txBody>
          </p:sp>
          <p:sp>
            <p:nvSpPr>
              <p:cNvPr id="2647" name="Shape 2647"/>
              <p:cNvSpPr/>
              <p:nvPr/>
            </p:nvSpPr>
            <p:spPr>
              <a:xfrm>
                <a:off x="0" y="0"/>
                <a:ext cx="3055069" cy="27209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lnSpc>
                    <a:spcPct val="120000"/>
                  </a:lnSpc>
                  <a:spcBef>
                    <a:spcPts val="200"/>
                  </a:spcBef>
                  <a:defRPr sz="1200">
                    <a:solidFill>
                      <a:srgbClr val="595959"/>
                    </a:solidFill>
                    <a:uFill>
                      <a:solidFill>
                        <a:srgbClr val="595959"/>
                      </a:solidFill>
                    </a:uFill>
                    <a:latin typeface="Roboto Condensed" panose="02000000000000000000"/>
                    <a:ea typeface="Roboto Condensed" panose="02000000000000000000"/>
                    <a:cs typeface="Roboto Condensed" panose="02000000000000000000"/>
                    <a:sym typeface="Roboto Condensed" panose="02000000000000000000"/>
                  </a:defRPr>
                </a:lvl1pPr>
              </a:lstStyle>
              <a:p>
                <a:pPr lvl="0">
                  <a:defRPr sz="1800">
                    <a:solidFill>
                      <a:srgbClr val="000000"/>
                    </a:solidFill>
                    <a:uFillTx/>
                  </a:defRPr>
                </a:pPr>
                <a:r>
                  <a:rPr lang="zh-CN" altLang="en-US" sz="16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图表标题 </a:t>
                </a:r>
                <a:r>
                  <a:rPr sz="16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01</a:t>
                </a:r>
                <a:endParaRPr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2659" name="Group 2659"/>
          <p:cNvGrpSpPr/>
          <p:nvPr/>
        </p:nvGrpSpPr>
        <p:grpSpPr>
          <a:xfrm>
            <a:off x="6779085" y="4904882"/>
            <a:ext cx="4710184" cy="943509"/>
            <a:chOff x="0" y="-1"/>
            <a:chExt cx="3532637" cy="707631"/>
          </a:xfrm>
        </p:grpSpPr>
        <p:grpSp>
          <p:nvGrpSpPr>
            <p:cNvPr id="2655" name="Group 2655"/>
            <p:cNvGrpSpPr/>
            <p:nvPr/>
          </p:nvGrpSpPr>
          <p:grpSpPr>
            <a:xfrm>
              <a:off x="0" y="111199"/>
              <a:ext cx="401325" cy="401325"/>
              <a:chOff x="0" y="0"/>
              <a:chExt cx="401324" cy="401324"/>
            </a:xfrm>
          </p:grpSpPr>
          <p:sp>
            <p:nvSpPr>
              <p:cNvPr id="2650" name="Shape 2650"/>
              <p:cNvSpPr/>
              <p:nvPr/>
            </p:nvSpPr>
            <p:spPr>
              <a:xfrm>
                <a:off x="0" y="0"/>
                <a:ext cx="401325" cy="401325"/>
              </a:xfrm>
              <a:prstGeom prst="roundRect">
                <a:avLst>
                  <a:gd name="adj" fmla="val 50000"/>
                </a:avLst>
              </a:prstGeom>
              <a:solidFill>
                <a:srgbClr val="0070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Roboto Condensed" panose="02000000000000000000"/>
                    <a:ea typeface="Roboto Condensed" panose="02000000000000000000"/>
                    <a:cs typeface="Roboto Condensed" panose="02000000000000000000"/>
                    <a:sym typeface="Roboto Condensed" panose="02000000000000000000"/>
                  </a:defRPr>
                </a:pPr>
                <a:endParaRPr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grpSp>
            <p:nvGrpSpPr>
              <p:cNvPr id="2654" name="Group 2654"/>
              <p:cNvGrpSpPr/>
              <p:nvPr/>
            </p:nvGrpSpPr>
            <p:grpSpPr>
              <a:xfrm>
                <a:off x="120332" y="125456"/>
                <a:ext cx="169574" cy="169586"/>
                <a:chOff x="0" y="0"/>
                <a:chExt cx="169573" cy="169584"/>
              </a:xfrm>
            </p:grpSpPr>
            <p:sp>
              <p:nvSpPr>
                <p:cNvPr id="2651" name="Shape 2651"/>
                <p:cNvSpPr/>
                <p:nvPr/>
              </p:nvSpPr>
              <p:spPr>
                <a:xfrm>
                  <a:off x="92739" y="21403"/>
                  <a:ext cx="55431" cy="554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9543" y="20571"/>
                      </a:moveTo>
                      <a:cubicBezTo>
                        <a:pt x="19543" y="20571"/>
                        <a:pt x="19543" y="20571"/>
                        <a:pt x="19543" y="20571"/>
                      </a:cubicBezTo>
                      <a:cubicBezTo>
                        <a:pt x="19543" y="21086"/>
                        <a:pt x="20057" y="21600"/>
                        <a:pt x="20571" y="21600"/>
                      </a:cubicBezTo>
                      <a:cubicBezTo>
                        <a:pt x="21086" y="21600"/>
                        <a:pt x="21600" y="21086"/>
                        <a:pt x="21600" y="20571"/>
                      </a:cubicBezTo>
                      <a:cubicBezTo>
                        <a:pt x="21600" y="20571"/>
                        <a:pt x="21600" y="20571"/>
                        <a:pt x="21600" y="20571"/>
                      </a:cubicBezTo>
                      <a:cubicBezTo>
                        <a:pt x="21600" y="9257"/>
                        <a:pt x="12343" y="0"/>
                        <a:pt x="1029" y="0"/>
                      </a:cubicBezTo>
                      <a:cubicBezTo>
                        <a:pt x="1029" y="0"/>
                        <a:pt x="1029" y="0"/>
                        <a:pt x="1029" y="0"/>
                      </a:cubicBezTo>
                      <a:cubicBezTo>
                        <a:pt x="514" y="0"/>
                        <a:pt x="0" y="514"/>
                        <a:pt x="0" y="1029"/>
                      </a:cubicBezTo>
                      <a:cubicBezTo>
                        <a:pt x="0" y="1543"/>
                        <a:pt x="514" y="2057"/>
                        <a:pt x="1029" y="2057"/>
                      </a:cubicBezTo>
                      <a:cubicBezTo>
                        <a:pt x="1029" y="2057"/>
                        <a:pt x="1029" y="2057"/>
                        <a:pt x="1029" y="2057"/>
                      </a:cubicBezTo>
                      <a:cubicBezTo>
                        <a:pt x="11314" y="2057"/>
                        <a:pt x="19543" y="10286"/>
                        <a:pt x="19543" y="2057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>
                    <a:defRPr>
                      <a:latin typeface="Roboto Condensed" panose="02000000000000000000"/>
                      <a:ea typeface="Roboto Condensed" panose="02000000000000000000"/>
                      <a:cs typeface="Roboto Condensed" panose="02000000000000000000"/>
                      <a:sym typeface="Roboto Condensed" panose="02000000000000000000"/>
                    </a:defRPr>
                  </a:pPr>
                  <a:endParaRPr dirty="0">
                    <a:solidFill>
                      <a:schemeClr val="tx2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2652" name="Shape 2652"/>
                <p:cNvSpPr/>
                <p:nvPr/>
              </p:nvSpPr>
              <p:spPr>
                <a:xfrm>
                  <a:off x="0" y="0"/>
                  <a:ext cx="169346" cy="1695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26" h="21600" extrusionOk="0">
                      <a:moveTo>
                        <a:pt x="5940" y="675"/>
                      </a:moveTo>
                      <a:cubicBezTo>
                        <a:pt x="5607" y="169"/>
                        <a:pt x="5109" y="0"/>
                        <a:pt x="4610" y="0"/>
                      </a:cubicBezTo>
                      <a:cubicBezTo>
                        <a:pt x="4278" y="0"/>
                        <a:pt x="4112" y="0"/>
                        <a:pt x="3780" y="169"/>
                      </a:cubicBezTo>
                      <a:cubicBezTo>
                        <a:pt x="3115" y="506"/>
                        <a:pt x="2617" y="1181"/>
                        <a:pt x="2617" y="2025"/>
                      </a:cubicBezTo>
                      <a:cubicBezTo>
                        <a:pt x="2617" y="11306"/>
                        <a:pt x="2617" y="11306"/>
                        <a:pt x="2617" y="11306"/>
                      </a:cubicBezTo>
                      <a:cubicBezTo>
                        <a:pt x="623" y="13500"/>
                        <a:pt x="623" y="13500"/>
                        <a:pt x="623" y="13500"/>
                      </a:cubicBezTo>
                      <a:cubicBezTo>
                        <a:pt x="-208" y="14175"/>
                        <a:pt x="-208" y="15525"/>
                        <a:pt x="623" y="16200"/>
                      </a:cubicBezTo>
                      <a:cubicBezTo>
                        <a:pt x="5275" y="20925"/>
                        <a:pt x="5275" y="20925"/>
                        <a:pt x="5275" y="20925"/>
                      </a:cubicBezTo>
                      <a:cubicBezTo>
                        <a:pt x="5607" y="21431"/>
                        <a:pt x="6106" y="21600"/>
                        <a:pt x="6604" y="21600"/>
                      </a:cubicBezTo>
                      <a:cubicBezTo>
                        <a:pt x="7103" y="21600"/>
                        <a:pt x="7601" y="21431"/>
                        <a:pt x="7934" y="20925"/>
                      </a:cubicBezTo>
                      <a:cubicBezTo>
                        <a:pt x="10094" y="18900"/>
                        <a:pt x="10094" y="18900"/>
                        <a:pt x="10094" y="18900"/>
                      </a:cubicBezTo>
                      <a:cubicBezTo>
                        <a:pt x="19232" y="18900"/>
                        <a:pt x="19232" y="18900"/>
                        <a:pt x="19232" y="18900"/>
                      </a:cubicBezTo>
                      <a:cubicBezTo>
                        <a:pt x="20063" y="18900"/>
                        <a:pt x="20727" y="18394"/>
                        <a:pt x="21060" y="17719"/>
                      </a:cubicBezTo>
                      <a:cubicBezTo>
                        <a:pt x="21392" y="16875"/>
                        <a:pt x="21226" y="16031"/>
                        <a:pt x="20561" y="15525"/>
                      </a:cubicBezTo>
                      <a:lnTo>
                        <a:pt x="5940" y="675"/>
                      </a:lnTo>
                      <a:close/>
                      <a:moveTo>
                        <a:pt x="9097" y="17887"/>
                      </a:moveTo>
                      <a:cubicBezTo>
                        <a:pt x="7103" y="20081"/>
                        <a:pt x="7103" y="20081"/>
                        <a:pt x="7103" y="20081"/>
                      </a:cubicBezTo>
                      <a:cubicBezTo>
                        <a:pt x="6937" y="20250"/>
                        <a:pt x="6770" y="20250"/>
                        <a:pt x="6604" y="20250"/>
                      </a:cubicBezTo>
                      <a:cubicBezTo>
                        <a:pt x="6438" y="20250"/>
                        <a:pt x="6272" y="20250"/>
                        <a:pt x="6106" y="20081"/>
                      </a:cubicBezTo>
                      <a:cubicBezTo>
                        <a:pt x="1454" y="15356"/>
                        <a:pt x="1454" y="15356"/>
                        <a:pt x="1454" y="15356"/>
                      </a:cubicBezTo>
                      <a:cubicBezTo>
                        <a:pt x="1287" y="15187"/>
                        <a:pt x="1287" y="15019"/>
                        <a:pt x="1287" y="14850"/>
                      </a:cubicBezTo>
                      <a:cubicBezTo>
                        <a:pt x="1287" y="14681"/>
                        <a:pt x="1287" y="14513"/>
                        <a:pt x="1454" y="14344"/>
                      </a:cubicBezTo>
                      <a:cubicBezTo>
                        <a:pt x="3614" y="12319"/>
                        <a:pt x="3614" y="12319"/>
                        <a:pt x="3614" y="12319"/>
                      </a:cubicBezTo>
                      <a:cubicBezTo>
                        <a:pt x="3614" y="12319"/>
                        <a:pt x="3614" y="12319"/>
                        <a:pt x="3614" y="12319"/>
                      </a:cubicBezTo>
                      <a:cubicBezTo>
                        <a:pt x="9097" y="17887"/>
                        <a:pt x="9097" y="17887"/>
                        <a:pt x="9097" y="17887"/>
                      </a:cubicBezTo>
                      <a:cubicBezTo>
                        <a:pt x="9097" y="17887"/>
                        <a:pt x="9097" y="17887"/>
                        <a:pt x="9097" y="17887"/>
                      </a:cubicBezTo>
                      <a:close/>
                      <a:moveTo>
                        <a:pt x="10094" y="17550"/>
                      </a:moveTo>
                      <a:cubicBezTo>
                        <a:pt x="9927" y="17550"/>
                        <a:pt x="9927" y="17550"/>
                        <a:pt x="9761" y="17550"/>
                      </a:cubicBezTo>
                      <a:cubicBezTo>
                        <a:pt x="3946" y="11644"/>
                        <a:pt x="3946" y="11644"/>
                        <a:pt x="3946" y="11644"/>
                      </a:cubicBezTo>
                      <a:cubicBezTo>
                        <a:pt x="3946" y="11475"/>
                        <a:pt x="3946" y="11475"/>
                        <a:pt x="3946" y="11306"/>
                      </a:cubicBezTo>
                      <a:cubicBezTo>
                        <a:pt x="3946" y="3206"/>
                        <a:pt x="3946" y="3206"/>
                        <a:pt x="3946" y="3206"/>
                      </a:cubicBezTo>
                      <a:cubicBezTo>
                        <a:pt x="18069" y="17550"/>
                        <a:pt x="18069" y="17550"/>
                        <a:pt x="18069" y="17550"/>
                      </a:cubicBezTo>
                      <a:lnTo>
                        <a:pt x="10094" y="17550"/>
                      </a:lnTo>
                      <a:close/>
                      <a:moveTo>
                        <a:pt x="19897" y="17213"/>
                      </a:moveTo>
                      <a:cubicBezTo>
                        <a:pt x="19730" y="17381"/>
                        <a:pt x="19564" y="17550"/>
                        <a:pt x="19232" y="17550"/>
                      </a:cubicBezTo>
                      <a:cubicBezTo>
                        <a:pt x="19066" y="17550"/>
                        <a:pt x="19066" y="17550"/>
                        <a:pt x="19066" y="17550"/>
                      </a:cubicBezTo>
                      <a:cubicBezTo>
                        <a:pt x="3946" y="2194"/>
                        <a:pt x="3946" y="2194"/>
                        <a:pt x="3946" y="2194"/>
                      </a:cubicBezTo>
                      <a:cubicBezTo>
                        <a:pt x="3946" y="2025"/>
                        <a:pt x="3946" y="2025"/>
                        <a:pt x="3946" y="2025"/>
                      </a:cubicBezTo>
                      <a:cubicBezTo>
                        <a:pt x="3946" y="1688"/>
                        <a:pt x="4112" y="1519"/>
                        <a:pt x="4278" y="1350"/>
                      </a:cubicBezTo>
                      <a:cubicBezTo>
                        <a:pt x="4444" y="1350"/>
                        <a:pt x="4444" y="1350"/>
                        <a:pt x="4610" y="1350"/>
                      </a:cubicBezTo>
                      <a:cubicBezTo>
                        <a:pt x="4777" y="1350"/>
                        <a:pt x="4943" y="1350"/>
                        <a:pt x="5109" y="1519"/>
                      </a:cubicBezTo>
                      <a:cubicBezTo>
                        <a:pt x="19730" y="16369"/>
                        <a:pt x="19730" y="16369"/>
                        <a:pt x="19730" y="16369"/>
                      </a:cubicBezTo>
                      <a:cubicBezTo>
                        <a:pt x="19897" y="16537"/>
                        <a:pt x="19897" y="16875"/>
                        <a:pt x="19897" y="17213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>
                    <a:defRPr>
                      <a:latin typeface="Roboto Condensed" panose="02000000000000000000"/>
                      <a:ea typeface="Roboto Condensed" panose="02000000000000000000"/>
                      <a:cs typeface="Roboto Condensed" panose="02000000000000000000"/>
                      <a:sym typeface="Roboto Condensed" panose="02000000000000000000"/>
                    </a:defRPr>
                  </a:pPr>
                  <a:endParaRPr dirty="0">
                    <a:solidFill>
                      <a:schemeClr val="tx2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2653" name="Shape 2653"/>
                <p:cNvSpPr/>
                <p:nvPr/>
              </p:nvSpPr>
              <p:spPr>
                <a:xfrm>
                  <a:off x="89995" y="0"/>
                  <a:ext cx="79579" cy="795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440" y="2880"/>
                      </a:moveTo>
                      <a:cubicBezTo>
                        <a:pt x="1440" y="2880"/>
                        <a:pt x="1440" y="2880"/>
                        <a:pt x="1440" y="2880"/>
                      </a:cubicBezTo>
                      <a:cubicBezTo>
                        <a:pt x="10800" y="2880"/>
                        <a:pt x="18720" y="10800"/>
                        <a:pt x="18720" y="20160"/>
                      </a:cubicBezTo>
                      <a:cubicBezTo>
                        <a:pt x="18720" y="20160"/>
                        <a:pt x="18720" y="20160"/>
                        <a:pt x="18720" y="20160"/>
                      </a:cubicBezTo>
                      <a:cubicBezTo>
                        <a:pt x="18720" y="20880"/>
                        <a:pt x="19440" y="21600"/>
                        <a:pt x="20160" y="21600"/>
                      </a:cubicBezTo>
                      <a:cubicBezTo>
                        <a:pt x="20880" y="21600"/>
                        <a:pt x="21600" y="20880"/>
                        <a:pt x="21600" y="20160"/>
                      </a:cubicBezTo>
                      <a:cubicBezTo>
                        <a:pt x="21600" y="20160"/>
                        <a:pt x="21600" y="20160"/>
                        <a:pt x="21600" y="20160"/>
                      </a:cubicBezTo>
                      <a:cubicBezTo>
                        <a:pt x="21600" y="9000"/>
                        <a:pt x="12600" y="0"/>
                        <a:pt x="1440" y="0"/>
                      </a:cubicBezTo>
                      <a:cubicBezTo>
                        <a:pt x="1440" y="0"/>
                        <a:pt x="1440" y="0"/>
                        <a:pt x="1440" y="0"/>
                      </a:cubicBezTo>
                      <a:cubicBezTo>
                        <a:pt x="720" y="0"/>
                        <a:pt x="0" y="720"/>
                        <a:pt x="0" y="1440"/>
                      </a:cubicBezTo>
                      <a:cubicBezTo>
                        <a:pt x="0" y="2160"/>
                        <a:pt x="720" y="2880"/>
                        <a:pt x="1440" y="288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>
                    <a:defRPr>
                      <a:latin typeface="Roboto Condensed" panose="02000000000000000000"/>
                      <a:ea typeface="Roboto Condensed" panose="02000000000000000000"/>
                      <a:cs typeface="Roboto Condensed" panose="02000000000000000000"/>
                      <a:sym typeface="Roboto Condensed" panose="02000000000000000000"/>
                    </a:defRPr>
                  </a:pPr>
                  <a:endParaRPr dirty="0">
                    <a:solidFill>
                      <a:schemeClr val="tx2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</p:grpSp>
        <p:grpSp>
          <p:nvGrpSpPr>
            <p:cNvPr id="2658" name="Group 2658"/>
            <p:cNvGrpSpPr/>
            <p:nvPr/>
          </p:nvGrpSpPr>
          <p:grpSpPr>
            <a:xfrm>
              <a:off x="477566" y="-1"/>
              <a:ext cx="3055071" cy="707631"/>
              <a:chOff x="0" y="0"/>
              <a:chExt cx="3055069" cy="707629"/>
            </a:xfrm>
          </p:grpSpPr>
          <p:sp>
            <p:nvSpPr>
              <p:cNvPr id="2656" name="Shape 2656"/>
              <p:cNvSpPr/>
              <p:nvPr/>
            </p:nvSpPr>
            <p:spPr>
              <a:xfrm>
                <a:off x="44092" y="264371"/>
                <a:ext cx="3010977" cy="44325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rmAutofit/>
              </a:bodyPr>
              <a:lstStyle/>
              <a:p>
                <a:pPr defTabSz="548005">
                  <a:lnSpc>
                    <a:spcPct val="120000"/>
                  </a:lnSpc>
                  <a:spcBef>
                    <a:spcPts val="135"/>
                  </a:spcBef>
                  <a:defRPr>
                    <a:uFillTx/>
                  </a:defRPr>
                </a:pPr>
                <a:r>
                  <a:rPr lang="zh-CN" altLang="en-US" sz="1100" b="1" dirty="0">
                    <a:uFill>
                      <a:solidFill>
                        <a:srgbClr val="7F7F7F"/>
                      </a:solidFill>
                    </a:uFill>
                    <a:latin typeface="微软雅黑" panose="020B0503020204020204" pitchFamily="34" charset="-122"/>
                    <a:ea typeface="微软雅黑" panose="020B0503020204020204" pitchFamily="34" charset="-122"/>
                    <a:cs typeface="Roboto Condensed" panose="02000000000000000000"/>
                    <a:sym typeface="Roboto Condensed" panose="02000000000000000000"/>
                  </a:rPr>
                  <a:t>次级标题</a:t>
                </a:r>
                <a:r>
                  <a:rPr sz="1100" b="1" dirty="0">
                    <a:uFill>
                      <a:solidFill>
                        <a:srgbClr val="7F7F7F"/>
                      </a:solidFill>
                    </a:uFill>
                    <a:latin typeface="微软雅黑" panose="020B0503020204020204" pitchFamily="34" charset="-122"/>
                    <a:ea typeface="微软雅黑" panose="020B0503020204020204" pitchFamily="34" charset="-122"/>
                    <a:cs typeface="Roboto Condensed" panose="02000000000000000000"/>
                    <a:sym typeface="Roboto Condensed" panose="02000000000000000000"/>
                  </a:rPr>
                  <a:t>: </a:t>
                </a:r>
                <a:r>
                  <a:rPr lang="zh-CN" altLang="en-US" sz="1100" dirty="0">
                    <a:uFill>
                      <a:solidFill>
                        <a:srgbClr val="7F7F7F"/>
                      </a:solidFill>
                    </a:uFill>
                    <a:latin typeface="微软雅黑" panose="020B0503020204020204" pitchFamily="34" charset="-122"/>
                    <a:ea typeface="微软雅黑" panose="020B0503020204020204" pitchFamily="34" charset="-122"/>
                    <a:cs typeface="Roboto Condensed" panose="02000000000000000000"/>
                    <a:sym typeface="Roboto Condensed" panose="02000000000000000000"/>
                  </a:rPr>
                  <a:t>此处添加详细文本描述，建议与标题相关并符合整体语言风格，语言描述尽量简洁生动。</a:t>
                </a:r>
                <a:endParaRPr sz="1100" dirty="0">
                  <a:uFill>
                    <a:solidFill>
                      <a:srgbClr val="7F7F7F"/>
                    </a:solidFill>
                  </a:uFill>
                  <a:latin typeface="微软雅黑" panose="020B0503020204020204" pitchFamily="34" charset="-122"/>
                  <a:ea typeface="微软雅黑" panose="020B0503020204020204" pitchFamily="34" charset="-122"/>
                  <a:cs typeface="Roboto Condensed" panose="02000000000000000000"/>
                  <a:sym typeface="Roboto Condensed" panose="02000000000000000000"/>
                </a:endParaRPr>
              </a:p>
            </p:txBody>
          </p:sp>
          <p:sp>
            <p:nvSpPr>
              <p:cNvPr id="2657" name="Shape 2657"/>
              <p:cNvSpPr/>
              <p:nvPr/>
            </p:nvSpPr>
            <p:spPr>
              <a:xfrm>
                <a:off x="0" y="0"/>
                <a:ext cx="3055069" cy="27209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lnSpc>
                    <a:spcPct val="120000"/>
                  </a:lnSpc>
                  <a:spcBef>
                    <a:spcPts val="200"/>
                  </a:spcBef>
                  <a:defRPr sz="1200">
                    <a:solidFill>
                      <a:srgbClr val="595959"/>
                    </a:solidFill>
                    <a:uFill>
                      <a:solidFill>
                        <a:srgbClr val="595959"/>
                      </a:solidFill>
                    </a:uFill>
                    <a:latin typeface="Roboto Condensed" panose="02000000000000000000"/>
                    <a:ea typeface="Roboto Condensed" panose="02000000000000000000"/>
                    <a:cs typeface="Roboto Condensed" panose="02000000000000000000"/>
                    <a:sym typeface="Roboto Condensed" panose="02000000000000000000"/>
                  </a:defRPr>
                </a:lvl1pPr>
              </a:lstStyle>
              <a:p>
                <a:pPr lvl="0">
                  <a:defRPr sz="1800">
                    <a:solidFill>
                      <a:srgbClr val="000000"/>
                    </a:solidFill>
                    <a:uFillTx/>
                  </a:defRPr>
                </a:pPr>
                <a:r>
                  <a:rPr lang="zh-CN" altLang="en-US" sz="16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图表标题 </a:t>
                </a:r>
                <a:r>
                  <a:rPr sz="16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01</a:t>
                </a:r>
                <a:endParaRPr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sp>
        <p:nvSpPr>
          <p:cNvPr id="2" name="灯片编号占位符 1"/>
          <p:cNvSpPr>
            <a:spLocks noGrp="1"/>
          </p:cNvSpPr>
          <p:nvPr>
            <p:ph type="sldNum" sz="quarter" idx="4294967295"/>
          </p:nvPr>
        </p:nvSpPr>
        <p:spPr>
          <a:xfrm>
            <a:off x="11201867" y="6356350"/>
            <a:ext cx="474133" cy="365125"/>
          </a:xfrm>
        </p:spPr>
        <p:txBody>
          <a:bodyPr/>
          <a:lstStyle/>
          <a:p>
            <a:fld id="{86CB4B4D-7CA3-9044-876B-883B54F8677D}" type="slidenum">
              <a:rPr lang="en-US" altLang="zh-CN" smtClean="0">
                <a:solidFill>
                  <a:schemeClr val="tx2"/>
                </a:solidFill>
              </a:rPr>
            </a:fld>
            <a:endParaRPr lang="en-US" altLang="zh-CN">
              <a:solidFill>
                <a:schemeClr val="tx2"/>
              </a:solidFill>
            </a:endParaRPr>
          </a:p>
        </p:txBody>
      </p:sp>
      <p:sp>
        <p:nvSpPr>
          <p:cNvPr id="43" name="标题 1"/>
          <p:cNvSpPr txBox="1"/>
          <p:nvPr/>
        </p:nvSpPr>
        <p:spPr>
          <a:xfrm>
            <a:off x="516000" y="365129"/>
            <a:ext cx="1116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400" b="1">
                <a:gradFill>
                  <a:gsLst>
                    <a:gs pos="0">
                      <a:srgbClr val="84703F"/>
                    </a:gs>
                    <a:gs pos="60000">
                      <a:srgbClr val="E1D8A0"/>
                    </a:gs>
                    <a:gs pos="100000">
                      <a:srgbClr val="84703F"/>
                    </a:gs>
                  </a:gsLst>
                  <a:lin ang="36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财务分析</a:t>
            </a:r>
            <a:endParaRPr lang="zh-CN" altLang="en-US" dirty="0"/>
          </a:p>
        </p:txBody>
      </p:sp>
    </p:spTree>
  </p:cSld>
  <p:clrMapOvr>
    <a:masterClrMapping/>
  </p:clrMapOvr>
  <p:transition spd="med"/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fill="hold" nodeType="tmRoot">
              <p:childTnLst>
                <p:seq concurrent="1" nextAc="seek">
                  <p:cTn id="2" dur="indefinite" fill="hold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" dur="500" tmFilter="0,0; .5, 1; 1, 1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649"/>
                                </p:stCondLst>
                                <p:childTnLst>
                                  <p:par>
                                    <p:cTn id="13" presetID="2" presetClass="entr" presetSubtype="4" accel="74000" fill="hold" grpId="0" nodeType="after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5" dur="500" fill="hold"/>
                                            <p:tgtEl>
                                              <p:spTgt spid="26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16" dur="500" fill="hold"/>
                                            <p:tgtEl>
                                              <p:spTgt spid="26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149"/>
                                </p:stCondLst>
                                <p:childTnLst>
                                  <p:par>
                                    <p:cTn id="18" presetID="2" presetClass="entr" presetSubtype="4" accel="74000" fill="hold" nodeType="after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20" dur="500" fill="hold"/>
                                            <p:tgtEl>
                                              <p:spTgt spid="26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21" dur="500" fill="hold"/>
                                            <p:tgtEl>
                                              <p:spTgt spid="26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649"/>
                                </p:stCondLst>
                                <p:childTnLst>
                                  <p:par>
                                    <p:cTn id="23" presetID="2" presetClass="entr" presetSubtype="4" accel="74000" fill="hold" nodeType="after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25" dur="500" fill="hold"/>
                                            <p:tgtEl>
                                              <p:spTgt spid="26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26" dur="500" fill="hold"/>
                                            <p:tgtEl>
                                              <p:spTgt spid="26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Graphic spid="2622" grpId="0">
            <p:bldAsOne/>
          </p:bldGraphic>
          <p:bldP spid="43" grpId="0"/>
        </p:bldLst>
      </p:timing>
    </mc:Choice>
    <mc:Fallback>
      <p:timing>
        <p:tnLst>
          <p:par>
            <p:cTn id="1" dur="indefinite" restart="never" fill="hold" nodeType="tmRoot">
              <p:childTnLst>
                <p:seq concurrent="1" nextAc="seek">
                  <p:cTn id="2" dur="indefinite" fill="hold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" dur="500" tmFilter="0,0; .5, 1; 1, 1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649"/>
                                </p:stCondLst>
                                <p:childTnLst>
                                  <p:par>
                                    <p:cTn id="13" presetID="2" presetClass="entr" presetSubtype="4" accel="74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26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6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149"/>
                                </p:stCondLst>
                                <p:childTnLst>
                                  <p:par>
                                    <p:cTn id="18" presetID="2" presetClass="entr" presetSubtype="4" accel="74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6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6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649"/>
                                </p:stCondLst>
                                <p:childTnLst>
                                  <p:par>
                                    <p:cTn id="23" presetID="2" presetClass="entr" presetSubtype="4" accel="74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6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26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Graphic spid="2622" grpId="0">
            <p:bldAsOne/>
          </p:bldGraphic>
          <p:bldP spid="43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99897" y="312285"/>
            <a:ext cx="11592206" cy="6233431"/>
          </a:xfrm>
          <a:prstGeom prst="rect">
            <a:avLst/>
          </a:prstGeom>
          <a:solidFill>
            <a:schemeClr val="accent5">
              <a:lumMod val="9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30" b="23049"/>
          <a:stretch>
            <a:fillRect/>
          </a:stretch>
        </p:blipFill>
        <p:spPr bwMode="auto">
          <a:xfrm>
            <a:off x="299897" y="312285"/>
            <a:ext cx="11592206" cy="3535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3802745" y="4301253"/>
            <a:ext cx="7895771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市场经济要求平等的市场主体按照等价交换的原则；通过公平竞争，从市场取得和向市场提供商品，促进整个市场合理流动，实现结构架置优化、资源合理配置。市场经济的要求决定了市场主体必须拥有明晰界定的财产权，而且必须是独立的、平等的。法人制度以其独特的性质使法人在市场经济中充当了主要的角色。公司作为法人的一种形态，其特质完全符合市场经济的要求，这必然是公司成为市场经济的主体。与其他市场主体相比，公司的优点显然表现在。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  <a:spcAft>
                <a:spcPts val="1200"/>
              </a:spcAft>
            </a:pP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14068" y="4490797"/>
            <a:ext cx="299336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>
                <a:gradFill>
                  <a:gsLst>
                    <a:gs pos="0">
                      <a:srgbClr val="84703F"/>
                    </a:gs>
                    <a:gs pos="60000">
                      <a:srgbClr val="E1D8A0"/>
                    </a:gs>
                    <a:gs pos="100000">
                      <a:srgbClr val="84703F"/>
                    </a:gs>
                  </a:gsLst>
                  <a:lin ang="36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关于我们</a:t>
            </a:r>
            <a:endParaRPr lang="en-US" altLang="zh-CN" sz="3200" b="1" dirty="0">
              <a:gradFill>
                <a:gsLst>
                  <a:gs pos="0">
                    <a:srgbClr val="84703F"/>
                  </a:gs>
                  <a:gs pos="60000">
                    <a:srgbClr val="E1D8A0"/>
                  </a:gs>
                  <a:gs pos="100000">
                    <a:srgbClr val="84703F"/>
                  </a:gs>
                </a:gsLst>
                <a:lin ang="3600000" scaled="0"/>
              </a:gra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en-US" altLang="zh-CN" sz="3200" b="1" dirty="0">
                <a:gradFill>
                  <a:gsLst>
                    <a:gs pos="0">
                      <a:srgbClr val="84703F"/>
                    </a:gs>
                    <a:gs pos="60000">
                      <a:srgbClr val="E1D8A0"/>
                    </a:gs>
                    <a:gs pos="100000">
                      <a:srgbClr val="84703F"/>
                    </a:gs>
                  </a:gsLst>
                  <a:lin ang="36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ABOUT US</a:t>
            </a:r>
            <a:endParaRPr lang="zh-CN" altLang="en-US" sz="3200" b="1" dirty="0">
              <a:gradFill>
                <a:gsLst>
                  <a:gs pos="0">
                    <a:srgbClr val="84703F"/>
                  </a:gs>
                  <a:gs pos="60000">
                    <a:srgbClr val="E1D8A0"/>
                  </a:gs>
                  <a:gs pos="100000">
                    <a:srgbClr val="84703F"/>
                  </a:gs>
                </a:gsLst>
                <a:lin ang="3600000" scaled="0"/>
              </a:gra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99897" y="312285"/>
            <a:ext cx="11592206" cy="623343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2463" name="Chart 2463"/>
          <p:cNvGraphicFramePr/>
          <p:nvPr/>
        </p:nvGraphicFramePr>
        <p:xfrm>
          <a:off x="1344634" y="1990423"/>
          <a:ext cx="9502731" cy="36143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sp>
        <p:nvSpPr>
          <p:cNvPr id="2" name="灯片编号占位符 1"/>
          <p:cNvSpPr>
            <a:spLocks noGrp="1"/>
          </p:cNvSpPr>
          <p:nvPr>
            <p:ph type="sldNum" sz="quarter" idx="4294967295"/>
          </p:nvPr>
        </p:nvSpPr>
        <p:spPr>
          <a:xfrm>
            <a:off x="11201867" y="6356350"/>
            <a:ext cx="474133" cy="365125"/>
          </a:xfrm>
        </p:spPr>
        <p:txBody>
          <a:bodyPr/>
          <a:lstStyle/>
          <a:p>
            <a:fld id="{86CB4B4D-7CA3-9044-876B-883B54F8677D}" type="slidenum">
              <a:rPr lang="en-US" altLang="zh-CN" smtClean="0">
                <a:solidFill>
                  <a:schemeClr val="tx2"/>
                </a:solidFill>
              </a:rPr>
            </a:fld>
            <a:endParaRPr lang="en-US" altLang="zh-CN">
              <a:solidFill>
                <a:schemeClr val="tx2"/>
              </a:solidFill>
            </a:endParaRPr>
          </a:p>
        </p:txBody>
      </p:sp>
      <p:sp>
        <p:nvSpPr>
          <p:cNvPr id="6" name="标题 1"/>
          <p:cNvSpPr txBox="1"/>
          <p:nvPr/>
        </p:nvSpPr>
        <p:spPr>
          <a:xfrm>
            <a:off x="516000" y="365129"/>
            <a:ext cx="1116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400" b="1">
                <a:gradFill>
                  <a:gsLst>
                    <a:gs pos="0">
                      <a:srgbClr val="84703F"/>
                    </a:gs>
                    <a:gs pos="60000">
                      <a:srgbClr val="E1D8A0"/>
                    </a:gs>
                    <a:gs pos="100000">
                      <a:srgbClr val="84703F"/>
                    </a:gs>
                  </a:gsLst>
                  <a:lin ang="36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财务分析</a:t>
            </a:r>
            <a:endParaRPr lang="zh-CN" altLang="en-US" dirty="0"/>
          </a:p>
        </p:txBody>
      </p:sp>
    </p:spTree>
  </p:cSld>
  <p:clrMapOvr>
    <a:masterClrMapping/>
  </p:clrMapOvr>
  <p:transition spd="med"/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fill="hold" nodeType="tmRoot">
              <p:childTnLst>
                <p:seq concurrent="1" nextAc="seek">
                  <p:cTn id="2" dur="indefinite" fill="hold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" dur="500" tmFilter="0,0; .5, 1; 1, 1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649"/>
                                </p:stCondLst>
                                <p:childTnLst>
                                  <p:par>
                                    <p:cTn id="13" presetID="2" presetClass="entr" presetSubtype="4" accel="74000" fill="hold" grpId="0" nodeType="after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5" dur="500" fill="hold"/>
                                            <p:tgtEl>
                                              <p:spTgt spid="24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16" dur="500" fill="hold"/>
                                            <p:tgtEl>
                                              <p:spTgt spid="24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Graphic spid="2463" grpId="0">
            <p:bldAsOne/>
          </p:bldGraphic>
          <p:bldP spid="6" grpId="0"/>
        </p:bldLst>
      </p:timing>
    </mc:Choice>
    <mc:Fallback>
      <p:timing>
        <p:tnLst>
          <p:par>
            <p:cTn id="1" dur="indefinite" restart="never" fill="hold" nodeType="tmRoot">
              <p:childTnLst>
                <p:seq concurrent="1" nextAc="seek">
                  <p:cTn id="2" dur="indefinite" fill="hold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" dur="500" tmFilter="0,0; .5, 1; 1, 1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649"/>
                                </p:stCondLst>
                                <p:childTnLst>
                                  <p:par>
                                    <p:cTn id="13" presetID="2" presetClass="entr" presetSubtype="4" accel="74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24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4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Graphic spid="2463" grpId="0">
            <p:bldAsOne/>
          </p:bldGraphic>
          <p:bldP spid="6" grpId="0"/>
        </p:bldLst>
      </p:timing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矩形 70"/>
          <p:cNvSpPr/>
          <p:nvPr/>
        </p:nvSpPr>
        <p:spPr>
          <a:xfrm>
            <a:off x="299897" y="312285"/>
            <a:ext cx="11592206" cy="623343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01" name="Shape 4601"/>
          <p:cNvSpPr/>
          <p:nvPr/>
        </p:nvSpPr>
        <p:spPr>
          <a:xfrm>
            <a:off x="3780019" y="3161539"/>
            <a:ext cx="3113372" cy="20877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cubicBezTo>
                  <a:pt x="0" y="21600"/>
                  <a:pt x="0" y="21600"/>
                  <a:pt x="0" y="21600"/>
                </a:cubicBezTo>
                <a:cubicBezTo>
                  <a:pt x="133" y="21600"/>
                  <a:pt x="3267" y="21560"/>
                  <a:pt x="4667" y="18346"/>
                </a:cubicBezTo>
                <a:cubicBezTo>
                  <a:pt x="6067" y="15072"/>
                  <a:pt x="7433" y="0"/>
                  <a:pt x="10800" y="0"/>
                </a:cubicBezTo>
                <a:cubicBezTo>
                  <a:pt x="14167" y="0"/>
                  <a:pt x="15533" y="15072"/>
                  <a:pt x="16933" y="18346"/>
                </a:cubicBezTo>
                <a:cubicBezTo>
                  <a:pt x="18333" y="21560"/>
                  <a:pt x="21467" y="21600"/>
                  <a:pt x="21600" y="21600"/>
                </a:cubicBezTo>
                <a:close/>
              </a:path>
            </a:pathLst>
          </a:custGeom>
          <a:solidFill>
            <a:schemeClr val="accent1">
              <a:alpha val="80000"/>
            </a:schemeClr>
          </a:solidFill>
          <a:ln w="12700">
            <a:miter lim="400000"/>
          </a:ln>
        </p:spPr>
        <p:txBody>
          <a:bodyPr lIns="0" tIns="0" rIns="0" bIns="0"/>
          <a:lstStyle/>
          <a:p>
            <a:pPr lvl="0"/>
            <a:endParaRPr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602" name="Shape 4602"/>
          <p:cNvSpPr/>
          <p:nvPr/>
        </p:nvSpPr>
        <p:spPr>
          <a:xfrm>
            <a:off x="6180688" y="2979769"/>
            <a:ext cx="3113373" cy="22695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cubicBezTo>
                  <a:pt x="0" y="21600"/>
                  <a:pt x="0" y="21600"/>
                  <a:pt x="0" y="21600"/>
                </a:cubicBezTo>
                <a:cubicBezTo>
                  <a:pt x="133" y="21600"/>
                  <a:pt x="3267" y="21560"/>
                  <a:pt x="4667" y="18346"/>
                </a:cubicBezTo>
                <a:cubicBezTo>
                  <a:pt x="6067" y="15072"/>
                  <a:pt x="7433" y="0"/>
                  <a:pt x="10800" y="0"/>
                </a:cubicBezTo>
                <a:cubicBezTo>
                  <a:pt x="14167" y="0"/>
                  <a:pt x="15533" y="15072"/>
                  <a:pt x="16933" y="18346"/>
                </a:cubicBezTo>
                <a:cubicBezTo>
                  <a:pt x="18333" y="21560"/>
                  <a:pt x="21467" y="21600"/>
                  <a:pt x="21600" y="21600"/>
                </a:cubicBezTo>
                <a:close/>
              </a:path>
            </a:pathLst>
          </a:custGeom>
          <a:solidFill>
            <a:schemeClr val="accent3">
              <a:alpha val="80000"/>
            </a:schemeClr>
          </a:solidFill>
          <a:ln w="12700">
            <a:miter lim="400000"/>
          </a:ln>
        </p:spPr>
        <p:txBody>
          <a:bodyPr lIns="0" tIns="0" rIns="0" bIns="0"/>
          <a:lstStyle/>
          <a:p>
            <a:pPr lvl="0"/>
            <a:endParaRPr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603" name="Shape 4603"/>
          <p:cNvSpPr/>
          <p:nvPr/>
        </p:nvSpPr>
        <p:spPr>
          <a:xfrm>
            <a:off x="7381020" y="3953639"/>
            <a:ext cx="3113373" cy="12956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cubicBezTo>
                  <a:pt x="0" y="21600"/>
                  <a:pt x="0" y="21600"/>
                  <a:pt x="0" y="21600"/>
                </a:cubicBezTo>
                <a:cubicBezTo>
                  <a:pt x="133" y="21600"/>
                  <a:pt x="3267" y="21560"/>
                  <a:pt x="4667" y="18346"/>
                </a:cubicBezTo>
                <a:cubicBezTo>
                  <a:pt x="6067" y="15072"/>
                  <a:pt x="7433" y="0"/>
                  <a:pt x="10800" y="0"/>
                </a:cubicBezTo>
                <a:cubicBezTo>
                  <a:pt x="14167" y="0"/>
                  <a:pt x="15533" y="15072"/>
                  <a:pt x="16933" y="18346"/>
                </a:cubicBezTo>
                <a:cubicBezTo>
                  <a:pt x="18333" y="21560"/>
                  <a:pt x="21467" y="21600"/>
                  <a:pt x="21600" y="21600"/>
                </a:cubicBezTo>
                <a:close/>
              </a:path>
            </a:pathLst>
          </a:custGeom>
          <a:solidFill>
            <a:schemeClr val="accent4">
              <a:alpha val="80000"/>
            </a:schemeClr>
          </a:solidFill>
          <a:ln w="12700">
            <a:miter lim="400000"/>
          </a:ln>
        </p:spPr>
        <p:txBody>
          <a:bodyPr lIns="0" tIns="0" rIns="0" bIns="0"/>
          <a:lstStyle/>
          <a:p>
            <a:pPr lvl="0"/>
            <a:endParaRPr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604" name="Shape 4604"/>
          <p:cNvSpPr/>
          <p:nvPr/>
        </p:nvSpPr>
        <p:spPr>
          <a:xfrm>
            <a:off x="2579684" y="3466706"/>
            <a:ext cx="3113373" cy="17826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cubicBezTo>
                  <a:pt x="0" y="21600"/>
                  <a:pt x="0" y="21600"/>
                  <a:pt x="0" y="21600"/>
                </a:cubicBezTo>
                <a:cubicBezTo>
                  <a:pt x="133" y="21600"/>
                  <a:pt x="3267" y="21560"/>
                  <a:pt x="4667" y="18346"/>
                </a:cubicBezTo>
                <a:cubicBezTo>
                  <a:pt x="6067" y="15072"/>
                  <a:pt x="7433" y="0"/>
                  <a:pt x="10800" y="0"/>
                </a:cubicBezTo>
                <a:cubicBezTo>
                  <a:pt x="14167" y="0"/>
                  <a:pt x="15533" y="15072"/>
                  <a:pt x="16933" y="18346"/>
                </a:cubicBezTo>
                <a:cubicBezTo>
                  <a:pt x="18333" y="21560"/>
                  <a:pt x="21467" y="21600"/>
                  <a:pt x="21600" y="21600"/>
                </a:cubicBezTo>
                <a:close/>
              </a:path>
            </a:pathLst>
          </a:custGeom>
          <a:solidFill>
            <a:schemeClr val="tx2">
              <a:alpha val="80000"/>
            </a:schemeClr>
          </a:solidFill>
          <a:ln w="12700">
            <a:miter lim="400000"/>
          </a:ln>
        </p:spPr>
        <p:txBody>
          <a:bodyPr lIns="0" tIns="0" rIns="0" bIns="0"/>
          <a:lstStyle/>
          <a:p>
            <a:pPr lvl="0"/>
            <a:endParaRPr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605" name="Shape 4605"/>
          <p:cNvSpPr/>
          <p:nvPr/>
        </p:nvSpPr>
        <p:spPr>
          <a:xfrm>
            <a:off x="1379348" y="4084462"/>
            <a:ext cx="3113373" cy="11648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cubicBezTo>
                  <a:pt x="0" y="21600"/>
                  <a:pt x="0" y="21600"/>
                  <a:pt x="0" y="21600"/>
                </a:cubicBezTo>
                <a:cubicBezTo>
                  <a:pt x="133" y="21600"/>
                  <a:pt x="3267" y="21560"/>
                  <a:pt x="4667" y="18346"/>
                </a:cubicBezTo>
                <a:cubicBezTo>
                  <a:pt x="6067" y="15072"/>
                  <a:pt x="7433" y="0"/>
                  <a:pt x="10800" y="0"/>
                </a:cubicBezTo>
                <a:cubicBezTo>
                  <a:pt x="14167" y="0"/>
                  <a:pt x="15533" y="15072"/>
                  <a:pt x="16933" y="18346"/>
                </a:cubicBezTo>
                <a:cubicBezTo>
                  <a:pt x="18333" y="21560"/>
                  <a:pt x="21467" y="21600"/>
                  <a:pt x="21600" y="21600"/>
                </a:cubicBezTo>
                <a:close/>
              </a:path>
            </a:pathLst>
          </a:custGeom>
          <a:solidFill>
            <a:schemeClr val="bg2">
              <a:alpha val="80000"/>
            </a:schemeClr>
          </a:solidFill>
          <a:ln w="12700">
            <a:miter lim="400000"/>
          </a:ln>
        </p:spPr>
        <p:txBody>
          <a:bodyPr lIns="0" tIns="0" rIns="0" bIns="0"/>
          <a:lstStyle/>
          <a:p>
            <a:pPr lvl="0"/>
            <a:endParaRPr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608" name="Shape 4608"/>
          <p:cNvSpPr/>
          <p:nvPr/>
        </p:nvSpPr>
        <p:spPr>
          <a:xfrm>
            <a:off x="4980352" y="2475738"/>
            <a:ext cx="3113373" cy="27735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cubicBezTo>
                  <a:pt x="0" y="21600"/>
                  <a:pt x="0" y="21600"/>
                  <a:pt x="0" y="21600"/>
                </a:cubicBezTo>
                <a:cubicBezTo>
                  <a:pt x="133" y="21600"/>
                  <a:pt x="3267" y="21560"/>
                  <a:pt x="4667" y="18346"/>
                </a:cubicBezTo>
                <a:cubicBezTo>
                  <a:pt x="6067" y="15072"/>
                  <a:pt x="7433" y="0"/>
                  <a:pt x="10800" y="0"/>
                </a:cubicBezTo>
                <a:cubicBezTo>
                  <a:pt x="14167" y="0"/>
                  <a:pt x="15533" y="15072"/>
                  <a:pt x="16933" y="18346"/>
                </a:cubicBezTo>
                <a:cubicBezTo>
                  <a:pt x="18333" y="21560"/>
                  <a:pt x="21467" y="21600"/>
                  <a:pt x="21600" y="21600"/>
                </a:cubicBezTo>
                <a:close/>
              </a:path>
            </a:pathLst>
          </a:custGeom>
          <a:solidFill>
            <a:schemeClr val="accent2">
              <a:alpha val="80000"/>
            </a:schemeClr>
          </a:solidFill>
          <a:ln w="12700">
            <a:miter lim="400000"/>
          </a:ln>
        </p:spPr>
        <p:txBody>
          <a:bodyPr lIns="0" tIns="0" rIns="0" bIns="0"/>
          <a:lstStyle/>
          <a:p>
            <a:pPr lvl="0"/>
            <a:endParaRPr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609" name="Shape 4609"/>
          <p:cNvSpPr/>
          <p:nvPr/>
        </p:nvSpPr>
        <p:spPr>
          <a:xfrm>
            <a:off x="0" y="5249333"/>
            <a:ext cx="12192000" cy="0"/>
          </a:xfrm>
          <a:prstGeom prst="line">
            <a:avLst/>
          </a:prstGeom>
          <a:ln w="6350">
            <a:solidFill>
              <a:srgbClr val="BFBFBF"/>
            </a:solidFill>
            <a:round/>
          </a:ln>
        </p:spPr>
        <p:txBody>
          <a:bodyPr lIns="0" tIns="0" rIns="0" bIns="0"/>
          <a:lstStyle/>
          <a:p>
            <a:pPr lvl="0">
              <a:defRPr sz="1200">
                <a:uFillTx/>
                <a:latin typeface="+mj-lt"/>
                <a:ea typeface="+mj-ea"/>
                <a:cs typeface="+mj-cs"/>
                <a:sym typeface="Helvetica"/>
              </a:defRPr>
            </a:pPr>
            <a:endParaRPr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614" name="Group 4614"/>
          <p:cNvGrpSpPr/>
          <p:nvPr/>
        </p:nvGrpSpPr>
        <p:grpSpPr>
          <a:xfrm>
            <a:off x="557321" y="5432582"/>
            <a:ext cx="1681043" cy="533829"/>
            <a:chOff x="-1" y="-1"/>
            <a:chExt cx="1260781" cy="400371"/>
          </a:xfrm>
        </p:grpSpPr>
        <p:sp>
          <p:nvSpPr>
            <p:cNvPr id="4610" name="Shape 4610"/>
            <p:cNvSpPr/>
            <p:nvPr/>
          </p:nvSpPr>
          <p:spPr>
            <a:xfrm>
              <a:off x="-1" y="145982"/>
              <a:ext cx="188500" cy="1884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solidFill>
              <a:schemeClr val="bg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808080"/>
                  </a:solidFill>
                  <a:uFill>
                    <a:solidFill>
                      <a:srgbClr val="808080"/>
                    </a:solidFill>
                  </a:uFill>
                  <a:latin typeface="Roboto Condensed" panose="02000000000000000000"/>
                  <a:ea typeface="Roboto Condensed" panose="02000000000000000000"/>
                  <a:cs typeface="Roboto Condensed" panose="02000000000000000000"/>
                  <a:sym typeface="Roboto Condensed" panose="02000000000000000000"/>
                </a:defRPr>
              </a:pPr>
              <a:endParaRPr sz="12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4613" name="Group 4613"/>
            <p:cNvGrpSpPr/>
            <p:nvPr/>
          </p:nvGrpSpPr>
          <p:grpSpPr>
            <a:xfrm>
              <a:off x="211044" y="-1"/>
              <a:ext cx="1049736" cy="400371"/>
              <a:chOff x="0" y="0"/>
              <a:chExt cx="1049734" cy="400369"/>
            </a:xfrm>
          </p:grpSpPr>
          <p:sp>
            <p:nvSpPr>
              <p:cNvPr id="4611" name="Shape 4611"/>
              <p:cNvSpPr/>
              <p:nvPr/>
            </p:nvSpPr>
            <p:spPr>
              <a:xfrm>
                <a:off x="0" y="0"/>
                <a:ext cx="1049734" cy="2421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lnSpc>
                    <a:spcPct val="140000"/>
                  </a:lnSpc>
                  <a:defRPr sz="800">
                    <a:solidFill>
                      <a:srgbClr val="808080"/>
                    </a:solidFill>
                    <a:uFill>
                      <a:solidFill>
                        <a:srgbClr val="808080"/>
                      </a:solidFill>
                    </a:uFill>
                    <a:latin typeface="Roboto Condensed" panose="02000000000000000000"/>
                    <a:ea typeface="Roboto Condensed" panose="02000000000000000000"/>
                    <a:cs typeface="Roboto Condensed" panose="02000000000000000000"/>
                    <a:sym typeface="Roboto Condensed" panose="02000000000000000000"/>
                  </a:defRPr>
                </a:lvl1pPr>
              </a:lstStyle>
              <a:p>
                <a:pPr lvl="0">
                  <a:defRPr sz="1800">
                    <a:solidFill>
                      <a:srgbClr val="000000"/>
                    </a:solidFill>
                    <a:uFillTx/>
                  </a:defRPr>
                </a:pPr>
                <a:r>
                  <a:rPr lang="zh-CN" altLang="en-US" sz="1200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添加标题</a:t>
                </a:r>
                <a:endParaRPr sz="12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612" name="Shape 4612"/>
              <p:cNvSpPr/>
              <p:nvPr/>
            </p:nvSpPr>
            <p:spPr>
              <a:xfrm>
                <a:off x="0" y="158238"/>
                <a:ext cx="1049734" cy="2421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lnSpc>
                    <a:spcPct val="140000"/>
                  </a:lnSpc>
                  <a:defRPr sz="900">
                    <a:solidFill>
                      <a:srgbClr val="808080"/>
                    </a:solidFill>
                    <a:uFill>
                      <a:solidFill>
                        <a:srgbClr val="808080"/>
                      </a:solidFill>
                    </a:uFill>
                    <a:latin typeface="Roboto Condensed" panose="02000000000000000000"/>
                    <a:ea typeface="Roboto Condensed" panose="02000000000000000000"/>
                    <a:cs typeface="Roboto Condensed" panose="02000000000000000000"/>
                    <a:sym typeface="Roboto Condensed" panose="02000000000000000000"/>
                  </a:defRPr>
                </a:lvl1pPr>
              </a:lstStyle>
              <a:p>
                <a:pPr lvl="0">
                  <a:defRPr sz="1800">
                    <a:solidFill>
                      <a:srgbClr val="000000"/>
                    </a:solidFill>
                    <a:uFillTx/>
                  </a:defRPr>
                </a:pPr>
                <a:r>
                  <a:rPr sz="1200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51,721 </a:t>
                </a:r>
                <a:r>
                  <a:rPr lang="zh-CN" altLang="en-US" sz="1200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用户数</a:t>
                </a:r>
                <a:endParaRPr sz="12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4619" name="Group 4619"/>
          <p:cNvGrpSpPr/>
          <p:nvPr/>
        </p:nvGrpSpPr>
        <p:grpSpPr>
          <a:xfrm>
            <a:off x="2374613" y="5432582"/>
            <a:ext cx="1681043" cy="533829"/>
            <a:chOff x="-1" y="-1"/>
            <a:chExt cx="1260781" cy="400371"/>
          </a:xfrm>
        </p:grpSpPr>
        <p:sp>
          <p:nvSpPr>
            <p:cNvPr id="4615" name="Shape 4615"/>
            <p:cNvSpPr/>
            <p:nvPr/>
          </p:nvSpPr>
          <p:spPr>
            <a:xfrm>
              <a:off x="-1" y="145982"/>
              <a:ext cx="188500" cy="1884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solidFill>
              <a:schemeClr val="tx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808080"/>
                  </a:solidFill>
                  <a:uFill>
                    <a:solidFill>
                      <a:srgbClr val="808080"/>
                    </a:solidFill>
                  </a:uFill>
                  <a:latin typeface="Roboto Condensed" panose="02000000000000000000"/>
                  <a:ea typeface="Roboto Condensed" panose="02000000000000000000"/>
                  <a:cs typeface="Roboto Condensed" panose="02000000000000000000"/>
                  <a:sym typeface="Roboto Condensed" panose="02000000000000000000"/>
                </a:defRPr>
              </a:pPr>
              <a:endParaRPr sz="12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4618" name="Group 4618"/>
            <p:cNvGrpSpPr/>
            <p:nvPr/>
          </p:nvGrpSpPr>
          <p:grpSpPr>
            <a:xfrm>
              <a:off x="211044" y="-1"/>
              <a:ext cx="1049736" cy="400371"/>
              <a:chOff x="0" y="0"/>
              <a:chExt cx="1049734" cy="400369"/>
            </a:xfrm>
          </p:grpSpPr>
          <p:sp>
            <p:nvSpPr>
              <p:cNvPr id="4616" name="Shape 4616"/>
              <p:cNvSpPr/>
              <p:nvPr/>
            </p:nvSpPr>
            <p:spPr>
              <a:xfrm>
                <a:off x="0" y="0"/>
                <a:ext cx="1049734" cy="2421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lnSpc>
                    <a:spcPct val="140000"/>
                  </a:lnSpc>
                  <a:defRPr sz="800">
                    <a:solidFill>
                      <a:srgbClr val="808080"/>
                    </a:solidFill>
                    <a:uFill>
                      <a:solidFill>
                        <a:srgbClr val="808080"/>
                      </a:solidFill>
                    </a:uFill>
                    <a:latin typeface="Roboto Condensed" panose="02000000000000000000"/>
                    <a:ea typeface="Roboto Condensed" panose="02000000000000000000"/>
                    <a:cs typeface="Roboto Condensed" panose="02000000000000000000"/>
                    <a:sym typeface="Roboto Condensed" panose="02000000000000000000"/>
                  </a:defRPr>
                </a:lvl1pPr>
              </a:lstStyle>
              <a:p>
                <a:pPr lvl="0">
                  <a:defRPr sz="1800">
                    <a:solidFill>
                      <a:srgbClr val="000000"/>
                    </a:solidFill>
                    <a:uFillTx/>
                  </a:defRPr>
                </a:pPr>
                <a:r>
                  <a:rPr lang="zh-CN" altLang="en-US" sz="1200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添加标题</a:t>
                </a:r>
                <a:endParaRPr sz="12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617" name="Shape 4617"/>
              <p:cNvSpPr/>
              <p:nvPr/>
            </p:nvSpPr>
            <p:spPr>
              <a:xfrm>
                <a:off x="0" y="158238"/>
                <a:ext cx="1049734" cy="2421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lnSpc>
                    <a:spcPct val="140000"/>
                  </a:lnSpc>
                  <a:defRPr sz="900">
                    <a:solidFill>
                      <a:srgbClr val="808080"/>
                    </a:solidFill>
                    <a:uFill>
                      <a:solidFill>
                        <a:srgbClr val="808080"/>
                      </a:solidFill>
                    </a:uFill>
                    <a:latin typeface="Roboto Condensed" panose="02000000000000000000"/>
                    <a:ea typeface="Roboto Condensed" panose="02000000000000000000"/>
                    <a:cs typeface="Roboto Condensed" panose="02000000000000000000"/>
                    <a:sym typeface="Roboto Condensed" panose="02000000000000000000"/>
                  </a:defRPr>
                </a:lvl1pPr>
              </a:lstStyle>
              <a:p>
                <a:pPr lvl="0">
                  <a:defRPr sz="1800">
                    <a:solidFill>
                      <a:srgbClr val="000000"/>
                    </a:solidFill>
                    <a:uFillTx/>
                  </a:defRPr>
                </a:pPr>
                <a:r>
                  <a:rPr sz="1200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51,721 </a:t>
                </a:r>
                <a:r>
                  <a:rPr lang="zh-CN" altLang="en-US" sz="1200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用户数</a:t>
                </a:r>
                <a:endParaRPr sz="12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4624" name="Group 4624"/>
          <p:cNvGrpSpPr/>
          <p:nvPr/>
        </p:nvGrpSpPr>
        <p:grpSpPr>
          <a:xfrm>
            <a:off x="4191906" y="5432582"/>
            <a:ext cx="1681044" cy="533829"/>
            <a:chOff x="-1" y="-1"/>
            <a:chExt cx="1260781" cy="400371"/>
          </a:xfrm>
        </p:grpSpPr>
        <p:sp>
          <p:nvSpPr>
            <p:cNvPr id="4620" name="Shape 4620"/>
            <p:cNvSpPr/>
            <p:nvPr/>
          </p:nvSpPr>
          <p:spPr>
            <a:xfrm>
              <a:off x="-1" y="145982"/>
              <a:ext cx="188500" cy="1884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808080"/>
                  </a:solidFill>
                  <a:uFill>
                    <a:solidFill>
                      <a:srgbClr val="808080"/>
                    </a:solidFill>
                  </a:uFill>
                  <a:latin typeface="Roboto Condensed" panose="02000000000000000000"/>
                  <a:ea typeface="Roboto Condensed" panose="02000000000000000000"/>
                  <a:cs typeface="Roboto Condensed" panose="02000000000000000000"/>
                  <a:sym typeface="Roboto Condensed" panose="02000000000000000000"/>
                </a:defRPr>
              </a:pPr>
              <a:endParaRPr sz="12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4623" name="Group 4623"/>
            <p:cNvGrpSpPr/>
            <p:nvPr/>
          </p:nvGrpSpPr>
          <p:grpSpPr>
            <a:xfrm>
              <a:off x="211044" y="-1"/>
              <a:ext cx="1049736" cy="400371"/>
              <a:chOff x="0" y="0"/>
              <a:chExt cx="1049734" cy="400369"/>
            </a:xfrm>
          </p:grpSpPr>
          <p:sp>
            <p:nvSpPr>
              <p:cNvPr id="4621" name="Shape 4621"/>
              <p:cNvSpPr/>
              <p:nvPr/>
            </p:nvSpPr>
            <p:spPr>
              <a:xfrm>
                <a:off x="0" y="0"/>
                <a:ext cx="1049734" cy="2421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lnSpc>
                    <a:spcPct val="140000"/>
                  </a:lnSpc>
                  <a:defRPr sz="800">
                    <a:solidFill>
                      <a:srgbClr val="808080"/>
                    </a:solidFill>
                    <a:uFill>
                      <a:solidFill>
                        <a:srgbClr val="808080"/>
                      </a:solidFill>
                    </a:uFill>
                    <a:latin typeface="Roboto Condensed" panose="02000000000000000000"/>
                    <a:ea typeface="Roboto Condensed" panose="02000000000000000000"/>
                    <a:cs typeface="Roboto Condensed" panose="02000000000000000000"/>
                    <a:sym typeface="Roboto Condensed" panose="02000000000000000000"/>
                  </a:defRPr>
                </a:lvl1pPr>
              </a:lstStyle>
              <a:p>
                <a:pPr lvl="0">
                  <a:defRPr sz="1800">
                    <a:solidFill>
                      <a:srgbClr val="000000"/>
                    </a:solidFill>
                    <a:uFillTx/>
                  </a:defRPr>
                </a:pPr>
                <a:r>
                  <a:rPr lang="zh-CN" altLang="en-US" sz="1200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添加标题</a:t>
                </a:r>
                <a:endParaRPr sz="12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622" name="Shape 4622"/>
              <p:cNvSpPr/>
              <p:nvPr/>
            </p:nvSpPr>
            <p:spPr>
              <a:xfrm>
                <a:off x="0" y="158238"/>
                <a:ext cx="1049734" cy="2421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lnSpc>
                    <a:spcPct val="140000"/>
                  </a:lnSpc>
                  <a:defRPr sz="900">
                    <a:solidFill>
                      <a:srgbClr val="808080"/>
                    </a:solidFill>
                    <a:uFill>
                      <a:solidFill>
                        <a:srgbClr val="808080"/>
                      </a:solidFill>
                    </a:uFill>
                    <a:latin typeface="Roboto Condensed" panose="02000000000000000000"/>
                    <a:ea typeface="Roboto Condensed" panose="02000000000000000000"/>
                    <a:cs typeface="Roboto Condensed" panose="02000000000000000000"/>
                    <a:sym typeface="Roboto Condensed" panose="02000000000000000000"/>
                  </a:defRPr>
                </a:lvl1pPr>
              </a:lstStyle>
              <a:p>
                <a:pPr lvl="0">
                  <a:defRPr sz="1800">
                    <a:solidFill>
                      <a:srgbClr val="000000"/>
                    </a:solidFill>
                    <a:uFillTx/>
                  </a:defRPr>
                </a:pPr>
                <a:r>
                  <a:rPr sz="1200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51,721 </a:t>
                </a:r>
                <a:r>
                  <a:rPr lang="zh-CN" altLang="en-US" sz="1200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用户数</a:t>
                </a:r>
                <a:endParaRPr sz="12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4629" name="Group 4629"/>
          <p:cNvGrpSpPr/>
          <p:nvPr/>
        </p:nvGrpSpPr>
        <p:grpSpPr>
          <a:xfrm>
            <a:off x="6009197" y="5432582"/>
            <a:ext cx="1681043" cy="533829"/>
            <a:chOff x="-1" y="-1"/>
            <a:chExt cx="1260781" cy="400371"/>
          </a:xfrm>
        </p:grpSpPr>
        <p:sp>
          <p:nvSpPr>
            <p:cNvPr id="4625" name="Shape 4625"/>
            <p:cNvSpPr/>
            <p:nvPr/>
          </p:nvSpPr>
          <p:spPr>
            <a:xfrm>
              <a:off x="-1" y="145982"/>
              <a:ext cx="188500" cy="1884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808080"/>
                  </a:solidFill>
                  <a:uFill>
                    <a:solidFill>
                      <a:srgbClr val="808080"/>
                    </a:solidFill>
                  </a:uFill>
                  <a:latin typeface="Roboto Condensed" panose="02000000000000000000"/>
                  <a:ea typeface="Roboto Condensed" panose="02000000000000000000"/>
                  <a:cs typeface="Roboto Condensed" panose="02000000000000000000"/>
                  <a:sym typeface="Roboto Condensed" panose="02000000000000000000"/>
                </a:defRPr>
              </a:pPr>
              <a:endParaRPr sz="12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4628" name="Group 4628"/>
            <p:cNvGrpSpPr/>
            <p:nvPr/>
          </p:nvGrpSpPr>
          <p:grpSpPr>
            <a:xfrm>
              <a:off x="211044" y="-1"/>
              <a:ext cx="1049736" cy="400371"/>
              <a:chOff x="0" y="0"/>
              <a:chExt cx="1049734" cy="400369"/>
            </a:xfrm>
          </p:grpSpPr>
          <p:sp>
            <p:nvSpPr>
              <p:cNvPr id="4626" name="Shape 4626"/>
              <p:cNvSpPr/>
              <p:nvPr/>
            </p:nvSpPr>
            <p:spPr>
              <a:xfrm>
                <a:off x="0" y="0"/>
                <a:ext cx="1049734" cy="2421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lnSpc>
                    <a:spcPct val="140000"/>
                  </a:lnSpc>
                  <a:defRPr sz="800">
                    <a:solidFill>
                      <a:srgbClr val="808080"/>
                    </a:solidFill>
                    <a:uFill>
                      <a:solidFill>
                        <a:srgbClr val="808080"/>
                      </a:solidFill>
                    </a:uFill>
                    <a:latin typeface="Roboto Condensed" panose="02000000000000000000"/>
                    <a:ea typeface="Roboto Condensed" panose="02000000000000000000"/>
                    <a:cs typeface="Roboto Condensed" panose="02000000000000000000"/>
                    <a:sym typeface="Roboto Condensed" panose="02000000000000000000"/>
                  </a:defRPr>
                </a:lvl1pPr>
              </a:lstStyle>
              <a:p>
                <a:pPr lvl="0">
                  <a:defRPr sz="1800">
                    <a:solidFill>
                      <a:srgbClr val="000000"/>
                    </a:solidFill>
                    <a:uFillTx/>
                  </a:defRPr>
                </a:pPr>
                <a:r>
                  <a:rPr lang="zh-CN" altLang="en-US" sz="1200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添加标题</a:t>
                </a:r>
                <a:endParaRPr sz="12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627" name="Shape 4627"/>
              <p:cNvSpPr/>
              <p:nvPr/>
            </p:nvSpPr>
            <p:spPr>
              <a:xfrm>
                <a:off x="0" y="158238"/>
                <a:ext cx="1049734" cy="2421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lnSpc>
                    <a:spcPct val="140000"/>
                  </a:lnSpc>
                  <a:defRPr sz="900">
                    <a:solidFill>
                      <a:srgbClr val="808080"/>
                    </a:solidFill>
                    <a:uFill>
                      <a:solidFill>
                        <a:srgbClr val="808080"/>
                      </a:solidFill>
                    </a:uFill>
                    <a:latin typeface="Roboto Condensed" panose="02000000000000000000"/>
                    <a:ea typeface="Roboto Condensed" panose="02000000000000000000"/>
                    <a:cs typeface="Roboto Condensed" panose="02000000000000000000"/>
                    <a:sym typeface="Roboto Condensed" panose="02000000000000000000"/>
                  </a:defRPr>
                </a:lvl1pPr>
              </a:lstStyle>
              <a:p>
                <a:pPr lvl="0">
                  <a:defRPr sz="1800">
                    <a:solidFill>
                      <a:srgbClr val="000000"/>
                    </a:solidFill>
                    <a:uFillTx/>
                  </a:defRPr>
                </a:pPr>
                <a:r>
                  <a:rPr sz="1200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51,721 </a:t>
                </a:r>
                <a:r>
                  <a:rPr lang="zh-CN" altLang="en-US" sz="1200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用户数</a:t>
                </a:r>
                <a:endParaRPr sz="12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4634" name="Group 4634"/>
          <p:cNvGrpSpPr/>
          <p:nvPr/>
        </p:nvGrpSpPr>
        <p:grpSpPr>
          <a:xfrm>
            <a:off x="7826489" y="5432582"/>
            <a:ext cx="1681043" cy="533829"/>
            <a:chOff x="-1" y="-1"/>
            <a:chExt cx="1260781" cy="400371"/>
          </a:xfrm>
        </p:grpSpPr>
        <p:sp>
          <p:nvSpPr>
            <p:cNvPr id="4630" name="Shape 4630"/>
            <p:cNvSpPr/>
            <p:nvPr/>
          </p:nvSpPr>
          <p:spPr>
            <a:xfrm>
              <a:off x="-1" y="145982"/>
              <a:ext cx="188500" cy="1884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808080"/>
                  </a:solidFill>
                  <a:uFill>
                    <a:solidFill>
                      <a:srgbClr val="808080"/>
                    </a:solidFill>
                  </a:uFill>
                  <a:latin typeface="Roboto Condensed" panose="02000000000000000000"/>
                  <a:ea typeface="Roboto Condensed" panose="02000000000000000000"/>
                  <a:cs typeface="Roboto Condensed" panose="02000000000000000000"/>
                  <a:sym typeface="Roboto Condensed" panose="02000000000000000000"/>
                </a:defRPr>
              </a:pPr>
              <a:endParaRPr sz="12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4633" name="Group 4633"/>
            <p:cNvGrpSpPr/>
            <p:nvPr/>
          </p:nvGrpSpPr>
          <p:grpSpPr>
            <a:xfrm>
              <a:off x="211044" y="-1"/>
              <a:ext cx="1049736" cy="400371"/>
              <a:chOff x="0" y="0"/>
              <a:chExt cx="1049734" cy="400369"/>
            </a:xfrm>
          </p:grpSpPr>
          <p:sp>
            <p:nvSpPr>
              <p:cNvPr id="4631" name="Shape 4631"/>
              <p:cNvSpPr/>
              <p:nvPr/>
            </p:nvSpPr>
            <p:spPr>
              <a:xfrm>
                <a:off x="0" y="0"/>
                <a:ext cx="1049734" cy="2421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lnSpc>
                    <a:spcPct val="140000"/>
                  </a:lnSpc>
                  <a:defRPr sz="800">
                    <a:solidFill>
                      <a:srgbClr val="808080"/>
                    </a:solidFill>
                    <a:uFill>
                      <a:solidFill>
                        <a:srgbClr val="808080"/>
                      </a:solidFill>
                    </a:uFill>
                    <a:latin typeface="Roboto Condensed" panose="02000000000000000000"/>
                    <a:ea typeface="Roboto Condensed" panose="02000000000000000000"/>
                    <a:cs typeface="Roboto Condensed" panose="02000000000000000000"/>
                    <a:sym typeface="Roboto Condensed" panose="02000000000000000000"/>
                  </a:defRPr>
                </a:lvl1pPr>
              </a:lstStyle>
              <a:p>
                <a:pPr lvl="0">
                  <a:defRPr sz="1800">
                    <a:solidFill>
                      <a:srgbClr val="000000"/>
                    </a:solidFill>
                    <a:uFillTx/>
                  </a:defRPr>
                </a:pPr>
                <a:r>
                  <a:rPr lang="zh-CN" altLang="en-US" sz="1200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添加标题</a:t>
                </a:r>
                <a:endParaRPr sz="12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632" name="Shape 4632"/>
              <p:cNvSpPr/>
              <p:nvPr/>
            </p:nvSpPr>
            <p:spPr>
              <a:xfrm>
                <a:off x="0" y="158238"/>
                <a:ext cx="1049734" cy="2421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lnSpc>
                    <a:spcPct val="140000"/>
                  </a:lnSpc>
                  <a:defRPr sz="900">
                    <a:solidFill>
                      <a:srgbClr val="808080"/>
                    </a:solidFill>
                    <a:uFill>
                      <a:solidFill>
                        <a:srgbClr val="808080"/>
                      </a:solidFill>
                    </a:uFill>
                    <a:latin typeface="Roboto Condensed" panose="02000000000000000000"/>
                    <a:ea typeface="Roboto Condensed" panose="02000000000000000000"/>
                    <a:cs typeface="Roboto Condensed" panose="02000000000000000000"/>
                    <a:sym typeface="Roboto Condensed" panose="02000000000000000000"/>
                  </a:defRPr>
                </a:lvl1pPr>
              </a:lstStyle>
              <a:p>
                <a:pPr lvl="0">
                  <a:defRPr sz="1800">
                    <a:solidFill>
                      <a:srgbClr val="000000"/>
                    </a:solidFill>
                    <a:uFillTx/>
                  </a:defRPr>
                </a:pPr>
                <a:r>
                  <a:rPr sz="1200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51,721 </a:t>
                </a:r>
                <a:r>
                  <a:rPr lang="zh-CN" altLang="en-US" sz="1200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用户数</a:t>
                </a:r>
                <a:endParaRPr sz="12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4639" name="Group 4639"/>
          <p:cNvGrpSpPr/>
          <p:nvPr/>
        </p:nvGrpSpPr>
        <p:grpSpPr>
          <a:xfrm>
            <a:off x="9643781" y="5432582"/>
            <a:ext cx="1681043" cy="533829"/>
            <a:chOff x="-1" y="-1"/>
            <a:chExt cx="1260781" cy="400371"/>
          </a:xfrm>
        </p:grpSpPr>
        <p:sp>
          <p:nvSpPr>
            <p:cNvPr id="4635" name="Shape 4635"/>
            <p:cNvSpPr/>
            <p:nvPr/>
          </p:nvSpPr>
          <p:spPr>
            <a:xfrm>
              <a:off x="-1" y="145982"/>
              <a:ext cx="188500" cy="1884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808080"/>
                  </a:solidFill>
                  <a:uFill>
                    <a:solidFill>
                      <a:srgbClr val="808080"/>
                    </a:solidFill>
                  </a:uFill>
                  <a:latin typeface="Roboto Condensed" panose="02000000000000000000"/>
                  <a:ea typeface="Roboto Condensed" panose="02000000000000000000"/>
                  <a:cs typeface="Roboto Condensed" panose="02000000000000000000"/>
                  <a:sym typeface="Roboto Condensed" panose="02000000000000000000"/>
                </a:defRPr>
              </a:pPr>
              <a:endParaRPr sz="12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4638" name="Group 4638"/>
            <p:cNvGrpSpPr/>
            <p:nvPr/>
          </p:nvGrpSpPr>
          <p:grpSpPr>
            <a:xfrm>
              <a:off x="211044" y="-1"/>
              <a:ext cx="1049736" cy="400371"/>
              <a:chOff x="0" y="0"/>
              <a:chExt cx="1049734" cy="400369"/>
            </a:xfrm>
          </p:grpSpPr>
          <p:sp>
            <p:nvSpPr>
              <p:cNvPr id="4636" name="Shape 4636"/>
              <p:cNvSpPr/>
              <p:nvPr/>
            </p:nvSpPr>
            <p:spPr>
              <a:xfrm>
                <a:off x="0" y="0"/>
                <a:ext cx="1049734" cy="2421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lnSpc>
                    <a:spcPct val="140000"/>
                  </a:lnSpc>
                  <a:defRPr sz="800">
                    <a:solidFill>
                      <a:srgbClr val="808080"/>
                    </a:solidFill>
                    <a:uFill>
                      <a:solidFill>
                        <a:srgbClr val="808080"/>
                      </a:solidFill>
                    </a:uFill>
                    <a:latin typeface="Roboto Condensed" panose="02000000000000000000"/>
                    <a:ea typeface="Roboto Condensed" panose="02000000000000000000"/>
                    <a:cs typeface="Roboto Condensed" panose="02000000000000000000"/>
                    <a:sym typeface="Roboto Condensed" panose="02000000000000000000"/>
                  </a:defRPr>
                </a:lvl1pPr>
              </a:lstStyle>
              <a:p>
                <a:pPr lvl="0">
                  <a:defRPr sz="1800">
                    <a:solidFill>
                      <a:srgbClr val="000000"/>
                    </a:solidFill>
                    <a:uFillTx/>
                  </a:defRPr>
                </a:pPr>
                <a:r>
                  <a:rPr lang="zh-CN" altLang="en-US" sz="1200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添加标题</a:t>
                </a:r>
                <a:endParaRPr sz="12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637" name="Shape 4637"/>
              <p:cNvSpPr/>
              <p:nvPr/>
            </p:nvSpPr>
            <p:spPr>
              <a:xfrm>
                <a:off x="0" y="158238"/>
                <a:ext cx="1049734" cy="2421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lnSpc>
                    <a:spcPct val="140000"/>
                  </a:lnSpc>
                  <a:defRPr sz="900">
                    <a:solidFill>
                      <a:srgbClr val="808080"/>
                    </a:solidFill>
                    <a:uFill>
                      <a:solidFill>
                        <a:srgbClr val="808080"/>
                      </a:solidFill>
                    </a:uFill>
                    <a:latin typeface="Roboto Condensed" panose="02000000000000000000"/>
                    <a:ea typeface="Roboto Condensed" panose="02000000000000000000"/>
                    <a:cs typeface="Roboto Condensed" panose="02000000000000000000"/>
                    <a:sym typeface="Roboto Condensed" panose="02000000000000000000"/>
                  </a:defRPr>
                </a:lvl1pPr>
              </a:lstStyle>
              <a:p>
                <a:pPr lvl="0">
                  <a:defRPr sz="1800">
                    <a:solidFill>
                      <a:srgbClr val="000000"/>
                    </a:solidFill>
                    <a:uFillTx/>
                  </a:defRPr>
                </a:pPr>
                <a:r>
                  <a:rPr sz="1200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51,721 </a:t>
                </a:r>
                <a:r>
                  <a:rPr lang="zh-CN" altLang="en-US" sz="1200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用户数</a:t>
                </a:r>
                <a:endParaRPr sz="12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4644" name="Group 4644"/>
          <p:cNvGrpSpPr/>
          <p:nvPr/>
        </p:nvGrpSpPr>
        <p:grpSpPr>
          <a:xfrm>
            <a:off x="2648740" y="3307852"/>
            <a:ext cx="599797" cy="711203"/>
            <a:chOff x="-1" y="0"/>
            <a:chExt cx="449847" cy="533401"/>
          </a:xfrm>
        </p:grpSpPr>
        <p:grpSp>
          <p:nvGrpSpPr>
            <p:cNvPr id="4642" name="Group 4642"/>
            <p:cNvGrpSpPr/>
            <p:nvPr/>
          </p:nvGrpSpPr>
          <p:grpSpPr>
            <a:xfrm>
              <a:off x="43406" y="0"/>
              <a:ext cx="354014" cy="533401"/>
              <a:chOff x="0" y="0"/>
              <a:chExt cx="354013" cy="533400"/>
            </a:xfrm>
          </p:grpSpPr>
          <p:sp>
            <p:nvSpPr>
              <p:cNvPr id="4640" name="Shape 4640"/>
              <p:cNvSpPr/>
              <p:nvPr/>
            </p:nvSpPr>
            <p:spPr>
              <a:xfrm>
                <a:off x="-1" y="0"/>
                <a:ext cx="354015" cy="5334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21600"/>
                    </a:moveTo>
                    <a:lnTo>
                      <a:pt x="1501" y="10863"/>
                    </a:lnTo>
                    <a:cubicBezTo>
                      <a:pt x="566" y="9783"/>
                      <a:pt x="0" y="8538"/>
                      <a:pt x="0" y="7200"/>
                    </a:cubicBezTo>
                    <a:cubicBezTo>
                      <a:pt x="0" y="3223"/>
                      <a:pt x="4836" y="0"/>
                      <a:pt x="10800" y="0"/>
                    </a:cubicBezTo>
                    <a:cubicBezTo>
                      <a:pt x="16765" y="0"/>
                      <a:pt x="21600" y="3223"/>
                      <a:pt x="21600" y="7200"/>
                    </a:cubicBezTo>
                    <a:cubicBezTo>
                      <a:pt x="21600" y="8538"/>
                      <a:pt x="21035" y="9783"/>
                      <a:pt x="20099" y="10863"/>
                    </a:cubicBezTo>
                    <a:lnTo>
                      <a:pt x="10800" y="21600"/>
                    </a:lnTo>
                    <a:close/>
                  </a:path>
                </a:pathLst>
              </a:custGeom>
              <a:solidFill>
                <a:schemeClr val="bg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>
                    <a:latin typeface="Roboto Condensed" panose="02000000000000000000"/>
                    <a:ea typeface="Roboto Condensed" panose="02000000000000000000"/>
                    <a:cs typeface="Roboto Condensed" panose="02000000000000000000"/>
                    <a:sym typeface="Roboto Condensed" panose="02000000000000000000"/>
                  </a:defRPr>
                </a:pPr>
                <a:endParaRPr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641" name="Shape 4641"/>
              <p:cNvSpPr/>
              <p:nvPr/>
            </p:nvSpPr>
            <p:spPr>
              <a:xfrm>
                <a:off x="46021" y="46227"/>
                <a:ext cx="251350" cy="2524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598" extrusionOk="0">
                    <a:moveTo>
                      <a:pt x="21598" y="10799"/>
                    </a:moveTo>
                    <a:cubicBezTo>
                      <a:pt x="21599" y="9385"/>
                      <a:pt x="21318" y="7972"/>
                      <a:pt x="20776" y="6666"/>
                    </a:cubicBezTo>
                    <a:cubicBezTo>
                      <a:pt x="20236" y="5360"/>
                      <a:pt x="19435" y="4162"/>
                      <a:pt x="18435" y="3163"/>
                    </a:cubicBezTo>
                    <a:cubicBezTo>
                      <a:pt x="17436" y="2163"/>
                      <a:pt x="16238" y="1362"/>
                      <a:pt x="14932" y="822"/>
                    </a:cubicBezTo>
                    <a:cubicBezTo>
                      <a:pt x="13626" y="280"/>
                      <a:pt x="12213" y="-1"/>
                      <a:pt x="10799" y="0"/>
                    </a:cubicBezTo>
                    <a:cubicBezTo>
                      <a:pt x="9385" y="-1"/>
                      <a:pt x="7972" y="280"/>
                      <a:pt x="6666" y="822"/>
                    </a:cubicBezTo>
                    <a:cubicBezTo>
                      <a:pt x="5360" y="1362"/>
                      <a:pt x="4162" y="2163"/>
                      <a:pt x="3163" y="3163"/>
                    </a:cubicBezTo>
                    <a:cubicBezTo>
                      <a:pt x="2163" y="4162"/>
                      <a:pt x="1362" y="5360"/>
                      <a:pt x="822" y="6666"/>
                    </a:cubicBezTo>
                    <a:cubicBezTo>
                      <a:pt x="280" y="7972"/>
                      <a:pt x="-1" y="9385"/>
                      <a:pt x="0" y="10799"/>
                    </a:cubicBezTo>
                    <a:cubicBezTo>
                      <a:pt x="-1" y="12213"/>
                      <a:pt x="280" y="13626"/>
                      <a:pt x="822" y="14932"/>
                    </a:cubicBezTo>
                    <a:cubicBezTo>
                      <a:pt x="1362" y="16238"/>
                      <a:pt x="2163" y="17436"/>
                      <a:pt x="3163" y="18435"/>
                    </a:cubicBezTo>
                    <a:cubicBezTo>
                      <a:pt x="4162" y="19435"/>
                      <a:pt x="5360" y="20236"/>
                      <a:pt x="6666" y="20776"/>
                    </a:cubicBezTo>
                    <a:cubicBezTo>
                      <a:pt x="7972" y="21318"/>
                      <a:pt x="9385" y="21599"/>
                      <a:pt x="10799" y="21598"/>
                    </a:cubicBezTo>
                    <a:cubicBezTo>
                      <a:pt x="12213" y="21599"/>
                      <a:pt x="13626" y="21318"/>
                      <a:pt x="14932" y="20776"/>
                    </a:cubicBezTo>
                    <a:cubicBezTo>
                      <a:pt x="16238" y="20236"/>
                      <a:pt x="17436" y="19435"/>
                      <a:pt x="18435" y="18435"/>
                    </a:cubicBezTo>
                    <a:cubicBezTo>
                      <a:pt x="19435" y="17436"/>
                      <a:pt x="20236" y="16238"/>
                      <a:pt x="20776" y="14932"/>
                    </a:cubicBezTo>
                    <a:cubicBezTo>
                      <a:pt x="21318" y="13626"/>
                      <a:pt x="21599" y="12213"/>
                      <a:pt x="21598" y="10799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>
                    <a:latin typeface="Roboto Condensed" panose="02000000000000000000"/>
                    <a:ea typeface="Roboto Condensed" panose="02000000000000000000"/>
                    <a:cs typeface="Roboto Condensed" panose="02000000000000000000"/>
                    <a:sym typeface="Roboto Condensed" panose="02000000000000000000"/>
                  </a:defRPr>
                </a:pPr>
                <a:endParaRPr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4643" name="Shape 4643"/>
            <p:cNvSpPr/>
            <p:nvPr/>
          </p:nvSpPr>
          <p:spPr>
            <a:xfrm>
              <a:off x="-1" y="21803"/>
              <a:ext cx="449847" cy="2469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lnSpc>
                  <a:spcPct val="140000"/>
                </a:lnSpc>
                <a:defRPr sz="800">
                  <a:solidFill>
                    <a:srgbClr val="808080"/>
                  </a:solidFill>
                  <a:uFill>
                    <a:solidFill>
                      <a:srgbClr val="808080"/>
                    </a:solidFill>
                  </a:uFill>
                  <a:latin typeface="Roboto Condensed" panose="02000000000000000000"/>
                  <a:ea typeface="Roboto Condensed" panose="02000000000000000000"/>
                  <a:cs typeface="Roboto Condensed" panose="02000000000000000000"/>
                  <a:sym typeface="Roboto Condensed" panose="02000000000000000000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  <a:uFillTx/>
                </a:defRPr>
              </a:pPr>
              <a:r>
                <a:rPr sz="11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36%</a:t>
              </a:r>
              <a:endParaRPr sz="11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649" name="Group 4649"/>
          <p:cNvGrpSpPr/>
          <p:nvPr/>
        </p:nvGrpSpPr>
        <p:grpSpPr>
          <a:xfrm>
            <a:off x="3843440" y="2699731"/>
            <a:ext cx="599797" cy="711203"/>
            <a:chOff x="-1" y="0"/>
            <a:chExt cx="449847" cy="533401"/>
          </a:xfrm>
        </p:grpSpPr>
        <p:grpSp>
          <p:nvGrpSpPr>
            <p:cNvPr id="4647" name="Group 4647"/>
            <p:cNvGrpSpPr/>
            <p:nvPr/>
          </p:nvGrpSpPr>
          <p:grpSpPr>
            <a:xfrm>
              <a:off x="46723" y="0"/>
              <a:ext cx="354014" cy="533401"/>
              <a:chOff x="0" y="0"/>
              <a:chExt cx="354013" cy="533400"/>
            </a:xfrm>
          </p:grpSpPr>
          <p:sp>
            <p:nvSpPr>
              <p:cNvPr id="4645" name="Shape 4645"/>
              <p:cNvSpPr/>
              <p:nvPr/>
            </p:nvSpPr>
            <p:spPr>
              <a:xfrm>
                <a:off x="-1" y="0"/>
                <a:ext cx="354015" cy="5334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21600"/>
                    </a:moveTo>
                    <a:lnTo>
                      <a:pt x="1501" y="10863"/>
                    </a:lnTo>
                    <a:cubicBezTo>
                      <a:pt x="566" y="9783"/>
                      <a:pt x="0" y="8538"/>
                      <a:pt x="0" y="7200"/>
                    </a:cubicBezTo>
                    <a:cubicBezTo>
                      <a:pt x="0" y="3223"/>
                      <a:pt x="4836" y="0"/>
                      <a:pt x="10800" y="0"/>
                    </a:cubicBezTo>
                    <a:cubicBezTo>
                      <a:pt x="16765" y="0"/>
                      <a:pt x="21600" y="3223"/>
                      <a:pt x="21600" y="7200"/>
                    </a:cubicBezTo>
                    <a:cubicBezTo>
                      <a:pt x="21600" y="8538"/>
                      <a:pt x="21035" y="9783"/>
                      <a:pt x="20099" y="10863"/>
                    </a:cubicBezTo>
                    <a:lnTo>
                      <a:pt x="10800" y="21600"/>
                    </a:lnTo>
                    <a:close/>
                  </a:path>
                </a:pathLst>
              </a:custGeom>
              <a:solidFill>
                <a:schemeClr val="tx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>
                    <a:latin typeface="Roboto Condensed" panose="02000000000000000000"/>
                    <a:ea typeface="Roboto Condensed" panose="02000000000000000000"/>
                    <a:cs typeface="Roboto Condensed" panose="02000000000000000000"/>
                    <a:sym typeface="Roboto Condensed" panose="02000000000000000000"/>
                  </a:defRPr>
                </a:pPr>
                <a:endParaRPr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646" name="Shape 4646"/>
              <p:cNvSpPr/>
              <p:nvPr/>
            </p:nvSpPr>
            <p:spPr>
              <a:xfrm>
                <a:off x="46021" y="46227"/>
                <a:ext cx="251350" cy="2524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598" extrusionOk="0">
                    <a:moveTo>
                      <a:pt x="21598" y="10799"/>
                    </a:moveTo>
                    <a:cubicBezTo>
                      <a:pt x="21599" y="9385"/>
                      <a:pt x="21318" y="7972"/>
                      <a:pt x="20776" y="6666"/>
                    </a:cubicBezTo>
                    <a:cubicBezTo>
                      <a:pt x="20236" y="5360"/>
                      <a:pt x="19435" y="4162"/>
                      <a:pt x="18435" y="3163"/>
                    </a:cubicBezTo>
                    <a:cubicBezTo>
                      <a:pt x="17436" y="2163"/>
                      <a:pt x="16238" y="1362"/>
                      <a:pt x="14932" y="822"/>
                    </a:cubicBezTo>
                    <a:cubicBezTo>
                      <a:pt x="13626" y="280"/>
                      <a:pt x="12213" y="-1"/>
                      <a:pt x="10799" y="0"/>
                    </a:cubicBezTo>
                    <a:cubicBezTo>
                      <a:pt x="9385" y="-1"/>
                      <a:pt x="7972" y="280"/>
                      <a:pt x="6666" y="822"/>
                    </a:cubicBezTo>
                    <a:cubicBezTo>
                      <a:pt x="5360" y="1362"/>
                      <a:pt x="4162" y="2163"/>
                      <a:pt x="3163" y="3163"/>
                    </a:cubicBezTo>
                    <a:cubicBezTo>
                      <a:pt x="2163" y="4162"/>
                      <a:pt x="1362" y="5360"/>
                      <a:pt x="822" y="6666"/>
                    </a:cubicBezTo>
                    <a:cubicBezTo>
                      <a:pt x="280" y="7972"/>
                      <a:pt x="-1" y="9385"/>
                      <a:pt x="0" y="10799"/>
                    </a:cubicBezTo>
                    <a:cubicBezTo>
                      <a:pt x="-1" y="12213"/>
                      <a:pt x="280" y="13626"/>
                      <a:pt x="822" y="14932"/>
                    </a:cubicBezTo>
                    <a:cubicBezTo>
                      <a:pt x="1362" y="16238"/>
                      <a:pt x="2163" y="17436"/>
                      <a:pt x="3163" y="18435"/>
                    </a:cubicBezTo>
                    <a:cubicBezTo>
                      <a:pt x="4162" y="19435"/>
                      <a:pt x="5360" y="20236"/>
                      <a:pt x="6666" y="20776"/>
                    </a:cubicBezTo>
                    <a:cubicBezTo>
                      <a:pt x="7972" y="21318"/>
                      <a:pt x="9385" y="21599"/>
                      <a:pt x="10799" y="21598"/>
                    </a:cubicBezTo>
                    <a:cubicBezTo>
                      <a:pt x="12213" y="21599"/>
                      <a:pt x="13626" y="21318"/>
                      <a:pt x="14932" y="20776"/>
                    </a:cubicBezTo>
                    <a:cubicBezTo>
                      <a:pt x="16238" y="20236"/>
                      <a:pt x="17436" y="19435"/>
                      <a:pt x="18435" y="18435"/>
                    </a:cubicBezTo>
                    <a:cubicBezTo>
                      <a:pt x="19435" y="17436"/>
                      <a:pt x="20236" y="16238"/>
                      <a:pt x="20776" y="14932"/>
                    </a:cubicBezTo>
                    <a:cubicBezTo>
                      <a:pt x="21318" y="13626"/>
                      <a:pt x="21599" y="12213"/>
                      <a:pt x="21598" y="10799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>
                    <a:latin typeface="Roboto Condensed" panose="02000000000000000000"/>
                    <a:ea typeface="Roboto Condensed" panose="02000000000000000000"/>
                    <a:cs typeface="Roboto Condensed" panose="02000000000000000000"/>
                    <a:sym typeface="Roboto Condensed" panose="02000000000000000000"/>
                  </a:defRPr>
                </a:pPr>
                <a:endParaRPr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4648" name="Shape 4648"/>
            <p:cNvSpPr/>
            <p:nvPr/>
          </p:nvSpPr>
          <p:spPr>
            <a:xfrm>
              <a:off x="-1" y="18931"/>
              <a:ext cx="449847" cy="2469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lnSpc>
                  <a:spcPct val="140000"/>
                </a:lnSpc>
                <a:defRPr sz="800">
                  <a:solidFill>
                    <a:srgbClr val="808080"/>
                  </a:solidFill>
                  <a:uFill>
                    <a:solidFill>
                      <a:srgbClr val="808080"/>
                    </a:solidFill>
                  </a:uFill>
                  <a:latin typeface="Roboto Condensed" panose="02000000000000000000"/>
                  <a:ea typeface="Roboto Condensed" panose="02000000000000000000"/>
                  <a:cs typeface="Roboto Condensed" panose="02000000000000000000"/>
                  <a:sym typeface="Roboto Condensed" panose="02000000000000000000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  <a:uFillTx/>
                </a:defRPr>
              </a:pPr>
              <a:r>
                <a:rPr sz="11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36%</a:t>
              </a:r>
              <a:endParaRPr sz="11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654" name="Group 4654"/>
          <p:cNvGrpSpPr/>
          <p:nvPr/>
        </p:nvGrpSpPr>
        <p:grpSpPr>
          <a:xfrm>
            <a:off x="5035296" y="2387219"/>
            <a:ext cx="599797" cy="711203"/>
            <a:chOff x="-1" y="0"/>
            <a:chExt cx="449847" cy="533401"/>
          </a:xfrm>
        </p:grpSpPr>
        <p:grpSp>
          <p:nvGrpSpPr>
            <p:cNvPr id="4652" name="Group 4652"/>
            <p:cNvGrpSpPr/>
            <p:nvPr/>
          </p:nvGrpSpPr>
          <p:grpSpPr>
            <a:xfrm>
              <a:off x="52173" y="0"/>
              <a:ext cx="354014" cy="533401"/>
              <a:chOff x="0" y="0"/>
              <a:chExt cx="354013" cy="533400"/>
            </a:xfrm>
          </p:grpSpPr>
          <p:sp>
            <p:nvSpPr>
              <p:cNvPr id="4650" name="Shape 4650"/>
              <p:cNvSpPr/>
              <p:nvPr/>
            </p:nvSpPr>
            <p:spPr>
              <a:xfrm>
                <a:off x="-1" y="0"/>
                <a:ext cx="354015" cy="5334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21600"/>
                    </a:moveTo>
                    <a:lnTo>
                      <a:pt x="1501" y="10863"/>
                    </a:lnTo>
                    <a:cubicBezTo>
                      <a:pt x="566" y="9783"/>
                      <a:pt x="0" y="8538"/>
                      <a:pt x="0" y="7200"/>
                    </a:cubicBezTo>
                    <a:cubicBezTo>
                      <a:pt x="0" y="3223"/>
                      <a:pt x="4836" y="0"/>
                      <a:pt x="10800" y="0"/>
                    </a:cubicBezTo>
                    <a:cubicBezTo>
                      <a:pt x="16765" y="0"/>
                      <a:pt x="21600" y="3223"/>
                      <a:pt x="21600" y="7200"/>
                    </a:cubicBezTo>
                    <a:cubicBezTo>
                      <a:pt x="21600" y="8538"/>
                      <a:pt x="21035" y="9783"/>
                      <a:pt x="20099" y="10863"/>
                    </a:cubicBezTo>
                    <a:lnTo>
                      <a:pt x="10800" y="2160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>
                    <a:latin typeface="Roboto Condensed" panose="02000000000000000000"/>
                    <a:ea typeface="Roboto Condensed" panose="02000000000000000000"/>
                    <a:cs typeface="Roboto Condensed" panose="02000000000000000000"/>
                    <a:sym typeface="Roboto Condensed" panose="02000000000000000000"/>
                  </a:defRPr>
                </a:pPr>
                <a:endParaRPr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651" name="Shape 4651"/>
              <p:cNvSpPr/>
              <p:nvPr/>
            </p:nvSpPr>
            <p:spPr>
              <a:xfrm>
                <a:off x="46021" y="46227"/>
                <a:ext cx="251350" cy="2524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598" extrusionOk="0">
                    <a:moveTo>
                      <a:pt x="21598" y="10799"/>
                    </a:moveTo>
                    <a:cubicBezTo>
                      <a:pt x="21599" y="9385"/>
                      <a:pt x="21318" y="7972"/>
                      <a:pt x="20776" y="6666"/>
                    </a:cubicBezTo>
                    <a:cubicBezTo>
                      <a:pt x="20236" y="5360"/>
                      <a:pt x="19435" y="4162"/>
                      <a:pt x="18435" y="3163"/>
                    </a:cubicBezTo>
                    <a:cubicBezTo>
                      <a:pt x="17436" y="2163"/>
                      <a:pt x="16238" y="1362"/>
                      <a:pt x="14932" y="822"/>
                    </a:cubicBezTo>
                    <a:cubicBezTo>
                      <a:pt x="13626" y="280"/>
                      <a:pt x="12213" y="-1"/>
                      <a:pt x="10799" y="0"/>
                    </a:cubicBezTo>
                    <a:cubicBezTo>
                      <a:pt x="9385" y="-1"/>
                      <a:pt x="7972" y="280"/>
                      <a:pt x="6666" y="822"/>
                    </a:cubicBezTo>
                    <a:cubicBezTo>
                      <a:pt x="5360" y="1362"/>
                      <a:pt x="4162" y="2163"/>
                      <a:pt x="3163" y="3163"/>
                    </a:cubicBezTo>
                    <a:cubicBezTo>
                      <a:pt x="2163" y="4162"/>
                      <a:pt x="1362" y="5360"/>
                      <a:pt x="822" y="6666"/>
                    </a:cubicBezTo>
                    <a:cubicBezTo>
                      <a:pt x="280" y="7972"/>
                      <a:pt x="-1" y="9385"/>
                      <a:pt x="0" y="10799"/>
                    </a:cubicBezTo>
                    <a:cubicBezTo>
                      <a:pt x="-1" y="12213"/>
                      <a:pt x="280" y="13626"/>
                      <a:pt x="822" y="14932"/>
                    </a:cubicBezTo>
                    <a:cubicBezTo>
                      <a:pt x="1362" y="16238"/>
                      <a:pt x="2163" y="17436"/>
                      <a:pt x="3163" y="18435"/>
                    </a:cubicBezTo>
                    <a:cubicBezTo>
                      <a:pt x="4162" y="19435"/>
                      <a:pt x="5360" y="20236"/>
                      <a:pt x="6666" y="20776"/>
                    </a:cubicBezTo>
                    <a:cubicBezTo>
                      <a:pt x="7972" y="21318"/>
                      <a:pt x="9385" y="21599"/>
                      <a:pt x="10799" y="21598"/>
                    </a:cubicBezTo>
                    <a:cubicBezTo>
                      <a:pt x="12213" y="21599"/>
                      <a:pt x="13626" y="21318"/>
                      <a:pt x="14932" y="20776"/>
                    </a:cubicBezTo>
                    <a:cubicBezTo>
                      <a:pt x="16238" y="20236"/>
                      <a:pt x="17436" y="19435"/>
                      <a:pt x="18435" y="18435"/>
                    </a:cubicBezTo>
                    <a:cubicBezTo>
                      <a:pt x="19435" y="17436"/>
                      <a:pt x="20236" y="16238"/>
                      <a:pt x="20776" y="14932"/>
                    </a:cubicBezTo>
                    <a:cubicBezTo>
                      <a:pt x="21318" y="13626"/>
                      <a:pt x="21599" y="12213"/>
                      <a:pt x="21598" y="10799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>
                    <a:latin typeface="Roboto Condensed" panose="02000000000000000000"/>
                    <a:ea typeface="Roboto Condensed" panose="02000000000000000000"/>
                    <a:cs typeface="Roboto Condensed" panose="02000000000000000000"/>
                    <a:sym typeface="Roboto Condensed" panose="02000000000000000000"/>
                  </a:defRPr>
                </a:pPr>
                <a:endParaRPr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4653" name="Shape 4653"/>
            <p:cNvSpPr/>
            <p:nvPr/>
          </p:nvSpPr>
          <p:spPr>
            <a:xfrm>
              <a:off x="-1" y="13343"/>
              <a:ext cx="449847" cy="2469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lnSpc>
                  <a:spcPct val="140000"/>
                </a:lnSpc>
                <a:defRPr sz="800">
                  <a:solidFill>
                    <a:srgbClr val="808080"/>
                  </a:solidFill>
                  <a:uFill>
                    <a:solidFill>
                      <a:srgbClr val="808080"/>
                    </a:solidFill>
                  </a:uFill>
                  <a:latin typeface="Roboto Condensed" panose="02000000000000000000"/>
                  <a:ea typeface="Roboto Condensed" panose="02000000000000000000"/>
                  <a:cs typeface="Roboto Condensed" panose="02000000000000000000"/>
                  <a:sym typeface="Roboto Condensed" panose="02000000000000000000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  <a:uFillTx/>
                </a:defRPr>
              </a:pPr>
              <a:r>
                <a:rPr sz="11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36%</a:t>
              </a:r>
              <a:endParaRPr sz="11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659" name="Group 4659"/>
          <p:cNvGrpSpPr/>
          <p:nvPr/>
        </p:nvGrpSpPr>
        <p:grpSpPr>
          <a:xfrm>
            <a:off x="6245992" y="1697819"/>
            <a:ext cx="599797" cy="711203"/>
            <a:chOff x="-1" y="0"/>
            <a:chExt cx="449847" cy="533401"/>
          </a:xfrm>
        </p:grpSpPr>
        <p:grpSp>
          <p:nvGrpSpPr>
            <p:cNvPr id="4657" name="Group 4657"/>
            <p:cNvGrpSpPr/>
            <p:nvPr/>
          </p:nvGrpSpPr>
          <p:grpSpPr>
            <a:xfrm>
              <a:off x="43495" y="0"/>
              <a:ext cx="354014" cy="533401"/>
              <a:chOff x="0" y="0"/>
              <a:chExt cx="354013" cy="533400"/>
            </a:xfrm>
          </p:grpSpPr>
          <p:sp>
            <p:nvSpPr>
              <p:cNvPr id="4655" name="Shape 4655"/>
              <p:cNvSpPr/>
              <p:nvPr/>
            </p:nvSpPr>
            <p:spPr>
              <a:xfrm>
                <a:off x="-1" y="0"/>
                <a:ext cx="354015" cy="5334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21600"/>
                    </a:moveTo>
                    <a:lnTo>
                      <a:pt x="1501" y="10863"/>
                    </a:lnTo>
                    <a:cubicBezTo>
                      <a:pt x="566" y="9783"/>
                      <a:pt x="0" y="8538"/>
                      <a:pt x="0" y="7200"/>
                    </a:cubicBezTo>
                    <a:cubicBezTo>
                      <a:pt x="0" y="3223"/>
                      <a:pt x="4836" y="0"/>
                      <a:pt x="10800" y="0"/>
                    </a:cubicBezTo>
                    <a:cubicBezTo>
                      <a:pt x="16765" y="0"/>
                      <a:pt x="21600" y="3223"/>
                      <a:pt x="21600" y="7200"/>
                    </a:cubicBezTo>
                    <a:cubicBezTo>
                      <a:pt x="21600" y="8538"/>
                      <a:pt x="21035" y="9783"/>
                      <a:pt x="20099" y="10863"/>
                    </a:cubicBezTo>
                    <a:lnTo>
                      <a:pt x="10800" y="2160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>
                    <a:latin typeface="Roboto Condensed" panose="02000000000000000000"/>
                    <a:ea typeface="Roboto Condensed" panose="02000000000000000000"/>
                    <a:cs typeface="Roboto Condensed" panose="02000000000000000000"/>
                    <a:sym typeface="Roboto Condensed" panose="02000000000000000000"/>
                  </a:defRPr>
                </a:pPr>
                <a:endParaRPr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656" name="Shape 4656"/>
              <p:cNvSpPr/>
              <p:nvPr/>
            </p:nvSpPr>
            <p:spPr>
              <a:xfrm>
                <a:off x="46021" y="46227"/>
                <a:ext cx="251350" cy="2524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598" extrusionOk="0">
                    <a:moveTo>
                      <a:pt x="21598" y="10799"/>
                    </a:moveTo>
                    <a:cubicBezTo>
                      <a:pt x="21599" y="9385"/>
                      <a:pt x="21318" y="7972"/>
                      <a:pt x="20776" y="6666"/>
                    </a:cubicBezTo>
                    <a:cubicBezTo>
                      <a:pt x="20236" y="5360"/>
                      <a:pt x="19435" y="4162"/>
                      <a:pt x="18435" y="3163"/>
                    </a:cubicBezTo>
                    <a:cubicBezTo>
                      <a:pt x="17436" y="2163"/>
                      <a:pt x="16238" y="1362"/>
                      <a:pt x="14932" y="822"/>
                    </a:cubicBezTo>
                    <a:cubicBezTo>
                      <a:pt x="13626" y="280"/>
                      <a:pt x="12213" y="-1"/>
                      <a:pt x="10799" y="0"/>
                    </a:cubicBezTo>
                    <a:cubicBezTo>
                      <a:pt x="9385" y="-1"/>
                      <a:pt x="7972" y="280"/>
                      <a:pt x="6666" y="822"/>
                    </a:cubicBezTo>
                    <a:cubicBezTo>
                      <a:pt x="5360" y="1362"/>
                      <a:pt x="4162" y="2163"/>
                      <a:pt x="3163" y="3163"/>
                    </a:cubicBezTo>
                    <a:cubicBezTo>
                      <a:pt x="2163" y="4162"/>
                      <a:pt x="1362" y="5360"/>
                      <a:pt x="822" y="6666"/>
                    </a:cubicBezTo>
                    <a:cubicBezTo>
                      <a:pt x="280" y="7972"/>
                      <a:pt x="-1" y="9385"/>
                      <a:pt x="0" y="10799"/>
                    </a:cubicBezTo>
                    <a:cubicBezTo>
                      <a:pt x="-1" y="12213"/>
                      <a:pt x="280" y="13626"/>
                      <a:pt x="822" y="14932"/>
                    </a:cubicBezTo>
                    <a:cubicBezTo>
                      <a:pt x="1362" y="16238"/>
                      <a:pt x="2163" y="17436"/>
                      <a:pt x="3163" y="18435"/>
                    </a:cubicBezTo>
                    <a:cubicBezTo>
                      <a:pt x="4162" y="19435"/>
                      <a:pt x="5360" y="20236"/>
                      <a:pt x="6666" y="20776"/>
                    </a:cubicBezTo>
                    <a:cubicBezTo>
                      <a:pt x="7972" y="21318"/>
                      <a:pt x="9385" y="21599"/>
                      <a:pt x="10799" y="21598"/>
                    </a:cubicBezTo>
                    <a:cubicBezTo>
                      <a:pt x="12213" y="21599"/>
                      <a:pt x="13626" y="21318"/>
                      <a:pt x="14932" y="20776"/>
                    </a:cubicBezTo>
                    <a:cubicBezTo>
                      <a:pt x="16238" y="20236"/>
                      <a:pt x="17436" y="19435"/>
                      <a:pt x="18435" y="18435"/>
                    </a:cubicBezTo>
                    <a:cubicBezTo>
                      <a:pt x="19435" y="17436"/>
                      <a:pt x="20236" y="16238"/>
                      <a:pt x="20776" y="14932"/>
                    </a:cubicBezTo>
                    <a:cubicBezTo>
                      <a:pt x="21318" y="13626"/>
                      <a:pt x="21599" y="12213"/>
                      <a:pt x="21598" y="10799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>
                    <a:latin typeface="Roboto Condensed" panose="02000000000000000000"/>
                    <a:ea typeface="Roboto Condensed" panose="02000000000000000000"/>
                    <a:cs typeface="Roboto Condensed" panose="02000000000000000000"/>
                    <a:sym typeface="Roboto Condensed" panose="02000000000000000000"/>
                  </a:defRPr>
                </a:pPr>
                <a:endParaRPr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4658" name="Shape 4658"/>
            <p:cNvSpPr/>
            <p:nvPr/>
          </p:nvSpPr>
          <p:spPr>
            <a:xfrm>
              <a:off x="-1" y="24423"/>
              <a:ext cx="449847" cy="2469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lnSpc>
                  <a:spcPct val="140000"/>
                </a:lnSpc>
                <a:defRPr sz="800">
                  <a:solidFill>
                    <a:srgbClr val="808080"/>
                  </a:solidFill>
                  <a:uFill>
                    <a:solidFill>
                      <a:srgbClr val="808080"/>
                    </a:solidFill>
                  </a:uFill>
                  <a:latin typeface="Roboto Condensed" panose="02000000000000000000"/>
                  <a:ea typeface="Roboto Condensed" panose="02000000000000000000"/>
                  <a:cs typeface="Roboto Condensed" panose="02000000000000000000"/>
                  <a:sym typeface="Roboto Condensed" panose="02000000000000000000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  <a:uFillTx/>
                </a:defRPr>
              </a:pPr>
              <a:r>
                <a:rPr sz="11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36%</a:t>
              </a:r>
              <a:endParaRPr sz="11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664" name="Group 4664"/>
          <p:cNvGrpSpPr/>
          <p:nvPr/>
        </p:nvGrpSpPr>
        <p:grpSpPr>
          <a:xfrm>
            <a:off x="7437848" y="2199296"/>
            <a:ext cx="599797" cy="711203"/>
            <a:chOff x="-1" y="0"/>
            <a:chExt cx="449847" cy="533401"/>
          </a:xfrm>
        </p:grpSpPr>
        <p:grpSp>
          <p:nvGrpSpPr>
            <p:cNvPr id="4662" name="Group 4662"/>
            <p:cNvGrpSpPr/>
            <p:nvPr/>
          </p:nvGrpSpPr>
          <p:grpSpPr>
            <a:xfrm>
              <a:off x="48945" y="0"/>
              <a:ext cx="354014" cy="533401"/>
              <a:chOff x="0" y="0"/>
              <a:chExt cx="354013" cy="533400"/>
            </a:xfrm>
          </p:grpSpPr>
          <p:sp>
            <p:nvSpPr>
              <p:cNvPr id="4660" name="Shape 4660"/>
              <p:cNvSpPr/>
              <p:nvPr/>
            </p:nvSpPr>
            <p:spPr>
              <a:xfrm>
                <a:off x="-1" y="0"/>
                <a:ext cx="354015" cy="5334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21600"/>
                    </a:moveTo>
                    <a:lnTo>
                      <a:pt x="1501" y="10863"/>
                    </a:lnTo>
                    <a:cubicBezTo>
                      <a:pt x="566" y="9783"/>
                      <a:pt x="0" y="8538"/>
                      <a:pt x="0" y="7200"/>
                    </a:cubicBezTo>
                    <a:cubicBezTo>
                      <a:pt x="0" y="3223"/>
                      <a:pt x="4836" y="0"/>
                      <a:pt x="10800" y="0"/>
                    </a:cubicBezTo>
                    <a:cubicBezTo>
                      <a:pt x="16765" y="0"/>
                      <a:pt x="21600" y="3223"/>
                      <a:pt x="21600" y="7200"/>
                    </a:cubicBezTo>
                    <a:cubicBezTo>
                      <a:pt x="21600" y="8538"/>
                      <a:pt x="21035" y="9783"/>
                      <a:pt x="20099" y="10863"/>
                    </a:cubicBezTo>
                    <a:lnTo>
                      <a:pt x="10800" y="2160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>
                    <a:latin typeface="Roboto Condensed" panose="02000000000000000000"/>
                    <a:ea typeface="Roboto Condensed" panose="02000000000000000000"/>
                    <a:cs typeface="Roboto Condensed" panose="02000000000000000000"/>
                    <a:sym typeface="Roboto Condensed" panose="02000000000000000000"/>
                  </a:defRPr>
                </a:pPr>
                <a:endParaRPr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661" name="Shape 4661"/>
              <p:cNvSpPr/>
              <p:nvPr/>
            </p:nvSpPr>
            <p:spPr>
              <a:xfrm>
                <a:off x="46021" y="46227"/>
                <a:ext cx="251350" cy="2524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598" extrusionOk="0">
                    <a:moveTo>
                      <a:pt x="21598" y="10799"/>
                    </a:moveTo>
                    <a:cubicBezTo>
                      <a:pt x="21599" y="9385"/>
                      <a:pt x="21318" y="7972"/>
                      <a:pt x="20776" y="6666"/>
                    </a:cubicBezTo>
                    <a:cubicBezTo>
                      <a:pt x="20236" y="5360"/>
                      <a:pt x="19435" y="4162"/>
                      <a:pt x="18435" y="3163"/>
                    </a:cubicBezTo>
                    <a:cubicBezTo>
                      <a:pt x="17436" y="2163"/>
                      <a:pt x="16238" y="1362"/>
                      <a:pt x="14932" y="822"/>
                    </a:cubicBezTo>
                    <a:cubicBezTo>
                      <a:pt x="13626" y="280"/>
                      <a:pt x="12213" y="-1"/>
                      <a:pt x="10799" y="0"/>
                    </a:cubicBezTo>
                    <a:cubicBezTo>
                      <a:pt x="9385" y="-1"/>
                      <a:pt x="7972" y="280"/>
                      <a:pt x="6666" y="822"/>
                    </a:cubicBezTo>
                    <a:cubicBezTo>
                      <a:pt x="5360" y="1362"/>
                      <a:pt x="4162" y="2163"/>
                      <a:pt x="3163" y="3163"/>
                    </a:cubicBezTo>
                    <a:cubicBezTo>
                      <a:pt x="2163" y="4162"/>
                      <a:pt x="1362" y="5360"/>
                      <a:pt x="822" y="6666"/>
                    </a:cubicBezTo>
                    <a:cubicBezTo>
                      <a:pt x="280" y="7972"/>
                      <a:pt x="-1" y="9385"/>
                      <a:pt x="0" y="10799"/>
                    </a:cubicBezTo>
                    <a:cubicBezTo>
                      <a:pt x="-1" y="12213"/>
                      <a:pt x="280" y="13626"/>
                      <a:pt x="822" y="14932"/>
                    </a:cubicBezTo>
                    <a:cubicBezTo>
                      <a:pt x="1362" y="16238"/>
                      <a:pt x="2163" y="17436"/>
                      <a:pt x="3163" y="18435"/>
                    </a:cubicBezTo>
                    <a:cubicBezTo>
                      <a:pt x="4162" y="19435"/>
                      <a:pt x="5360" y="20236"/>
                      <a:pt x="6666" y="20776"/>
                    </a:cubicBezTo>
                    <a:cubicBezTo>
                      <a:pt x="7972" y="21318"/>
                      <a:pt x="9385" y="21599"/>
                      <a:pt x="10799" y="21598"/>
                    </a:cubicBezTo>
                    <a:cubicBezTo>
                      <a:pt x="12213" y="21599"/>
                      <a:pt x="13626" y="21318"/>
                      <a:pt x="14932" y="20776"/>
                    </a:cubicBezTo>
                    <a:cubicBezTo>
                      <a:pt x="16238" y="20236"/>
                      <a:pt x="17436" y="19435"/>
                      <a:pt x="18435" y="18435"/>
                    </a:cubicBezTo>
                    <a:cubicBezTo>
                      <a:pt x="19435" y="17436"/>
                      <a:pt x="20236" y="16238"/>
                      <a:pt x="20776" y="14932"/>
                    </a:cubicBezTo>
                    <a:cubicBezTo>
                      <a:pt x="21318" y="13626"/>
                      <a:pt x="21599" y="12213"/>
                      <a:pt x="21598" y="10799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>
                    <a:latin typeface="Roboto Condensed" panose="02000000000000000000"/>
                    <a:ea typeface="Roboto Condensed" panose="02000000000000000000"/>
                    <a:cs typeface="Roboto Condensed" panose="02000000000000000000"/>
                    <a:sym typeface="Roboto Condensed" panose="02000000000000000000"/>
                  </a:defRPr>
                </a:pPr>
                <a:endParaRPr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4663" name="Shape 4663"/>
            <p:cNvSpPr/>
            <p:nvPr/>
          </p:nvSpPr>
          <p:spPr>
            <a:xfrm>
              <a:off x="-1" y="18971"/>
              <a:ext cx="449847" cy="2469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lnSpc>
                  <a:spcPct val="140000"/>
                </a:lnSpc>
                <a:defRPr sz="800">
                  <a:solidFill>
                    <a:srgbClr val="808080"/>
                  </a:solidFill>
                  <a:uFill>
                    <a:solidFill>
                      <a:srgbClr val="808080"/>
                    </a:solidFill>
                  </a:uFill>
                  <a:latin typeface="Roboto Condensed" panose="02000000000000000000"/>
                  <a:ea typeface="Roboto Condensed" panose="02000000000000000000"/>
                  <a:cs typeface="Roboto Condensed" panose="02000000000000000000"/>
                  <a:sym typeface="Roboto Condensed" panose="02000000000000000000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  <a:uFillTx/>
                </a:defRPr>
              </a:pPr>
              <a:r>
                <a:rPr sz="11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36%</a:t>
              </a:r>
              <a:endParaRPr sz="11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669" name="Group 4669"/>
          <p:cNvGrpSpPr/>
          <p:nvPr/>
        </p:nvGrpSpPr>
        <p:grpSpPr>
          <a:xfrm>
            <a:off x="8657804" y="3183338"/>
            <a:ext cx="599797" cy="711203"/>
            <a:chOff x="-1" y="0"/>
            <a:chExt cx="449847" cy="533401"/>
          </a:xfrm>
        </p:grpSpPr>
        <p:grpSp>
          <p:nvGrpSpPr>
            <p:cNvPr id="4667" name="Group 4667"/>
            <p:cNvGrpSpPr/>
            <p:nvPr/>
          </p:nvGrpSpPr>
          <p:grpSpPr>
            <a:xfrm>
              <a:off x="38771" y="0"/>
              <a:ext cx="354014" cy="533401"/>
              <a:chOff x="0" y="0"/>
              <a:chExt cx="354013" cy="533400"/>
            </a:xfrm>
          </p:grpSpPr>
          <p:sp>
            <p:nvSpPr>
              <p:cNvPr id="4665" name="Shape 4665"/>
              <p:cNvSpPr/>
              <p:nvPr/>
            </p:nvSpPr>
            <p:spPr>
              <a:xfrm>
                <a:off x="-1" y="0"/>
                <a:ext cx="354015" cy="5334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21600"/>
                    </a:moveTo>
                    <a:lnTo>
                      <a:pt x="1501" y="10863"/>
                    </a:lnTo>
                    <a:cubicBezTo>
                      <a:pt x="566" y="9783"/>
                      <a:pt x="0" y="8538"/>
                      <a:pt x="0" y="7200"/>
                    </a:cubicBezTo>
                    <a:cubicBezTo>
                      <a:pt x="0" y="3223"/>
                      <a:pt x="4836" y="0"/>
                      <a:pt x="10800" y="0"/>
                    </a:cubicBezTo>
                    <a:cubicBezTo>
                      <a:pt x="16765" y="0"/>
                      <a:pt x="21600" y="3223"/>
                      <a:pt x="21600" y="7200"/>
                    </a:cubicBezTo>
                    <a:cubicBezTo>
                      <a:pt x="21600" y="8538"/>
                      <a:pt x="21035" y="9783"/>
                      <a:pt x="20099" y="10863"/>
                    </a:cubicBezTo>
                    <a:lnTo>
                      <a:pt x="10800" y="2160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>
                    <a:latin typeface="Roboto Condensed" panose="02000000000000000000"/>
                    <a:ea typeface="Roboto Condensed" panose="02000000000000000000"/>
                    <a:cs typeface="Roboto Condensed" panose="02000000000000000000"/>
                    <a:sym typeface="Roboto Condensed" panose="02000000000000000000"/>
                  </a:defRPr>
                </a:pPr>
                <a:endParaRPr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666" name="Shape 4666"/>
              <p:cNvSpPr/>
              <p:nvPr/>
            </p:nvSpPr>
            <p:spPr>
              <a:xfrm>
                <a:off x="46021" y="46227"/>
                <a:ext cx="251350" cy="2524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598" extrusionOk="0">
                    <a:moveTo>
                      <a:pt x="21598" y="10799"/>
                    </a:moveTo>
                    <a:cubicBezTo>
                      <a:pt x="21599" y="9385"/>
                      <a:pt x="21318" y="7972"/>
                      <a:pt x="20776" y="6666"/>
                    </a:cubicBezTo>
                    <a:cubicBezTo>
                      <a:pt x="20236" y="5360"/>
                      <a:pt x="19435" y="4162"/>
                      <a:pt x="18435" y="3163"/>
                    </a:cubicBezTo>
                    <a:cubicBezTo>
                      <a:pt x="17436" y="2163"/>
                      <a:pt x="16238" y="1362"/>
                      <a:pt x="14932" y="822"/>
                    </a:cubicBezTo>
                    <a:cubicBezTo>
                      <a:pt x="13626" y="280"/>
                      <a:pt x="12213" y="-1"/>
                      <a:pt x="10799" y="0"/>
                    </a:cubicBezTo>
                    <a:cubicBezTo>
                      <a:pt x="9385" y="-1"/>
                      <a:pt x="7972" y="280"/>
                      <a:pt x="6666" y="822"/>
                    </a:cubicBezTo>
                    <a:cubicBezTo>
                      <a:pt x="5360" y="1362"/>
                      <a:pt x="4162" y="2163"/>
                      <a:pt x="3163" y="3163"/>
                    </a:cubicBezTo>
                    <a:cubicBezTo>
                      <a:pt x="2163" y="4162"/>
                      <a:pt x="1362" y="5360"/>
                      <a:pt x="822" y="6666"/>
                    </a:cubicBezTo>
                    <a:cubicBezTo>
                      <a:pt x="280" y="7972"/>
                      <a:pt x="-1" y="9385"/>
                      <a:pt x="0" y="10799"/>
                    </a:cubicBezTo>
                    <a:cubicBezTo>
                      <a:pt x="-1" y="12213"/>
                      <a:pt x="280" y="13626"/>
                      <a:pt x="822" y="14932"/>
                    </a:cubicBezTo>
                    <a:cubicBezTo>
                      <a:pt x="1362" y="16238"/>
                      <a:pt x="2163" y="17436"/>
                      <a:pt x="3163" y="18435"/>
                    </a:cubicBezTo>
                    <a:cubicBezTo>
                      <a:pt x="4162" y="19435"/>
                      <a:pt x="5360" y="20236"/>
                      <a:pt x="6666" y="20776"/>
                    </a:cubicBezTo>
                    <a:cubicBezTo>
                      <a:pt x="7972" y="21318"/>
                      <a:pt x="9385" y="21599"/>
                      <a:pt x="10799" y="21598"/>
                    </a:cubicBezTo>
                    <a:cubicBezTo>
                      <a:pt x="12213" y="21599"/>
                      <a:pt x="13626" y="21318"/>
                      <a:pt x="14932" y="20776"/>
                    </a:cubicBezTo>
                    <a:cubicBezTo>
                      <a:pt x="16238" y="20236"/>
                      <a:pt x="17436" y="19435"/>
                      <a:pt x="18435" y="18435"/>
                    </a:cubicBezTo>
                    <a:cubicBezTo>
                      <a:pt x="19435" y="17436"/>
                      <a:pt x="20236" y="16238"/>
                      <a:pt x="20776" y="14932"/>
                    </a:cubicBezTo>
                    <a:cubicBezTo>
                      <a:pt x="21318" y="13626"/>
                      <a:pt x="21599" y="12213"/>
                      <a:pt x="21598" y="10799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>
                    <a:latin typeface="Roboto Condensed" panose="02000000000000000000"/>
                    <a:ea typeface="Roboto Condensed" panose="02000000000000000000"/>
                    <a:cs typeface="Roboto Condensed" panose="02000000000000000000"/>
                    <a:sym typeface="Roboto Condensed" panose="02000000000000000000"/>
                  </a:defRPr>
                </a:pPr>
                <a:endParaRPr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4668" name="Shape 4668"/>
            <p:cNvSpPr/>
            <p:nvPr/>
          </p:nvSpPr>
          <p:spPr>
            <a:xfrm>
              <a:off x="-1" y="18972"/>
              <a:ext cx="449847" cy="2469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lnSpc>
                  <a:spcPct val="140000"/>
                </a:lnSpc>
                <a:defRPr sz="800">
                  <a:solidFill>
                    <a:srgbClr val="808080"/>
                  </a:solidFill>
                  <a:uFill>
                    <a:solidFill>
                      <a:srgbClr val="808080"/>
                    </a:solidFill>
                  </a:uFill>
                  <a:latin typeface="Roboto Condensed" panose="02000000000000000000"/>
                  <a:ea typeface="Roboto Condensed" panose="02000000000000000000"/>
                  <a:cs typeface="Roboto Condensed" panose="02000000000000000000"/>
                  <a:sym typeface="Roboto Condensed" panose="02000000000000000000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  <a:uFillTx/>
                </a:defRPr>
              </a:pPr>
              <a:r>
                <a:rPr sz="11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36%</a:t>
              </a:r>
              <a:endParaRPr sz="11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" name="灯片编号占位符 1"/>
          <p:cNvSpPr>
            <a:spLocks noGrp="1"/>
          </p:cNvSpPr>
          <p:nvPr>
            <p:ph type="sldNum" sz="quarter" idx="4294967295"/>
          </p:nvPr>
        </p:nvSpPr>
        <p:spPr>
          <a:xfrm>
            <a:off x="11201867" y="6356350"/>
            <a:ext cx="474133" cy="365125"/>
          </a:xfrm>
        </p:spPr>
        <p:txBody>
          <a:bodyPr/>
          <a:lstStyle/>
          <a:p>
            <a:fld id="{86CB4B4D-7CA3-9044-876B-883B54F8677D}" type="slidenum">
              <a:rPr lang="en-US" altLang="zh-CN" smtClean="0"/>
            </a:fld>
            <a:endParaRPr lang="en-US" altLang="zh-CN"/>
          </a:p>
        </p:txBody>
      </p:sp>
      <p:sp>
        <p:nvSpPr>
          <p:cNvPr id="72" name="标题 1"/>
          <p:cNvSpPr txBox="1"/>
          <p:nvPr/>
        </p:nvSpPr>
        <p:spPr>
          <a:xfrm>
            <a:off x="516000" y="365129"/>
            <a:ext cx="1116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400" b="1">
                <a:gradFill>
                  <a:gsLst>
                    <a:gs pos="0">
                      <a:srgbClr val="84703F"/>
                    </a:gs>
                    <a:gs pos="60000">
                      <a:srgbClr val="E1D8A0"/>
                    </a:gs>
                    <a:gs pos="100000">
                      <a:srgbClr val="84703F"/>
                    </a:gs>
                  </a:gsLst>
                  <a:lin ang="36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财务分析</a:t>
            </a:r>
            <a:endParaRPr lang="zh-CN" alt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49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indefinite" fill="hold"/>
                                        <p:tgtEl>
                                          <p:spTgt spid="4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49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 fill="hold"/>
                                        <p:tgtEl>
                                          <p:spTgt spid="4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49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indefinite" fill="hold"/>
                                        <p:tgtEl>
                                          <p:spTgt spid="4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149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indefinite" fill="hold"/>
                                        <p:tgtEl>
                                          <p:spTgt spid="4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649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indefinite" fill="hold"/>
                                        <p:tgtEl>
                                          <p:spTgt spid="4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149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indefinite" fill="hold"/>
                                        <p:tgtEl>
                                          <p:spTgt spid="4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4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649"/>
                            </p:stCondLst>
                            <p:childTnLst>
                              <p:par>
                                <p:cTn id="37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indefinite" fill="hold"/>
                                        <p:tgtEl>
                                          <p:spTgt spid="4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6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6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149"/>
                            </p:stCondLst>
                            <p:childTnLst>
                              <p:par>
                                <p:cTn id="42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indefinite" fill="hold"/>
                                        <p:tgtEl>
                                          <p:spTgt spid="4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6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6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649"/>
                            </p:stCondLst>
                            <p:childTnLst>
                              <p:par>
                                <p:cTn id="47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indefinite" fill="hold"/>
                                        <p:tgtEl>
                                          <p:spTgt spid="4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6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6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149"/>
                            </p:stCondLst>
                            <p:childTnLst>
                              <p:par>
                                <p:cTn id="52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indefinite" fill="hold"/>
                                        <p:tgtEl>
                                          <p:spTgt spid="4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6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6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649"/>
                            </p:stCondLst>
                            <p:childTnLst>
                              <p:par>
                                <p:cTn id="57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indefinite" fill="hold"/>
                                        <p:tgtEl>
                                          <p:spTgt spid="4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6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6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149"/>
                            </p:stCondLst>
                            <p:childTnLst>
                              <p:par>
                                <p:cTn id="62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indefinite" fill="hold"/>
                                        <p:tgtEl>
                                          <p:spTgt spid="4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6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6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649"/>
                            </p:stCondLst>
                            <p:childTnLst>
                              <p:par>
                                <p:cTn id="6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indefinite" fill="hold"/>
                                        <p:tgtEl>
                                          <p:spTgt spid="4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400" fill="hold"/>
                                        <p:tgtEl>
                                          <p:spTgt spid="46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400" fill="hold"/>
                                        <p:tgtEl>
                                          <p:spTgt spid="46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149"/>
                            </p:stCondLst>
                            <p:childTnLst>
                              <p:par>
                                <p:cTn id="7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indefinite" fill="hold"/>
                                        <p:tgtEl>
                                          <p:spTgt spid="4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400" fill="hold"/>
                                        <p:tgtEl>
                                          <p:spTgt spid="46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400" fill="hold"/>
                                        <p:tgtEl>
                                          <p:spTgt spid="46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7649"/>
                            </p:stCondLst>
                            <p:childTnLst>
                              <p:par>
                                <p:cTn id="7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indefinite" fill="hold"/>
                                        <p:tgtEl>
                                          <p:spTgt spid="4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400" fill="hold"/>
                                        <p:tgtEl>
                                          <p:spTgt spid="46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400" fill="hold"/>
                                        <p:tgtEl>
                                          <p:spTgt spid="46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8149"/>
                            </p:stCondLst>
                            <p:childTnLst>
                              <p:par>
                                <p:cTn id="8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indefinite" fill="hold"/>
                                        <p:tgtEl>
                                          <p:spTgt spid="4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400" fill="hold"/>
                                        <p:tgtEl>
                                          <p:spTgt spid="46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400" fill="hold"/>
                                        <p:tgtEl>
                                          <p:spTgt spid="46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649"/>
                            </p:stCondLst>
                            <p:childTnLst>
                              <p:par>
                                <p:cTn id="8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indefinite" fill="hold"/>
                                        <p:tgtEl>
                                          <p:spTgt spid="4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400" fill="hold"/>
                                        <p:tgtEl>
                                          <p:spTgt spid="46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400" fill="hold"/>
                                        <p:tgtEl>
                                          <p:spTgt spid="46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9149"/>
                            </p:stCondLst>
                            <p:childTnLst>
                              <p:par>
                                <p:cTn id="9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indefinite" fill="hold"/>
                                        <p:tgtEl>
                                          <p:spTgt spid="4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400" fill="hold"/>
                                        <p:tgtEl>
                                          <p:spTgt spid="46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400" fill="hold"/>
                                        <p:tgtEl>
                                          <p:spTgt spid="46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1" grpId="0" animBg="1" advAuto="0"/>
      <p:bldP spid="4602" grpId="0" animBg="1" advAuto="0"/>
      <p:bldP spid="4603" grpId="0" animBg="1" advAuto="0"/>
      <p:bldP spid="4604" grpId="0" animBg="1" advAuto="0"/>
      <p:bldP spid="4605" grpId="0" animBg="1" advAuto="0"/>
      <p:bldP spid="4608" grpId="0" animBg="1" advAuto="0"/>
      <p:bldP spid="4614" grpId="0" advAuto="0"/>
      <p:bldP spid="4619" grpId="0" advAuto="0"/>
      <p:bldP spid="4624" grpId="0" advAuto="0"/>
      <p:bldP spid="4629" grpId="0" advAuto="0"/>
      <p:bldP spid="4634" grpId="0" advAuto="0"/>
      <p:bldP spid="4639" grpId="0" advAuto="0"/>
      <p:bldP spid="4644" grpId="0" advAuto="0"/>
      <p:bldP spid="4649" grpId="0" advAuto="0"/>
      <p:bldP spid="4654" grpId="0" advAuto="0"/>
      <p:bldP spid="4659" grpId="0" advAuto="0"/>
      <p:bldP spid="4664" grpId="0" advAuto="0"/>
      <p:bldP spid="4669" grpId="0" advAuto="0"/>
      <p:bldP spid="7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99897" y="312285"/>
            <a:ext cx="11592206" cy="623343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矩形 41"/>
          <p:cNvSpPr/>
          <p:nvPr/>
        </p:nvSpPr>
        <p:spPr>
          <a:xfrm>
            <a:off x="3199211" y="2774365"/>
            <a:ext cx="57935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b="1" dirty="0">
                <a:gradFill>
                  <a:gsLst>
                    <a:gs pos="0">
                      <a:srgbClr val="84703F"/>
                    </a:gs>
                    <a:gs pos="60000">
                      <a:srgbClr val="E1D8A0"/>
                    </a:gs>
                    <a:gs pos="100000">
                      <a:srgbClr val="84703F"/>
                    </a:gs>
                  </a:gsLst>
                  <a:lin ang="36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THANKS</a:t>
            </a:r>
            <a:endParaRPr lang="zh-CN" altLang="en-US" sz="7200" b="1" dirty="0">
              <a:gradFill>
                <a:gsLst>
                  <a:gs pos="0">
                    <a:srgbClr val="84703F"/>
                  </a:gs>
                  <a:gs pos="60000">
                    <a:srgbClr val="E1D8A0"/>
                  </a:gs>
                  <a:gs pos="100000">
                    <a:srgbClr val="84703F"/>
                  </a:gs>
                </a:gsLst>
                <a:lin ang="3600000" scaled="0"/>
              </a:gra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400" tmFilter="0,0; .5, 1; 1, 1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28"/>
          <p:cNvSpPr/>
          <p:nvPr/>
        </p:nvSpPr>
        <p:spPr>
          <a:xfrm>
            <a:off x="299897" y="312285"/>
            <a:ext cx="11592206" cy="6233431"/>
          </a:xfrm>
          <a:prstGeom prst="rect">
            <a:avLst/>
          </a:prstGeom>
          <a:solidFill>
            <a:schemeClr val="accent5">
              <a:lumMod val="9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16000" y="456555"/>
            <a:ext cx="11160000" cy="461665"/>
          </a:xfr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>
                <a:gradFill>
                  <a:gsLst>
                    <a:gs pos="0">
                      <a:srgbClr val="84703F"/>
                    </a:gs>
                    <a:gs pos="60000">
                      <a:srgbClr val="E1D8A0"/>
                    </a:gs>
                    <a:gs pos="100000">
                      <a:srgbClr val="84703F"/>
                    </a:gs>
                  </a:gsLst>
                  <a:lin ang="3600000" scaled="0"/>
                </a:gradFill>
                <a:cs typeface="+mn-cs"/>
              </a:rPr>
              <a:t>公司概况</a:t>
            </a:r>
            <a:endParaRPr lang="zh-CN" altLang="en-US" sz="2400" b="1" dirty="0">
              <a:gradFill>
                <a:gsLst>
                  <a:gs pos="0">
                    <a:srgbClr val="84703F"/>
                  </a:gs>
                  <a:gs pos="60000">
                    <a:srgbClr val="E1D8A0"/>
                  </a:gs>
                  <a:gs pos="100000">
                    <a:srgbClr val="84703F"/>
                  </a:gs>
                </a:gsLst>
                <a:lin ang="3600000" scaled="0"/>
              </a:gradFill>
              <a:cs typeface="+mn-cs"/>
            </a:endParaRPr>
          </a:p>
        </p:txBody>
      </p:sp>
      <p:sp>
        <p:nvSpPr>
          <p:cNvPr id="8" name="椭圆 7"/>
          <p:cNvSpPr/>
          <p:nvPr/>
        </p:nvSpPr>
        <p:spPr>
          <a:xfrm>
            <a:off x="4836000" y="2509111"/>
            <a:ext cx="2520000" cy="2520000"/>
          </a:xfrm>
          <a:prstGeom prst="ellipse">
            <a:avLst/>
          </a:prstGeom>
          <a:blipFill dpi="0" rotWithShape="1">
            <a:blip r:embed="rId1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7584758" y="1732465"/>
            <a:ext cx="255684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注册时间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此处添加详细文本描述，建议与标题相关并符合整体语言风格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2050406" y="1732465"/>
            <a:ext cx="255684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员工素质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r">
              <a:lnSpc>
                <a:spcPct val="150000"/>
              </a:lnSpc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此处添加详细文本描述，建议与标题相关并符合整体语言风格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8526146" y="3334256"/>
            <a:ext cx="255684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注册资本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此处添加详细文本描述，建议与标题相关并符合整体语言风格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1109018" y="3334256"/>
            <a:ext cx="255684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员工人数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r">
              <a:lnSpc>
                <a:spcPct val="150000"/>
              </a:lnSpc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此处添加详细文本描述，建议与标题相关并符合整体语言风格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7584758" y="4911714"/>
            <a:ext cx="255684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公司性质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此处添加详细文本描述，建议与标题相关并符合整体语言风格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2050406" y="4911714"/>
            <a:ext cx="255684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技术力量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r">
              <a:lnSpc>
                <a:spcPct val="150000"/>
              </a:lnSpc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此处添加详细文本描述，建议与标题相关并符合整体语言风格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1" name="组合 40"/>
          <p:cNvGrpSpPr/>
          <p:nvPr/>
        </p:nvGrpSpPr>
        <p:grpSpPr>
          <a:xfrm>
            <a:off x="6568488" y="1762689"/>
            <a:ext cx="869715" cy="869714"/>
            <a:chOff x="6568487" y="1762689"/>
            <a:chExt cx="869714" cy="869714"/>
          </a:xfrm>
        </p:grpSpPr>
        <p:sp>
          <p:nvSpPr>
            <p:cNvPr id="9" name="椭圆 8"/>
            <p:cNvSpPr/>
            <p:nvPr/>
          </p:nvSpPr>
          <p:spPr>
            <a:xfrm>
              <a:off x="6568487" y="1762689"/>
              <a:ext cx="869714" cy="86971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2" name="Freeform 74"/>
            <p:cNvSpPr>
              <a:spLocks noEditPoints="1"/>
            </p:cNvSpPr>
            <p:nvPr/>
          </p:nvSpPr>
          <p:spPr bwMode="auto">
            <a:xfrm>
              <a:off x="6841418" y="2010027"/>
              <a:ext cx="323850" cy="323850"/>
            </a:xfrm>
            <a:custGeom>
              <a:avLst/>
              <a:gdLst>
                <a:gd name="T0" fmla="*/ 892 w 1018"/>
                <a:gd name="T1" fmla="*/ 102 h 1017"/>
                <a:gd name="T2" fmla="*/ 945 w 1018"/>
                <a:gd name="T3" fmla="*/ 137 h 1017"/>
                <a:gd name="T4" fmla="*/ 73 w 1018"/>
                <a:gd name="T5" fmla="*/ 137 h 1017"/>
                <a:gd name="T6" fmla="*/ 127 w 1018"/>
                <a:gd name="T7" fmla="*/ 102 h 1017"/>
                <a:gd name="T8" fmla="*/ 86 w 1018"/>
                <a:gd name="T9" fmla="*/ 64 h 1017"/>
                <a:gd name="T10" fmla="*/ 4 w 1018"/>
                <a:gd name="T11" fmla="*/ 130 h 1017"/>
                <a:gd name="T12" fmla="*/ 21 w 1018"/>
                <a:gd name="T13" fmla="*/ 983 h 1017"/>
                <a:gd name="T14" fmla="*/ 932 w 1018"/>
                <a:gd name="T15" fmla="*/ 1017 h 1017"/>
                <a:gd name="T16" fmla="*/ 1014 w 1018"/>
                <a:gd name="T17" fmla="*/ 951 h 1017"/>
                <a:gd name="T18" fmla="*/ 996 w 1018"/>
                <a:gd name="T19" fmla="*/ 98 h 1017"/>
                <a:gd name="T20" fmla="*/ 954 w 1018"/>
                <a:gd name="T21" fmla="*/ 922 h 1017"/>
                <a:gd name="T22" fmla="*/ 84 w 1018"/>
                <a:gd name="T23" fmla="*/ 952 h 1017"/>
                <a:gd name="T24" fmla="*/ 197 w 1018"/>
                <a:gd name="T25" fmla="*/ 190 h 1017"/>
                <a:gd name="T26" fmla="*/ 218 w 1018"/>
                <a:gd name="T27" fmla="*/ 14 h 1017"/>
                <a:gd name="T28" fmla="*/ 162 w 1018"/>
                <a:gd name="T29" fmla="*/ 20 h 1017"/>
                <a:gd name="T30" fmla="*/ 191 w 1018"/>
                <a:gd name="T31" fmla="*/ 190 h 1017"/>
                <a:gd name="T32" fmla="*/ 350 w 1018"/>
                <a:gd name="T33" fmla="*/ 31 h 1017"/>
                <a:gd name="T34" fmla="*/ 306 w 1018"/>
                <a:gd name="T35" fmla="*/ 2 h 1017"/>
                <a:gd name="T36" fmla="*/ 296 w 1018"/>
                <a:gd name="T37" fmla="*/ 182 h 1017"/>
                <a:gd name="T38" fmla="*/ 472 w 1018"/>
                <a:gd name="T39" fmla="*/ 176 h 1017"/>
                <a:gd name="T40" fmla="*/ 452 w 1018"/>
                <a:gd name="T41" fmla="*/ 0 h 1017"/>
                <a:gd name="T42" fmla="*/ 413 w 1018"/>
                <a:gd name="T43" fmla="*/ 159 h 1017"/>
                <a:gd name="T44" fmla="*/ 579 w 1018"/>
                <a:gd name="T45" fmla="*/ 190 h 1017"/>
                <a:gd name="T46" fmla="*/ 599 w 1018"/>
                <a:gd name="T47" fmla="*/ 14 h 1017"/>
                <a:gd name="T48" fmla="*/ 543 w 1018"/>
                <a:gd name="T49" fmla="*/ 20 h 1017"/>
                <a:gd name="T50" fmla="*/ 573 w 1018"/>
                <a:gd name="T51" fmla="*/ 190 h 1017"/>
                <a:gd name="T52" fmla="*/ 732 w 1018"/>
                <a:gd name="T53" fmla="*/ 31 h 1017"/>
                <a:gd name="T54" fmla="*/ 688 w 1018"/>
                <a:gd name="T55" fmla="*/ 2 h 1017"/>
                <a:gd name="T56" fmla="*/ 677 w 1018"/>
                <a:gd name="T57" fmla="*/ 182 h 1017"/>
                <a:gd name="T58" fmla="*/ 853 w 1018"/>
                <a:gd name="T59" fmla="*/ 176 h 1017"/>
                <a:gd name="T60" fmla="*/ 834 w 1018"/>
                <a:gd name="T61" fmla="*/ 0 h 1017"/>
                <a:gd name="T62" fmla="*/ 795 w 1018"/>
                <a:gd name="T63" fmla="*/ 159 h 1017"/>
                <a:gd name="T64" fmla="*/ 674 w 1018"/>
                <a:gd name="T65" fmla="*/ 794 h 1017"/>
                <a:gd name="T66" fmla="*/ 627 w 1018"/>
                <a:gd name="T67" fmla="*/ 724 h 1017"/>
                <a:gd name="T68" fmla="*/ 573 w 1018"/>
                <a:gd name="T69" fmla="*/ 741 h 1017"/>
                <a:gd name="T70" fmla="*/ 621 w 1018"/>
                <a:gd name="T71" fmla="*/ 839 h 1017"/>
                <a:gd name="T72" fmla="*/ 737 w 1018"/>
                <a:gd name="T73" fmla="*/ 845 h 1017"/>
                <a:gd name="T74" fmla="*/ 795 w 1018"/>
                <a:gd name="T75" fmla="*/ 747 h 1017"/>
                <a:gd name="T76" fmla="*/ 781 w 1018"/>
                <a:gd name="T77" fmla="*/ 642 h 1017"/>
                <a:gd name="T78" fmla="*/ 776 w 1018"/>
                <a:gd name="T79" fmla="*/ 526 h 1017"/>
                <a:gd name="T80" fmla="*/ 673 w 1018"/>
                <a:gd name="T81" fmla="*/ 478 h 1017"/>
                <a:gd name="T82" fmla="*/ 577 w 1018"/>
                <a:gd name="T83" fmla="*/ 555 h 1017"/>
                <a:gd name="T84" fmla="*/ 604 w 1018"/>
                <a:gd name="T85" fmla="*/ 620 h 1017"/>
                <a:gd name="T86" fmla="*/ 639 w 1018"/>
                <a:gd name="T87" fmla="*/ 570 h 1017"/>
                <a:gd name="T88" fmla="*/ 723 w 1018"/>
                <a:gd name="T89" fmla="*/ 561 h 1017"/>
                <a:gd name="T90" fmla="*/ 683 w 1018"/>
                <a:gd name="T91" fmla="*/ 635 h 1017"/>
                <a:gd name="T92" fmla="*/ 655 w 1018"/>
                <a:gd name="T93" fmla="*/ 681 h 1017"/>
                <a:gd name="T94" fmla="*/ 723 w 1018"/>
                <a:gd name="T95" fmla="*/ 720 h 1017"/>
                <a:gd name="T96" fmla="*/ 683 w 1018"/>
                <a:gd name="T97" fmla="*/ 795 h 1017"/>
                <a:gd name="T98" fmla="*/ 413 w 1018"/>
                <a:gd name="T99" fmla="*/ 859 h 1017"/>
                <a:gd name="T100" fmla="*/ 443 w 1018"/>
                <a:gd name="T101" fmla="*/ 815 h 1017"/>
                <a:gd name="T102" fmla="*/ 351 w 1018"/>
                <a:gd name="T103" fmla="*/ 743 h 1017"/>
                <a:gd name="T104" fmla="*/ 445 w 1018"/>
                <a:gd name="T105" fmla="*/ 576 h 1017"/>
                <a:gd name="T106" fmla="*/ 367 w 1018"/>
                <a:gd name="T107" fmla="*/ 482 h 1017"/>
                <a:gd name="T108" fmla="*/ 255 w 1018"/>
                <a:gd name="T109" fmla="*/ 510 h 1017"/>
                <a:gd name="T110" fmla="*/ 229 w 1018"/>
                <a:gd name="T111" fmla="*/ 606 h 1017"/>
                <a:gd name="T112" fmla="*/ 284 w 1018"/>
                <a:gd name="T113" fmla="*/ 601 h 1017"/>
                <a:gd name="T114" fmla="*/ 334 w 1018"/>
                <a:gd name="T115" fmla="*/ 541 h 1017"/>
                <a:gd name="T116" fmla="*/ 374 w 1018"/>
                <a:gd name="T117" fmla="*/ 613 h 1017"/>
                <a:gd name="T118" fmla="*/ 226 w 1018"/>
                <a:gd name="T119" fmla="*/ 803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18" h="1017">
                  <a:moveTo>
                    <a:pt x="923" y="64"/>
                  </a:moveTo>
                  <a:lnTo>
                    <a:pt x="923" y="64"/>
                  </a:lnTo>
                  <a:lnTo>
                    <a:pt x="916" y="65"/>
                  </a:lnTo>
                  <a:lnTo>
                    <a:pt x="910" y="66"/>
                  </a:lnTo>
                  <a:lnTo>
                    <a:pt x="904" y="69"/>
                  </a:lnTo>
                  <a:lnTo>
                    <a:pt x="900" y="73"/>
                  </a:lnTo>
                  <a:lnTo>
                    <a:pt x="896" y="78"/>
                  </a:lnTo>
                  <a:lnTo>
                    <a:pt x="893" y="83"/>
                  </a:lnTo>
                  <a:lnTo>
                    <a:pt x="892" y="89"/>
                  </a:lnTo>
                  <a:lnTo>
                    <a:pt x="891" y="96"/>
                  </a:lnTo>
                  <a:lnTo>
                    <a:pt x="891" y="96"/>
                  </a:lnTo>
                  <a:lnTo>
                    <a:pt x="892" y="102"/>
                  </a:lnTo>
                  <a:lnTo>
                    <a:pt x="893" y="108"/>
                  </a:lnTo>
                  <a:lnTo>
                    <a:pt x="896" y="113"/>
                  </a:lnTo>
                  <a:lnTo>
                    <a:pt x="900" y="118"/>
                  </a:lnTo>
                  <a:lnTo>
                    <a:pt x="904" y="122"/>
                  </a:lnTo>
                  <a:lnTo>
                    <a:pt x="910" y="125"/>
                  </a:lnTo>
                  <a:lnTo>
                    <a:pt x="916" y="127"/>
                  </a:lnTo>
                  <a:lnTo>
                    <a:pt x="923" y="127"/>
                  </a:lnTo>
                  <a:lnTo>
                    <a:pt x="923" y="127"/>
                  </a:lnTo>
                  <a:lnTo>
                    <a:pt x="929" y="128"/>
                  </a:lnTo>
                  <a:lnTo>
                    <a:pt x="935" y="130"/>
                  </a:lnTo>
                  <a:lnTo>
                    <a:pt x="940" y="132"/>
                  </a:lnTo>
                  <a:lnTo>
                    <a:pt x="945" y="137"/>
                  </a:lnTo>
                  <a:lnTo>
                    <a:pt x="948" y="141"/>
                  </a:lnTo>
                  <a:lnTo>
                    <a:pt x="952" y="146"/>
                  </a:lnTo>
                  <a:lnTo>
                    <a:pt x="954" y="153"/>
                  </a:lnTo>
                  <a:lnTo>
                    <a:pt x="954" y="159"/>
                  </a:lnTo>
                  <a:lnTo>
                    <a:pt x="954" y="318"/>
                  </a:lnTo>
                  <a:lnTo>
                    <a:pt x="63" y="318"/>
                  </a:lnTo>
                  <a:lnTo>
                    <a:pt x="63" y="159"/>
                  </a:lnTo>
                  <a:lnTo>
                    <a:pt x="63" y="159"/>
                  </a:lnTo>
                  <a:lnTo>
                    <a:pt x="64" y="153"/>
                  </a:lnTo>
                  <a:lnTo>
                    <a:pt x="67" y="146"/>
                  </a:lnTo>
                  <a:lnTo>
                    <a:pt x="69" y="141"/>
                  </a:lnTo>
                  <a:lnTo>
                    <a:pt x="73" y="137"/>
                  </a:lnTo>
                  <a:lnTo>
                    <a:pt x="77" y="132"/>
                  </a:lnTo>
                  <a:lnTo>
                    <a:pt x="84" y="130"/>
                  </a:lnTo>
                  <a:lnTo>
                    <a:pt x="89" y="128"/>
                  </a:lnTo>
                  <a:lnTo>
                    <a:pt x="95" y="127"/>
                  </a:lnTo>
                  <a:lnTo>
                    <a:pt x="95" y="127"/>
                  </a:lnTo>
                  <a:lnTo>
                    <a:pt x="102" y="127"/>
                  </a:lnTo>
                  <a:lnTo>
                    <a:pt x="108" y="125"/>
                  </a:lnTo>
                  <a:lnTo>
                    <a:pt x="114" y="122"/>
                  </a:lnTo>
                  <a:lnTo>
                    <a:pt x="118" y="118"/>
                  </a:lnTo>
                  <a:lnTo>
                    <a:pt x="122" y="113"/>
                  </a:lnTo>
                  <a:lnTo>
                    <a:pt x="124" y="108"/>
                  </a:lnTo>
                  <a:lnTo>
                    <a:pt x="127" y="102"/>
                  </a:lnTo>
                  <a:lnTo>
                    <a:pt x="128" y="96"/>
                  </a:lnTo>
                  <a:lnTo>
                    <a:pt x="128" y="96"/>
                  </a:lnTo>
                  <a:lnTo>
                    <a:pt x="127" y="89"/>
                  </a:lnTo>
                  <a:lnTo>
                    <a:pt x="124" y="83"/>
                  </a:lnTo>
                  <a:lnTo>
                    <a:pt x="122" y="78"/>
                  </a:lnTo>
                  <a:lnTo>
                    <a:pt x="118" y="73"/>
                  </a:lnTo>
                  <a:lnTo>
                    <a:pt x="114" y="69"/>
                  </a:lnTo>
                  <a:lnTo>
                    <a:pt x="108" y="66"/>
                  </a:lnTo>
                  <a:lnTo>
                    <a:pt x="102" y="65"/>
                  </a:lnTo>
                  <a:lnTo>
                    <a:pt x="95" y="64"/>
                  </a:lnTo>
                  <a:lnTo>
                    <a:pt x="95" y="64"/>
                  </a:lnTo>
                  <a:lnTo>
                    <a:pt x="86" y="64"/>
                  </a:lnTo>
                  <a:lnTo>
                    <a:pt x="76" y="66"/>
                  </a:lnTo>
                  <a:lnTo>
                    <a:pt x="68" y="68"/>
                  </a:lnTo>
                  <a:lnTo>
                    <a:pt x="58" y="71"/>
                  </a:lnTo>
                  <a:lnTo>
                    <a:pt x="50" y="75"/>
                  </a:lnTo>
                  <a:lnTo>
                    <a:pt x="42" y="80"/>
                  </a:lnTo>
                  <a:lnTo>
                    <a:pt x="35" y="85"/>
                  </a:lnTo>
                  <a:lnTo>
                    <a:pt x="28" y="91"/>
                  </a:lnTo>
                  <a:lnTo>
                    <a:pt x="21" y="98"/>
                  </a:lnTo>
                  <a:lnTo>
                    <a:pt x="16" y="105"/>
                  </a:lnTo>
                  <a:lnTo>
                    <a:pt x="12" y="113"/>
                  </a:lnTo>
                  <a:lnTo>
                    <a:pt x="8" y="122"/>
                  </a:lnTo>
                  <a:lnTo>
                    <a:pt x="4" y="130"/>
                  </a:lnTo>
                  <a:lnTo>
                    <a:pt x="2" y="140"/>
                  </a:lnTo>
                  <a:lnTo>
                    <a:pt x="1" y="149"/>
                  </a:lnTo>
                  <a:lnTo>
                    <a:pt x="0" y="159"/>
                  </a:lnTo>
                  <a:lnTo>
                    <a:pt x="0" y="922"/>
                  </a:lnTo>
                  <a:lnTo>
                    <a:pt x="0" y="922"/>
                  </a:lnTo>
                  <a:lnTo>
                    <a:pt x="1" y="932"/>
                  </a:lnTo>
                  <a:lnTo>
                    <a:pt x="2" y="941"/>
                  </a:lnTo>
                  <a:lnTo>
                    <a:pt x="4" y="951"/>
                  </a:lnTo>
                  <a:lnTo>
                    <a:pt x="8" y="959"/>
                  </a:lnTo>
                  <a:lnTo>
                    <a:pt x="12" y="968"/>
                  </a:lnTo>
                  <a:lnTo>
                    <a:pt x="16" y="976"/>
                  </a:lnTo>
                  <a:lnTo>
                    <a:pt x="21" y="983"/>
                  </a:lnTo>
                  <a:lnTo>
                    <a:pt x="28" y="990"/>
                  </a:lnTo>
                  <a:lnTo>
                    <a:pt x="35" y="996"/>
                  </a:lnTo>
                  <a:lnTo>
                    <a:pt x="42" y="1001"/>
                  </a:lnTo>
                  <a:lnTo>
                    <a:pt x="50" y="1006"/>
                  </a:lnTo>
                  <a:lnTo>
                    <a:pt x="58" y="1010"/>
                  </a:lnTo>
                  <a:lnTo>
                    <a:pt x="68" y="1013"/>
                  </a:lnTo>
                  <a:lnTo>
                    <a:pt x="76" y="1015"/>
                  </a:lnTo>
                  <a:lnTo>
                    <a:pt x="86" y="1017"/>
                  </a:lnTo>
                  <a:lnTo>
                    <a:pt x="95" y="1017"/>
                  </a:lnTo>
                  <a:lnTo>
                    <a:pt x="923" y="1017"/>
                  </a:lnTo>
                  <a:lnTo>
                    <a:pt x="923" y="1017"/>
                  </a:lnTo>
                  <a:lnTo>
                    <a:pt x="932" y="1017"/>
                  </a:lnTo>
                  <a:lnTo>
                    <a:pt x="942" y="1015"/>
                  </a:lnTo>
                  <a:lnTo>
                    <a:pt x="951" y="1013"/>
                  </a:lnTo>
                  <a:lnTo>
                    <a:pt x="959" y="1010"/>
                  </a:lnTo>
                  <a:lnTo>
                    <a:pt x="968" y="1006"/>
                  </a:lnTo>
                  <a:lnTo>
                    <a:pt x="975" y="1001"/>
                  </a:lnTo>
                  <a:lnTo>
                    <a:pt x="983" y="996"/>
                  </a:lnTo>
                  <a:lnTo>
                    <a:pt x="990" y="990"/>
                  </a:lnTo>
                  <a:lnTo>
                    <a:pt x="996" y="983"/>
                  </a:lnTo>
                  <a:lnTo>
                    <a:pt x="1001" y="976"/>
                  </a:lnTo>
                  <a:lnTo>
                    <a:pt x="1006" y="968"/>
                  </a:lnTo>
                  <a:lnTo>
                    <a:pt x="1011" y="959"/>
                  </a:lnTo>
                  <a:lnTo>
                    <a:pt x="1014" y="951"/>
                  </a:lnTo>
                  <a:lnTo>
                    <a:pt x="1016" y="941"/>
                  </a:lnTo>
                  <a:lnTo>
                    <a:pt x="1017" y="932"/>
                  </a:lnTo>
                  <a:lnTo>
                    <a:pt x="1018" y="922"/>
                  </a:lnTo>
                  <a:lnTo>
                    <a:pt x="1018" y="159"/>
                  </a:lnTo>
                  <a:lnTo>
                    <a:pt x="1018" y="159"/>
                  </a:lnTo>
                  <a:lnTo>
                    <a:pt x="1017" y="149"/>
                  </a:lnTo>
                  <a:lnTo>
                    <a:pt x="1016" y="140"/>
                  </a:lnTo>
                  <a:lnTo>
                    <a:pt x="1014" y="130"/>
                  </a:lnTo>
                  <a:lnTo>
                    <a:pt x="1011" y="122"/>
                  </a:lnTo>
                  <a:lnTo>
                    <a:pt x="1006" y="113"/>
                  </a:lnTo>
                  <a:lnTo>
                    <a:pt x="1001" y="105"/>
                  </a:lnTo>
                  <a:lnTo>
                    <a:pt x="996" y="98"/>
                  </a:lnTo>
                  <a:lnTo>
                    <a:pt x="990" y="91"/>
                  </a:lnTo>
                  <a:lnTo>
                    <a:pt x="983" y="85"/>
                  </a:lnTo>
                  <a:lnTo>
                    <a:pt x="975" y="80"/>
                  </a:lnTo>
                  <a:lnTo>
                    <a:pt x="968" y="75"/>
                  </a:lnTo>
                  <a:lnTo>
                    <a:pt x="959" y="71"/>
                  </a:lnTo>
                  <a:lnTo>
                    <a:pt x="951" y="68"/>
                  </a:lnTo>
                  <a:lnTo>
                    <a:pt x="942" y="66"/>
                  </a:lnTo>
                  <a:lnTo>
                    <a:pt x="932" y="64"/>
                  </a:lnTo>
                  <a:lnTo>
                    <a:pt x="923" y="64"/>
                  </a:lnTo>
                  <a:lnTo>
                    <a:pt x="923" y="64"/>
                  </a:lnTo>
                  <a:close/>
                  <a:moveTo>
                    <a:pt x="954" y="922"/>
                  </a:moveTo>
                  <a:lnTo>
                    <a:pt x="954" y="922"/>
                  </a:lnTo>
                  <a:lnTo>
                    <a:pt x="954" y="928"/>
                  </a:lnTo>
                  <a:lnTo>
                    <a:pt x="952" y="935"/>
                  </a:lnTo>
                  <a:lnTo>
                    <a:pt x="948" y="940"/>
                  </a:lnTo>
                  <a:lnTo>
                    <a:pt x="945" y="944"/>
                  </a:lnTo>
                  <a:lnTo>
                    <a:pt x="940" y="949"/>
                  </a:lnTo>
                  <a:lnTo>
                    <a:pt x="935" y="952"/>
                  </a:lnTo>
                  <a:lnTo>
                    <a:pt x="929" y="953"/>
                  </a:lnTo>
                  <a:lnTo>
                    <a:pt x="923" y="954"/>
                  </a:lnTo>
                  <a:lnTo>
                    <a:pt x="95" y="954"/>
                  </a:lnTo>
                  <a:lnTo>
                    <a:pt x="95" y="954"/>
                  </a:lnTo>
                  <a:lnTo>
                    <a:pt x="89" y="953"/>
                  </a:lnTo>
                  <a:lnTo>
                    <a:pt x="84" y="952"/>
                  </a:lnTo>
                  <a:lnTo>
                    <a:pt x="77" y="949"/>
                  </a:lnTo>
                  <a:lnTo>
                    <a:pt x="73" y="944"/>
                  </a:lnTo>
                  <a:lnTo>
                    <a:pt x="69" y="940"/>
                  </a:lnTo>
                  <a:lnTo>
                    <a:pt x="67" y="935"/>
                  </a:lnTo>
                  <a:lnTo>
                    <a:pt x="64" y="928"/>
                  </a:lnTo>
                  <a:lnTo>
                    <a:pt x="63" y="922"/>
                  </a:lnTo>
                  <a:lnTo>
                    <a:pt x="63" y="381"/>
                  </a:lnTo>
                  <a:lnTo>
                    <a:pt x="954" y="381"/>
                  </a:lnTo>
                  <a:lnTo>
                    <a:pt x="954" y="922"/>
                  </a:lnTo>
                  <a:close/>
                  <a:moveTo>
                    <a:pt x="191" y="190"/>
                  </a:moveTo>
                  <a:lnTo>
                    <a:pt x="191" y="190"/>
                  </a:lnTo>
                  <a:lnTo>
                    <a:pt x="197" y="190"/>
                  </a:lnTo>
                  <a:lnTo>
                    <a:pt x="204" y="188"/>
                  </a:lnTo>
                  <a:lnTo>
                    <a:pt x="209" y="185"/>
                  </a:lnTo>
                  <a:lnTo>
                    <a:pt x="214" y="182"/>
                  </a:lnTo>
                  <a:lnTo>
                    <a:pt x="218" y="176"/>
                  </a:lnTo>
                  <a:lnTo>
                    <a:pt x="220" y="171"/>
                  </a:lnTo>
                  <a:lnTo>
                    <a:pt x="222" y="166"/>
                  </a:lnTo>
                  <a:lnTo>
                    <a:pt x="223" y="159"/>
                  </a:lnTo>
                  <a:lnTo>
                    <a:pt x="223" y="31"/>
                  </a:lnTo>
                  <a:lnTo>
                    <a:pt x="223" y="31"/>
                  </a:lnTo>
                  <a:lnTo>
                    <a:pt x="222" y="25"/>
                  </a:lnTo>
                  <a:lnTo>
                    <a:pt x="220" y="20"/>
                  </a:lnTo>
                  <a:lnTo>
                    <a:pt x="218" y="14"/>
                  </a:lnTo>
                  <a:lnTo>
                    <a:pt x="214" y="9"/>
                  </a:lnTo>
                  <a:lnTo>
                    <a:pt x="209" y="6"/>
                  </a:lnTo>
                  <a:lnTo>
                    <a:pt x="204" y="2"/>
                  </a:lnTo>
                  <a:lnTo>
                    <a:pt x="197" y="0"/>
                  </a:lnTo>
                  <a:lnTo>
                    <a:pt x="191" y="0"/>
                  </a:lnTo>
                  <a:lnTo>
                    <a:pt x="191" y="0"/>
                  </a:lnTo>
                  <a:lnTo>
                    <a:pt x="185" y="0"/>
                  </a:lnTo>
                  <a:lnTo>
                    <a:pt x="178" y="2"/>
                  </a:lnTo>
                  <a:lnTo>
                    <a:pt x="173" y="6"/>
                  </a:lnTo>
                  <a:lnTo>
                    <a:pt x="168" y="9"/>
                  </a:lnTo>
                  <a:lnTo>
                    <a:pt x="164" y="14"/>
                  </a:lnTo>
                  <a:lnTo>
                    <a:pt x="162" y="20"/>
                  </a:lnTo>
                  <a:lnTo>
                    <a:pt x="160" y="25"/>
                  </a:lnTo>
                  <a:lnTo>
                    <a:pt x="159" y="31"/>
                  </a:lnTo>
                  <a:lnTo>
                    <a:pt x="159" y="159"/>
                  </a:lnTo>
                  <a:lnTo>
                    <a:pt x="159" y="159"/>
                  </a:lnTo>
                  <a:lnTo>
                    <a:pt x="160" y="166"/>
                  </a:lnTo>
                  <a:lnTo>
                    <a:pt x="162" y="171"/>
                  </a:lnTo>
                  <a:lnTo>
                    <a:pt x="164" y="176"/>
                  </a:lnTo>
                  <a:lnTo>
                    <a:pt x="168" y="182"/>
                  </a:lnTo>
                  <a:lnTo>
                    <a:pt x="173" y="185"/>
                  </a:lnTo>
                  <a:lnTo>
                    <a:pt x="178" y="188"/>
                  </a:lnTo>
                  <a:lnTo>
                    <a:pt x="185" y="190"/>
                  </a:lnTo>
                  <a:lnTo>
                    <a:pt x="191" y="190"/>
                  </a:lnTo>
                  <a:lnTo>
                    <a:pt x="191" y="190"/>
                  </a:lnTo>
                  <a:close/>
                  <a:moveTo>
                    <a:pt x="319" y="190"/>
                  </a:moveTo>
                  <a:lnTo>
                    <a:pt x="319" y="190"/>
                  </a:lnTo>
                  <a:lnTo>
                    <a:pt x="325" y="190"/>
                  </a:lnTo>
                  <a:lnTo>
                    <a:pt x="330" y="188"/>
                  </a:lnTo>
                  <a:lnTo>
                    <a:pt x="336" y="185"/>
                  </a:lnTo>
                  <a:lnTo>
                    <a:pt x="341" y="182"/>
                  </a:lnTo>
                  <a:lnTo>
                    <a:pt x="344" y="176"/>
                  </a:lnTo>
                  <a:lnTo>
                    <a:pt x="348" y="171"/>
                  </a:lnTo>
                  <a:lnTo>
                    <a:pt x="350" y="166"/>
                  </a:lnTo>
                  <a:lnTo>
                    <a:pt x="350" y="159"/>
                  </a:lnTo>
                  <a:lnTo>
                    <a:pt x="350" y="31"/>
                  </a:lnTo>
                  <a:lnTo>
                    <a:pt x="350" y="31"/>
                  </a:lnTo>
                  <a:lnTo>
                    <a:pt x="350" y="25"/>
                  </a:lnTo>
                  <a:lnTo>
                    <a:pt x="348" y="20"/>
                  </a:lnTo>
                  <a:lnTo>
                    <a:pt x="344" y="14"/>
                  </a:lnTo>
                  <a:lnTo>
                    <a:pt x="341" y="9"/>
                  </a:lnTo>
                  <a:lnTo>
                    <a:pt x="336" y="6"/>
                  </a:lnTo>
                  <a:lnTo>
                    <a:pt x="330" y="2"/>
                  </a:lnTo>
                  <a:lnTo>
                    <a:pt x="325" y="0"/>
                  </a:lnTo>
                  <a:lnTo>
                    <a:pt x="319" y="0"/>
                  </a:lnTo>
                  <a:lnTo>
                    <a:pt x="319" y="0"/>
                  </a:lnTo>
                  <a:lnTo>
                    <a:pt x="312" y="0"/>
                  </a:lnTo>
                  <a:lnTo>
                    <a:pt x="306" y="2"/>
                  </a:lnTo>
                  <a:lnTo>
                    <a:pt x="300" y="6"/>
                  </a:lnTo>
                  <a:lnTo>
                    <a:pt x="296" y="9"/>
                  </a:lnTo>
                  <a:lnTo>
                    <a:pt x="292" y="14"/>
                  </a:lnTo>
                  <a:lnTo>
                    <a:pt x="289" y="20"/>
                  </a:lnTo>
                  <a:lnTo>
                    <a:pt x="286" y="25"/>
                  </a:lnTo>
                  <a:lnTo>
                    <a:pt x="286" y="31"/>
                  </a:lnTo>
                  <a:lnTo>
                    <a:pt x="286" y="159"/>
                  </a:lnTo>
                  <a:lnTo>
                    <a:pt x="286" y="159"/>
                  </a:lnTo>
                  <a:lnTo>
                    <a:pt x="286" y="166"/>
                  </a:lnTo>
                  <a:lnTo>
                    <a:pt x="289" y="171"/>
                  </a:lnTo>
                  <a:lnTo>
                    <a:pt x="292" y="176"/>
                  </a:lnTo>
                  <a:lnTo>
                    <a:pt x="296" y="182"/>
                  </a:lnTo>
                  <a:lnTo>
                    <a:pt x="300" y="185"/>
                  </a:lnTo>
                  <a:lnTo>
                    <a:pt x="306" y="188"/>
                  </a:lnTo>
                  <a:lnTo>
                    <a:pt x="312" y="190"/>
                  </a:lnTo>
                  <a:lnTo>
                    <a:pt x="319" y="190"/>
                  </a:lnTo>
                  <a:lnTo>
                    <a:pt x="319" y="190"/>
                  </a:lnTo>
                  <a:close/>
                  <a:moveTo>
                    <a:pt x="445" y="190"/>
                  </a:moveTo>
                  <a:lnTo>
                    <a:pt x="445" y="190"/>
                  </a:lnTo>
                  <a:lnTo>
                    <a:pt x="452" y="190"/>
                  </a:lnTo>
                  <a:lnTo>
                    <a:pt x="458" y="188"/>
                  </a:lnTo>
                  <a:lnTo>
                    <a:pt x="464" y="185"/>
                  </a:lnTo>
                  <a:lnTo>
                    <a:pt x="468" y="182"/>
                  </a:lnTo>
                  <a:lnTo>
                    <a:pt x="472" y="176"/>
                  </a:lnTo>
                  <a:lnTo>
                    <a:pt x="474" y="171"/>
                  </a:lnTo>
                  <a:lnTo>
                    <a:pt x="476" y="166"/>
                  </a:lnTo>
                  <a:lnTo>
                    <a:pt x="477" y="159"/>
                  </a:lnTo>
                  <a:lnTo>
                    <a:pt x="477" y="31"/>
                  </a:lnTo>
                  <a:lnTo>
                    <a:pt x="477" y="31"/>
                  </a:lnTo>
                  <a:lnTo>
                    <a:pt x="476" y="25"/>
                  </a:lnTo>
                  <a:lnTo>
                    <a:pt x="474" y="20"/>
                  </a:lnTo>
                  <a:lnTo>
                    <a:pt x="472" y="14"/>
                  </a:lnTo>
                  <a:lnTo>
                    <a:pt x="468" y="9"/>
                  </a:lnTo>
                  <a:lnTo>
                    <a:pt x="464" y="6"/>
                  </a:lnTo>
                  <a:lnTo>
                    <a:pt x="458" y="2"/>
                  </a:lnTo>
                  <a:lnTo>
                    <a:pt x="452" y="0"/>
                  </a:lnTo>
                  <a:lnTo>
                    <a:pt x="445" y="0"/>
                  </a:lnTo>
                  <a:lnTo>
                    <a:pt x="445" y="0"/>
                  </a:lnTo>
                  <a:lnTo>
                    <a:pt x="439" y="0"/>
                  </a:lnTo>
                  <a:lnTo>
                    <a:pt x="433" y="2"/>
                  </a:lnTo>
                  <a:lnTo>
                    <a:pt x="428" y="6"/>
                  </a:lnTo>
                  <a:lnTo>
                    <a:pt x="423" y="9"/>
                  </a:lnTo>
                  <a:lnTo>
                    <a:pt x="420" y="14"/>
                  </a:lnTo>
                  <a:lnTo>
                    <a:pt x="416" y="20"/>
                  </a:lnTo>
                  <a:lnTo>
                    <a:pt x="414" y="25"/>
                  </a:lnTo>
                  <a:lnTo>
                    <a:pt x="413" y="31"/>
                  </a:lnTo>
                  <a:lnTo>
                    <a:pt x="413" y="159"/>
                  </a:lnTo>
                  <a:lnTo>
                    <a:pt x="413" y="159"/>
                  </a:lnTo>
                  <a:lnTo>
                    <a:pt x="414" y="166"/>
                  </a:lnTo>
                  <a:lnTo>
                    <a:pt x="416" y="171"/>
                  </a:lnTo>
                  <a:lnTo>
                    <a:pt x="420" y="176"/>
                  </a:lnTo>
                  <a:lnTo>
                    <a:pt x="423" y="182"/>
                  </a:lnTo>
                  <a:lnTo>
                    <a:pt x="428" y="185"/>
                  </a:lnTo>
                  <a:lnTo>
                    <a:pt x="433" y="188"/>
                  </a:lnTo>
                  <a:lnTo>
                    <a:pt x="439" y="190"/>
                  </a:lnTo>
                  <a:lnTo>
                    <a:pt x="445" y="190"/>
                  </a:lnTo>
                  <a:lnTo>
                    <a:pt x="445" y="190"/>
                  </a:lnTo>
                  <a:close/>
                  <a:moveTo>
                    <a:pt x="573" y="190"/>
                  </a:moveTo>
                  <a:lnTo>
                    <a:pt x="573" y="190"/>
                  </a:lnTo>
                  <a:lnTo>
                    <a:pt x="579" y="190"/>
                  </a:lnTo>
                  <a:lnTo>
                    <a:pt x="585" y="188"/>
                  </a:lnTo>
                  <a:lnTo>
                    <a:pt x="590" y="185"/>
                  </a:lnTo>
                  <a:lnTo>
                    <a:pt x="595" y="182"/>
                  </a:lnTo>
                  <a:lnTo>
                    <a:pt x="599" y="176"/>
                  </a:lnTo>
                  <a:lnTo>
                    <a:pt x="602" y="171"/>
                  </a:lnTo>
                  <a:lnTo>
                    <a:pt x="604" y="166"/>
                  </a:lnTo>
                  <a:lnTo>
                    <a:pt x="604" y="159"/>
                  </a:lnTo>
                  <a:lnTo>
                    <a:pt x="604" y="31"/>
                  </a:lnTo>
                  <a:lnTo>
                    <a:pt x="604" y="31"/>
                  </a:lnTo>
                  <a:lnTo>
                    <a:pt x="604" y="25"/>
                  </a:lnTo>
                  <a:lnTo>
                    <a:pt x="602" y="20"/>
                  </a:lnTo>
                  <a:lnTo>
                    <a:pt x="599" y="14"/>
                  </a:lnTo>
                  <a:lnTo>
                    <a:pt x="595" y="9"/>
                  </a:lnTo>
                  <a:lnTo>
                    <a:pt x="590" y="6"/>
                  </a:lnTo>
                  <a:lnTo>
                    <a:pt x="585" y="2"/>
                  </a:lnTo>
                  <a:lnTo>
                    <a:pt x="579" y="0"/>
                  </a:lnTo>
                  <a:lnTo>
                    <a:pt x="573" y="0"/>
                  </a:lnTo>
                  <a:lnTo>
                    <a:pt x="573" y="0"/>
                  </a:lnTo>
                  <a:lnTo>
                    <a:pt x="567" y="0"/>
                  </a:lnTo>
                  <a:lnTo>
                    <a:pt x="560" y="2"/>
                  </a:lnTo>
                  <a:lnTo>
                    <a:pt x="555" y="6"/>
                  </a:lnTo>
                  <a:lnTo>
                    <a:pt x="550" y="9"/>
                  </a:lnTo>
                  <a:lnTo>
                    <a:pt x="546" y="14"/>
                  </a:lnTo>
                  <a:lnTo>
                    <a:pt x="543" y="20"/>
                  </a:lnTo>
                  <a:lnTo>
                    <a:pt x="542" y="25"/>
                  </a:lnTo>
                  <a:lnTo>
                    <a:pt x="541" y="31"/>
                  </a:lnTo>
                  <a:lnTo>
                    <a:pt x="541" y="159"/>
                  </a:lnTo>
                  <a:lnTo>
                    <a:pt x="541" y="159"/>
                  </a:lnTo>
                  <a:lnTo>
                    <a:pt x="542" y="166"/>
                  </a:lnTo>
                  <a:lnTo>
                    <a:pt x="543" y="171"/>
                  </a:lnTo>
                  <a:lnTo>
                    <a:pt x="546" y="176"/>
                  </a:lnTo>
                  <a:lnTo>
                    <a:pt x="550" y="182"/>
                  </a:lnTo>
                  <a:lnTo>
                    <a:pt x="555" y="185"/>
                  </a:lnTo>
                  <a:lnTo>
                    <a:pt x="560" y="188"/>
                  </a:lnTo>
                  <a:lnTo>
                    <a:pt x="567" y="190"/>
                  </a:lnTo>
                  <a:lnTo>
                    <a:pt x="573" y="190"/>
                  </a:lnTo>
                  <a:lnTo>
                    <a:pt x="573" y="190"/>
                  </a:lnTo>
                  <a:close/>
                  <a:moveTo>
                    <a:pt x="700" y="190"/>
                  </a:moveTo>
                  <a:lnTo>
                    <a:pt x="700" y="190"/>
                  </a:lnTo>
                  <a:lnTo>
                    <a:pt x="706" y="190"/>
                  </a:lnTo>
                  <a:lnTo>
                    <a:pt x="712" y="188"/>
                  </a:lnTo>
                  <a:lnTo>
                    <a:pt x="718" y="185"/>
                  </a:lnTo>
                  <a:lnTo>
                    <a:pt x="722" y="182"/>
                  </a:lnTo>
                  <a:lnTo>
                    <a:pt x="726" y="176"/>
                  </a:lnTo>
                  <a:lnTo>
                    <a:pt x="730" y="171"/>
                  </a:lnTo>
                  <a:lnTo>
                    <a:pt x="731" y="166"/>
                  </a:lnTo>
                  <a:lnTo>
                    <a:pt x="732" y="159"/>
                  </a:lnTo>
                  <a:lnTo>
                    <a:pt x="732" y="31"/>
                  </a:lnTo>
                  <a:lnTo>
                    <a:pt x="732" y="31"/>
                  </a:lnTo>
                  <a:lnTo>
                    <a:pt x="731" y="25"/>
                  </a:lnTo>
                  <a:lnTo>
                    <a:pt x="730" y="20"/>
                  </a:lnTo>
                  <a:lnTo>
                    <a:pt x="726" y="14"/>
                  </a:lnTo>
                  <a:lnTo>
                    <a:pt x="722" y="9"/>
                  </a:lnTo>
                  <a:lnTo>
                    <a:pt x="718" y="6"/>
                  </a:lnTo>
                  <a:lnTo>
                    <a:pt x="712" y="2"/>
                  </a:lnTo>
                  <a:lnTo>
                    <a:pt x="706" y="0"/>
                  </a:lnTo>
                  <a:lnTo>
                    <a:pt x="700" y="0"/>
                  </a:lnTo>
                  <a:lnTo>
                    <a:pt x="700" y="0"/>
                  </a:lnTo>
                  <a:lnTo>
                    <a:pt x="693" y="0"/>
                  </a:lnTo>
                  <a:lnTo>
                    <a:pt x="688" y="2"/>
                  </a:lnTo>
                  <a:lnTo>
                    <a:pt x="682" y="6"/>
                  </a:lnTo>
                  <a:lnTo>
                    <a:pt x="677" y="9"/>
                  </a:lnTo>
                  <a:lnTo>
                    <a:pt x="674" y="14"/>
                  </a:lnTo>
                  <a:lnTo>
                    <a:pt x="671" y="20"/>
                  </a:lnTo>
                  <a:lnTo>
                    <a:pt x="668" y="25"/>
                  </a:lnTo>
                  <a:lnTo>
                    <a:pt x="668" y="31"/>
                  </a:lnTo>
                  <a:lnTo>
                    <a:pt x="668" y="159"/>
                  </a:lnTo>
                  <a:lnTo>
                    <a:pt x="668" y="159"/>
                  </a:lnTo>
                  <a:lnTo>
                    <a:pt x="668" y="166"/>
                  </a:lnTo>
                  <a:lnTo>
                    <a:pt x="671" y="171"/>
                  </a:lnTo>
                  <a:lnTo>
                    <a:pt x="674" y="176"/>
                  </a:lnTo>
                  <a:lnTo>
                    <a:pt x="677" y="182"/>
                  </a:lnTo>
                  <a:lnTo>
                    <a:pt x="682" y="185"/>
                  </a:lnTo>
                  <a:lnTo>
                    <a:pt x="688" y="188"/>
                  </a:lnTo>
                  <a:lnTo>
                    <a:pt x="693" y="190"/>
                  </a:lnTo>
                  <a:lnTo>
                    <a:pt x="700" y="190"/>
                  </a:lnTo>
                  <a:lnTo>
                    <a:pt x="700" y="190"/>
                  </a:lnTo>
                  <a:close/>
                  <a:moveTo>
                    <a:pt x="827" y="190"/>
                  </a:moveTo>
                  <a:lnTo>
                    <a:pt x="827" y="190"/>
                  </a:lnTo>
                  <a:lnTo>
                    <a:pt x="834" y="190"/>
                  </a:lnTo>
                  <a:lnTo>
                    <a:pt x="839" y="188"/>
                  </a:lnTo>
                  <a:lnTo>
                    <a:pt x="844" y="185"/>
                  </a:lnTo>
                  <a:lnTo>
                    <a:pt x="850" y="182"/>
                  </a:lnTo>
                  <a:lnTo>
                    <a:pt x="853" y="176"/>
                  </a:lnTo>
                  <a:lnTo>
                    <a:pt x="856" y="171"/>
                  </a:lnTo>
                  <a:lnTo>
                    <a:pt x="858" y="166"/>
                  </a:lnTo>
                  <a:lnTo>
                    <a:pt x="858" y="159"/>
                  </a:lnTo>
                  <a:lnTo>
                    <a:pt x="858" y="31"/>
                  </a:lnTo>
                  <a:lnTo>
                    <a:pt x="858" y="31"/>
                  </a:lnTo>
                  <a:lnTo>
                    <a:pt x="858" y="25"/>
                  </a:lnTo>
                  <a:lnTo>
                    <a:pt x="856" y="20"/>
                  </a:lnTo>
                  <a:lnTo>
                    <a:pt x="853" y="14"/>
                  </a:lnTo>
                  <a:lnTo>
                    <a:pt x="850" y="9"/>
                  </a:lnTo>
                  <a:lnTo>
                    <a:pt x="844" y="6"/>
                  </a:lnTo>
                  <a:lnTo>
                    <a:pt x="839" y="2"/>
                  </a:lnTo>
                  <a:lnTo>
                    <a:pt x="834" y="0"/>
                  </a:lnTo>
                  <a:lnTo>
                    <a:pt x="827" y="0"/>
                  </a:lnTo>
                  <a:lnTo>
                    <a:pt x="827" y="0"/>
                  </a:lnTo>
                  <a:lnTo>
                    <a:pt x="821" y="0"/>
                  </a:lnTo>
                  <a:lnTo>
                    <a:pt x="814" y="2"/>
                  </a:lnTo>
                  <a:lnTo>
                    <a:pt x="809" y="6"/>
                  </a:lnTo>
                  <a:lnTo>
                    <a:pt x="805" y="9"/>
                  </a:lnTo>
                  <a:lnTo>
                    <a:pt x="800" y="14"/>
                  </a:lnTo>
                  <a:lnTo>
                    <a:pt x="798" y="20"/>
                  </a:lnTo>
                  <a:lnTo>
                    <a:pt x="796" y="25"/>
                  </a:lnTo>
                  <a:lnTo>
                    <a:pt x="795" y="31"/>
                  </a:lnTo>
                  <a:lnTo>
                    <a:pt x="795" y="159"/>
                  </a:lnTo>
                  <a:lnTo>
                    <a:pt x="795" y="159"/>
                  </a:lnTo>
                  <a:lnTo>
                    <a:pt x="796" y="166"/>
                  </a:lnTo>
                  <a:lnTo>
                    <a:pt x="798" y="171"/>
                  </a:lnTo>
                  <a:lnTo>
                    <a:pt x="800" y="176"/>
                  </a:lnTo>
                  <a:lnTo>
                    <a:pt x="805" y="182"/>
                  </a:lnTo>
                  <a:lnTo>
                    <a:pt x="809" y="185"/>
                  </a:lnTo>
                  <a:lnTo>
                    <a:pt x="814" y="188"/>
                  </a:lnTo>
                  <a:lnTo>
                    <a:pt x="821" y="190"/>
                  </a:lnTo>
                  <a:lnTo>
                    <a:pt x="827" y="190"/>
                  </a:lnTo>
                  <a:lnTo>
                    <a:pt x="827" y="190"/>
                  </a:lnTo>
                  <a:close/>
                  <a:moveTo>
                    <a:pt x="683" y="795"/>
                  </a:moveTo>
                  <a:lnTo>
                    <a:pt x="683" y="795"/>
                  </a:lnTo>
                  <a:lnTo>
                    <a:pt x="674" y="794"/>
                  </a:lnTo>
                  <a:lnTo>
                    <a:pt x="665" y="791"/>
                  </a:lnTo>
                  <a:lnTo>
                    <a:pt x="658" y="787"/>
                  </a:lnTo>
                  <a:lnTo>
                    <a:pt x="650" y="781"/>
                  </a:lnTo>
                  <a:lnTo>
                    <a:pt x="645" y="774"/>
                  </a:lnTo>
                  <a:lnTo>
                    <a:pt x="639" y="766"/>
                  </a:lnTo>
                  <a:lnTo>
                    <a:pt x="637" y="757"/>
                  </a:lnTo>
                  <a:lnTo>
                    <a:pt x="636" y="747"/>
                  </a:lnTo>
                  <a:lnTo>
                    <a:pt x="636" y="747"/>
                  </a:lnTo>
                  <a:lnTo>
                    <a:pt x="635" y="741"/>
                  </a:lnTo>
                  <a:lnTo>
                    <a:pt x="634" y="735"/>
                  </a:lnTo>
                  <a:lnTo>
                    <a:pt x="631" y="730"/>
                  </a:lnTo>
                  <a:lnTo>
                    <a:pt x="627" y="724"/>
                  </a:lnTo>
                  <a:lnTo>
                    <a:pt x="622" y="721"/>
                  </a:lnTo>
                  <a:lnTo>
                    <a:pt x="617" y="718"/>
                  </a:lnTo>
                  <a:lnTo>
                    <a:pt x="611" y="716"/>
                  </a:lnTo>
                  <a:lnTo>
                    <a:pt x="604" y="716"/>
                  </a:lnTo>
                  <a:lnTo>
                    <a:pt x="604" y="716"/>
                  </a:lnTo>
                  <a:lnTo>
                    <a:pt x="598" y="716"/>
                  </a:lnTo>
                  <a:lnTo>
                    <a:pt x="592" y="718"/>
                  </a:lnTo>
                  <a:lnTo>
                    <a:pt x="587" y="721"/>
                  </a:lnTo>
                  <a:lnTo>
                    <a:pt x="582" y="724"/>
                  </a:lnTo>
                  <a:lnTo>
                    <a:pt x="578" y="730"/>
                  </a:lnTo>
                  <a:lnTo>
                    <a:pt x="575" y="735"/>
                  </a:lnTo>
                  <a:lnTo>
                    <a:pt x="573" y="741"/>
                  </a:lnTo>
                  <a:lnTo>
                    <a:pt x="573" y="747"/>
                  </a:lnTo>
                  <a:lnTo>
                    <a:pt x="573" y="747"/>
                  </a:lnTo>
                  <a:lnTo>
                    <a:pt x="573" y="759"/>
                  </a:lnTo>
                  <a:lnTo>
                    <a:pt x="575" y="770"/>
                  </a:lnTo>
                  <a:lnTo>
                    <a:pt x="577" y="780"/>
                  </a:lnTo>
                  <a:lnTo>
                    <a:pt x="582" y="791"/>
                  </a:lnTo>
                  <a:lnTo>
                    <a:pt x="586" y="801"/>
                  </a:lnTo>
                  <a:lnTo>
                    <a:pt x="591" y="809"/>
                  </a:lnTo>
                  <a:lnTo>
                    <a:pt x="598" y="818"/>
                  </a:lnTo>
                  <a:lnTo>
                    <a:pt x="605" y="826"/>
                  </a:lnTo>
                  <a:lnTo>
                    <a:pt x="613" y="833"/>
                  </a:lnTo>
                  <a:lnTo>
                    <a:pt x="621" y="839"/>
                  </a:lnTo>
                  <a:lnTo>
                    <a:pt x="631" y="845"/>
                  </a:lnTo>
                  <a:lnTo>
                    <a:pt x="641" y="850"/>
                  </a:lnTo>
                  <a:lnTo>
                    <a:pt x="651" y="853"/>
                  </a:lnTo>
                  <a:lnTo>
                    <a:pt x="662" y="856"/>
                  </a:lnTo>
                  <a:lnTo>
                    <a:pt x="673" y="858"/>
                  </a:lnTo>
                  <a:lnTo>
                    <a:pt x="683" y="859"/>
                  </a:lnTo>
                  <a:lnTo>
                    <a:pt x="683" y="859"/>
                  </a:lnTo>
                  <a:lnTo>
                    <a:pt x="695" y="858"/>
                  </a:lnTo>
                  <a:lnTo>
                    <a:pt x="706" y="856"/>
                  </a:lnTo>
                  <a:lnTo>
                    <a:pt x="717" y="853"/>
                  </a:lnTo>
                  <a:lnTo>
                    <a:pt x="727" y="850"/>
                  </a:lnTo>
                  <a:lnTo>
                    <a:pt x="737" y="845"/>
                  </a:lnTo>
                  <a:lnTo>
                    <a:pt x="746" y="839"/>
                  </a:lnTo>
                  <a:lnTo>
                    <a:pt x="754" y="833"/>
                  </a:lnTo>
                  <a:lnTo>
                    <a:pt x="763" y="826"/>
                  </a:lnTo>
                  <a:lnTo>
                    <a:pt x="769" y="818"/>
                  </a:lnTo>
                  <a:lnTo>
                    <a:pt x="776" y="809"/>
                  </a:lnTo>
                  <a:lnTo>
                    <a:pt x="782" y="801"/>
                  </a:lnTo>
                  <a:lnTo>
                    <a:pt x="786" y="791"/>
                  </a:lnTo>
                  <a:lnTo>
                    <a:pt x="791" y="780"/>
                  </a:lnTo>
                  <a:lnTo>
                    <a:pt x="793" y="770"/>
                  </a:lnTo>
                  <a:lnTo>
                    <a:pt x="795" y="759"/>
                  </a:lnTo>
                  <a:lnTo>
                    <a:pt x="795" y="747"/>
                  </a:lnTo>
                  <a:lnTo>
                    <a:pt x="795" y="747"/>
                  </a:lnTo>
                  <a:lnTo>
                    <a:pt x="795" y="735"/>
                  </a:lnTo>
                  <a:lnTo>
                    <a:pt x="793" y="724"/>
                  </a:lnTo>
                  <a:lnTo>
                    <a:pt x="790" y="714"/>
                  </a:lnTo>
                  <a:lnTo>
                    <a:pt x="786" y="703"/>
                  </a:lnTo>
                  <a:lnTo>
                    <a:pt x="781" y="693"/>
                  </a:lnTo>
                  <a:lnTo>
                    <a:pt x="776" y="685"/>
                  </a:lnTo>
                  <a:lnTo>
                    <a:pt x="769" y="676"/>
                  </a:lnTo>
                  <a:lnTo>
                    <a:pt x="762" y="668"/>
                  </a:lnTo>
                  <a:lnTo>
                    <a:pt x="762" y="668"/>
                  </a:lnTo>
                  <a:lnTo>
                    <a:pt x="769" y="660"/>
                  </a:lnTo>
                  <a:lnTo>
                    <a:pt x="776" y="652"/>
                  </a:lnTo>
                  <a:lnTo>
                    <a:pt x="781" y="642"/>
                  </a:lnTo>
                  <a:lnTo>
                    <a:pt x="786" y="632"/>
                  </a:lnTo>
                  <a:lnTo>
                    <a:pt x="790" y="621"/>
                  </a:lnTo>
                  <a:lnTo>
                    <a:pt x="793" y="611"/>
                  </a:lnTo>
                  <a:lnTo>
                    <a:pt x="795" y="600"/>
                  </a:lnTo>
                  <a:lnTo>
                    <a:pt x="795" y="588"/>
                  </a:lnTo>
                  <a:lnTo>
                    <a:pt x="795" y="588"/>
                  </a:lnTo>
                  <a:lnTo>
                    <a:pt x="795" y="576"/>
                  </a:lnTo>
                  <a:lnTo>
                    <a:pt x="793" y="566"/>
                  </a:lnTo>
                  <a:lnTo>
                    <a:pt x="791" y="555"/>
                  </a:lnTo>
                  <a:lnTo>
                    <a:pt x="786" y="545"/>
                  </a:lnTo>
                  <a:lnTo>
                    <a:pt x="782" y="536"/>
                  </a:lnTo>
                  <a:lnTo>
                    <a:pt x="776" y="526"/>
                  </a:lnTo>
                  <a:lnTo>
                    <a:pt x="769" y="517"/>
                  </a:lnTo>
                  <a:lnTo>
                    <a:pt x="763" y="510"/>
                  </a:lnTo>
                  <a:lnTo>
                    <a:pt x="754" y="502"/>
                  </a:lnTo>
                  <a:lnTo>
                    <a:pt x="746" y="496"/>
                  </a:lnTo>
                  <a:lnTo>
                    <a:pt x="737" y="491"/>
                  </a:lnTo>
                  <a:lnTo>
                    <a:pt x="727" y="485"/>
                  </a:lnTo>
                  <a:lnTo>
                    <a:pt x="717" y="482"/>
                  </a:lnTo>
                  <a:lnTo>
                    <a:pt x="706" y="479"/>
                  </a:lnTo>
                  <a:lnTo>
                    <a:pt x="695" y="478"/>
                  </a:lnTo>
                  <a:lnTo>
                    <a:pt x="683" y="477"/>
                  </a:lnTo>
                  <a:lnTo>
                    <a:pt x="683" y="477"/>
                  </a:lnTo>
                  <a:lnTo>
                    <a:pt x="673" y="478"/>
                  </a:lnTo>
                  <a:lnTo>
                    <a:pt x="662" y="479"/>
                  </a:lnTo>
                  <a:lnTo>
                    <a:pt x="651" y="482"/>
                  </a:lnTo>
                  <a:lnTo>
                    <a:pt x="641" y="485"/>
                  </a:lnTo>
                  <a:lnTo>
                    <a:pt x="631" y="491"/>
                  </a:lnTo>
                  <a:lnTo>
                    <a:pt x="621" y="496"/>
                  </a:lnTo>
                  <a:lnTo>
                    <a:pt x="613" y="502"/>
                  </a:lnTo>
                  <a:lnTo>
                    <a:pt x="605" y="510"/>
                  </a:lnTo>
                  <a:lnTo>
                    <a:pt x="598" y="517"/>
                  </a:lnTo>
                  <a:lnTo>
                    <a:pt x="591" y="526"/>
                  </a:lnTo>
                  <a:lnTo>
                    <a:pt x="586" y="536"/>
                  </a:lnTo>
                  <a:lnTo>
                    <a:pt x="582" y="545"/>
                  </a:lnTo>
                  <a:lnTo>
                    <a:pt x="577" y="555"/>
                  </a:lnTo>
                  <a:lnTo>
                    <a:pt x="575" y="566"/>
                  </a:lnTo>
                  <a:lnTo>
                    <a:pt x="573" y="576"/>
                  </a:lnTo>
                  <a:lnTo>
                    <a:pt x="573" y="588"/>
                  </a:lnTo>
                  <a:lnTo>
                    <a:pt x="573" y="588"/>
                  </a:lnTo>
                  <a:lnTo>
                    <a:pt x="573" y="595"/>
                  </a:lnTo>
                  <a:lnTo>
                    <a:pt x="575" y="601"/>
                  </a:lnTo>
                  <a:lnTo>
                    <a:pt x="578" y="606"/>
                  </a:lnTo>
                  <a:lnTo>
                    <a:pt x="582" y="611"/>
                  </a:lnTo>
                  <a:lnTo>
                    <a:pt x="587" y="615"/>
                  </a:lnTo>
                  <a:lnTo>
                    <a:pt x="592" y="617"/>
                  </a:lnTo>
                  <a:lnTo>
                    <a:pt x="598" y="619"/>
                  </a:lnTo>
                  <a:lnTo>
                    <a:pt x="604" y="620"/>
                  </a:lnTo>
                  <a:lnTo>
                    <a:pt x="604" y="620"/>
                  </a:lnTo>
                  <a:lnTo>
                    <a:pt x="611" y="619"/>
                  </a:lnTo>
                  <a:lnTo>
                    <a:pt x="617" y="617"/>
                  </a:lnTo>
                  <a:lnTo>
                    <a:pt x="622" y="615"/>
                  </a:lnTo>
                  <a:lnTo>
                    <a:pt x="627" y="611"/>
                  </a:lnTo>
                  <a:lnTo>
                    <a:pt x="631" y="606"/>
                  </a:lnTo>
                  <a:lnTo>
                    <a:pt x="634" y="601"/>
                  </a:lnTo>
                  <a:lnTo>
                    <a:pt x="635" y="595"/>
                  </a:lnTo>
                  <a:lnTo>
                    <a:pt x="636" y="588"/>
                  </a:lnTo>
                  <a:lnTo>
                    <a:pt x="636" y="588"/>
                  </a:lnTo>
                  <a:lnTo>
                    <a:pt x="637" y="579"/>
                  </a:lnTo>
                  <a:lnTo>
                    <a:pt x="639" y="570"/>
                  </a:lnTo>
                  <a:lnTo>
                    <a:pt x="645" y="561"/>
                  </a:lnTo>
                  <a:lnTo>
                    <a:pt x="650" y="555"/>
                  </a:lnTo>
                  <a:lnTo>
                    <a:pt x="658" y="549"/>
                  </a:lnTo>
                  <a:lnTo>
                    <a:pt x="665" y="544"/>
                  </a:lnTo>
                  <a:lnTo>
                    <a:pt x="674" y="541"/>
                  </a:lnTo>
                  <a:lnTo>
                    <a:pt x="683" y="541"/>
                  </a:lnTo>
                  <a:lnTo>
                    <a:pt x="683" y="541"/>
                  </a:lnTo>
                  <a:lnTo>
                    <a:pt x="693" y="541"/>
                  </a:lnTo>
                  <a:lnTo>
                    <a:pt x="703" y="544"/>
                  </a:lnTo>
                  <a:lnTo>
                    <a:pt x="710" y="549"/>
                  </a:lnTo>
                  <a:lnTo>
                    <a:pt x="718" y="555"/>
                  </a:lnTo>
                  <a:lnTo>
                    <a:pt x="723" y="561"/>
                  </a:lnTo>
                  <a:lnTo>
                    <a:pt x="727" y="570"/>
                  </a:lnTo>
                  <a:lnTo>
                    <a:pt x="731" y="579"/>
                  </a:lnTo>
                  <a:lnTo>
                    <a:pt x="732" y="588"/>
                  </a:lnTo>
                  <a:lnTo>
                    <a:pt x="732" y="588"/>
                  </a:lnTo>
                  <a:lnTo>
                    <a:pt x="731" y="598"/>
                  </a:lnTo>
                  <a:lnTo>
                    <a:pt x="727" y="606"/>
                  </a:lnTo>
                  <a:lnTo>
                    <a:pt x="723" y="615"/>
                  </a:lnTo>
                  <a:lnTo>
                    <a:pt x="718" y="621"/>
                  </a:lnTo>
                  <a:lnTo>
                    <a:pt x="710" y="628"/>
                  </a:lnTo>
                  <a:lnTo>
                    <a:pt x="703" y="632"/>
                  </a:lnTo>
                  <a:lnTo>
                    <a:pt x="693" y="635"/>
                  </a:lnTo>
                  <a:lnTo>
                    <a:pt x="683" y="635"/>
                  </a:lnTo>
                  <a:lnTo>
                    <a:pt x="683" y="635"/>
                  </a:lnTo>
                  <a:lnTo>
                    <a:pt x="677" y="637"/>
                  </a:lnTo>
                  <a:lnTo>
                    <a:pt x="672" y="639"/>
                  </a:lnTo>
                  <a:lnTo>
                    <a:pt x="666" y="642"/>
                  </a:lnTo>
                  <a:lnTo>
                    <a:pt x="661" y="645"/>
                  </a:lnTo>
                  <a:lnTo>
                    <a:pt x="658" y="650"/>
                  </a:lnTo>
                  <a:lnTo>
                    <a:pt x="655" y="656"/>
                  </a:lnTo>
                  <a:lnTo>
                    <a:pt x="652" y="661"/>
                  </a:lnTo>
                  <a:lnTo>
                    <a:pt x="652" y="668"/>
                  </a:lnTo>
                  <a:lnTo>
                    <a:pt x="652" y="668"/>
                  </a:lnTo>
                  <a:lnTo>
                    <a:pt x="652" y="674"/>
                  </a:lnTo>
                  <a:lnTo>
                    <a:pt x="655" y="681"/>
                  </a:lnTo>
                  <a:lnTo>
                    <a:pt x="658" y="686"/>
                  </a:lnTo>
                  <a:lnTo>
                    <a:pt x="661" y="690"/>
                  </a:lnTo>
                  <a:lnTo>
                    <a:pt x="666" y="694"/>
                  </a:lnTo>
                  <a:lnTo>
                    <a:pt x="672" y="697"/>
                  </a:lnTo>
                  <a:lnTo>
                    <a:pt x="677" y="699"/>
                  </a:lnTo>
                  <a:lnTo>
                    <a:pt x="683" y="700"/>
                  </a:lnTo>
                  <a:lnTo>
                    <a:pt x="683" y="700"/>
                  </a:lnTo>
                  <a:lnTo>
                    <a:pt x="693" y="701"/>
                  </a:lnTo>
                  <a:lnTo>
                    <a:pt x="703" y="703"/>
                  </a:lnTo>
                  <a:lnTo>
                    <a:pt x="710" y="707"/>
                  </a:lnTo>
                  <a:lnTo>
                    <a:pt x="718" y="714"/>
                  </a:lnTo>
                  <a:lnTo>
                    <a:pt x="723" y="720"/>
                  </a:lnTo>
                  <a:lnTo>
                    <a:pt x="727" y="729"/>
                  </a:lnTo>
                  <a:lnTo>
                    <a:pt x="731" y="737"/>
                  </a:lnTo>
                  <a:lnTo>
                    <a:pt x="732" y="747"/>
                  </a:lnTo>
                  <a:lnTo>
                    <a:pt x="732" y="747"/>
                  </a:lnTo>
                  <a:lnTo>
                    <a:pt x="731" y="757"/>
                  </a:lnTo>
                  <a:lnTo>
                    <a:pt x="727" y="766"/>
                  </a:lnTo>
                  <a:lnTo>
                    <a:pt x="723" y="774"/>
                  </a:lnTo>
                  <a:lnTo>
                    <a:pt x="718" y="781"/>
                  </a:lnTo>
                  <a:lnTo>
                    <a:pt x="710" y="787"/>
                  </a:lnTo>
                  <a:lnTo>
                    <a:pt x="703" y="791"/>
                  </a:lnTo>
                  <a:lnTo>
                    <a:pt x="693" y="794"/>
                  </a:lnTo>
                  <a:lnTo>
                    <a:pt x="683" y="795"/>
                  </a:lnTo>
                  <a:lnTo>
                    <a:pt x="683" y="795"/>
                  </a:lnTo>
                  <a:close/>
                  <a:moveTo>
                    <a:pt x="223" y="826"/>
                  </a:moveTo>
                  <a:lnTo>
                    <a:pt x="223" y="826"/>
                  </a:lnTo>
                  <a:lnTo>
                    <a:pt x="223" y="833"/>
                  </a:lnTo>
                  <a:lnTo>
                    <a:pt x="225" y="839"/>
                  </a:lnTo>
                  <a:lnTo>
                    <a:pt x="229" y="845"/>
                  </a:lnTo>
                  <a:lnTo>
                    <a:pt x="232" y="849"/>
                  </a:lnTo>
                  <a:lnTo>
                    <a:pt x="237" y="853"/>
                  </a:lnTo>
                  <a:lnTo>
                    <a:pt x="242" y="856"/>
                  </a:lnTo>
                  <a:lnTo>
                    <a:pt x="248" y="858"/>
                  </a:lnTo>
                  <a:lnTo>
                    <a:pt x="254" y="859"/>
                  </a:lnTo>
                  <a:lnTo>
                    <a:pt x="413" y="859"/>
                  </a:lnTo>
                  <a:lnTo>
                    <a:pt x="413" y="859"/>
                  </a:lnTo>
                  <a:lnTo>
                    <a:pt x="420" y="858"/>
                  </a:lnTo>
                  <a:lnTo>
                    <a:pt x="426" y="856"/>
                  </a:lnTo>
                  <a:lnTo>
                    <a:pt x="431" y="853"/>
                  </a:lnTo>
                  <a:lnTo>
                    <a:pt x="436" y="849"/>
                  </a:lnTo>
                  <a:lnTo>
                    <a:pt x="440" y="845"/>
                  </a:lnTo>
                  <a:lnTo>
                    <a:pt x="443" y="839"/>
                  </a:lnTo>
                  <a:lnTo>
                    <a:pt x="445" y="833"/>
                  </a:lnTo>
                  <a:lnTo>
                    <a:pt x="445" y="826"/>
                  </a:lnTo>
                  <a:lnTo>
                    <a:pt x="445" y="826"/>
                  </a:lnTo>
                  <a:lnTo>
                    <a:pt x="445" y="820"/>
                  </a:lnTo>
                  <a:lnTo>
                    <a:pt x="443" y="815"/>
                  </a:lnTo>
                  <a:lnTo>
                    <a:pt x="440" y="809"/>
                  </a:lnTo>
                  <a:lnTo>
                    <a:pt x="436" y="804"/>
                  </a:lnTo>
                  <a:lnTo>
                    <a:pt x="431" y="801"/>
                  </a:lnTo>
                  <a:lnTo>
                    <a:pt x="426" y="797"/>
                  </a:lnTo>
                  <a:lnTo>
                    <a:pt x="420" y="795"/>
                  </a:lnTo>
                  <a:lnTo>
                    <a:pt x="413" y="795"/>
                  </a:lnTo>
                  <a:lnTo>
                    <a:pt x="304" y="795"/>
                  </a:lnTo>
                  <a:lnTo>
                    <a:pt x="304" y="795"/>
                  </a:lnTo>
                  <a:lnTo>
                    <a:pt x="314" y="781"/>
                  </a:lnTo>
                  <a:lnTo>
                    <a:pt x="326" y="768"/>
                  </a:lnTo>
                  <a:lnTo>
                    <a:pt x="351" y="743"/>
                  </a:lnTo>
                  <a:lnTo>
                    <a:pt x="351" y="743"/>
                  </a:lnTo>
                  <a:lnTo>
                    <a:pt x="385" y="705"/>
                  </a:lnTo>
                  <a:lnTo>
                    <a:pt x="401" y="687"/>
                  </a:lnTo>
                  <a:lnTo>
                    <a:pt x="415" y="668"/>
                  </a:lnTo>
                  <a:lnTo>
                    <a:pt x="428" y="648"/>
                  </a:lnTo>
                  <a:lnTo>
                    <a:pt x="432" y="639"/>
                  </a:lnTo>
                  <a:lnTo>
                    <a:pt x="437" y="629"/>
                  </a:lnTo>
                  <a:lnTo>
                    <a:pt x="441" y="618"/>
                  </a:lnTo>
                  <a:lnTo>
                    <a:pt x="443" y="609"/>
                  </a:lnTo>
                  <a:lnTo>
                    <a:pt x="445" y="599"/>
                  </a:lnTo>
                  <a:lnTo>
                    <a:pt x="445" y="588"/>
                  </a:lnTo>
                  <a:lnTo>
                    <a:pt x="445" y="588"/>
                  </a:lnTo>
                  <a:lnTo>
                    <a:pt x="445" y="576"/>
                  </a:lnTo>
                  <a:lnTo>
                    <a:pt x="443" y="566"/>
                  </a:lnTo>
                  <a:lnTo>
                    <a:pt x="440" y="555"/>
                  </a:lnTo>
                  <a:lnTo>
                    <a:pt x="437" y="545"/>
                  </a:lnTo>
                  <a:lnTo>
                    <a:pt x="432" y="536"/>
                  </a:lnTo>
                  <a:lnTo>
                    <a:pt x="426" y="526"/>
                  </a:lnTo>
                  <a:lnTo>
                    <a:pt x="420" y="517"/>
                  </a:lnTo>
                  <a:lnTo>
                    <a:pt x="413" y="510"/>
                  </a:lnTo>
                  <a:lnTo>
                    <a:pt x="405" y="502"/>
                  </a:lnTo>
                  <a:lnTo>
                    <a:pt x="396" y="496"/>
                  </a:lnTo>
                  <a:lnTo>
                    <a:pt x="387" y="491"/>
                  </a:lnTo>
                  <a:lnTo>
                    <a:pt x="378" y="485"/>
                  </a:lnTo>
                  <a:lnTo>
                    <a:pt x="367" y="482"/>
                  </a:lnTo>
                  <a:lnTo>
                    <a:pt x="356" y="479"/>
                  </a:lnTo>
                  <a:lnTo>
                    <a:pt x="345" y="478"/>
                  </a:lnTo>
                  <a:lnTo>
                    <a:pt x="334" y="477"/>
                  </a:lnTo>
                  <a:lnTo>
                    <a:pt x="334" y="477"/>
                  </a:lnTo>
                  <a:lnTo>
                    <a:pt x="323" y="478"/>
                  </a:lnTo>
                  <a:lnTo>
                    <a:pt x="311" y="479"/>
                  </a:lnTo>
                  <a:lnTo>
                    <a:pt x="301" y="482"/>
                  </a:lnTo>
                  <a:lnTo>
                    <a:pt x="291" y="485"/>
                  </a:lnTo>
                  <a:lnTo>
                    <a:pt x="281" y="491"/>
                  </a:lnTo>
                  <a:lnTo>
                    <a:pt x="271" y="496"/>
                  </a:lnTo>
                  <a:lnTo>
                    <a:pt x="263" y="502"/>
                  </a:lnTo>
                  <a:lnTo>
                    <a:pt x="255" y="510"/>
                  </a:lnTo>
                  <a:lnTo>
                    <a:pt x="248" y="517"/>
                  </a:lnTo>
                  <a:lnTo>
                    <a:pt x="241" y="526"/>
                  </a:lnTo>
                  <a:lnTo>
                    <a:pt x="236" y="536"/>
                  </a:lnTo>
                  <a:lnTo>
                    <a:pt x="232" y="545"/>
                  </a:lnTo>
                  <a:lnTo>
                    <a:pt x="227" y="555"/>
                  </a:lnTo>
                  <a:lnTo>
                    <a:pt x="225" y="566"/>
                  </a:lnTo>
                  <a:lnTo>
                    <a:pt x="223" y="576"/>
                  </a:lnTo>
                  <a:lnTo>
                    <a:pt x="223" y="588"/>
                  </a:lnTo>
                  <a:lnTo>
                    <a:pt x="223" y="588"/>
                  </a:lnTo>
                  <a:lnTo>
                    <a:pt x="223" y="595"/>
                  </a:lnTo>
                  <a:lnTo>
                    <a:pt x="225" y="601"/>
                  </a:lnTo>
                  <a:lnTo>
                    <a:pt x="229" y="606"/>
                  </a:lnTo>
                  <a:lnTo>
                    <a:pt x="232" y="611"/>
                  </a:lnTo>
                  <a:lnTo>
                    <a:pt x="237" y="615"/>
                  </a:lnTo>
                  <a:lnTo>
                    <a:pt x="242" y="617"/>
                  </a:lnTo>
                  <a:lnTo>
                    <a:pt x="248" y="619"/>
                  </a:lnTo>
                  <a:lnTo>
                    <a:pt x="254" y="620"/>
                  </a:lnTo>
                  <a:lnTo>
                    <a:pt x="254" y="620"/>
                  </a:lnTo>
                  <a:lnTo>
                    <a:pt x="261" y="619"/>
                  </a:lnTo>
                  <a:lnTo>
                    <a:pt x="267" y="617"/>
                  </a:lnTo>
                  <a:lnTo>
                    <a:pt x="273" y="615"/>
                  </a:lnTo>
                  <a:lnTo>
                    <a:pt x="277" y="611"/>
                  </a:lnTo>
                  <a:lnTo>
                    <a:pt x="281" y="606"/>
                  </a:lnTo>
                  <a:lnTo>
                    <a:pt x="284" y="601"/>
                  </a:lnTo>
                  <a:lnTo>
                    <a:pt x="285" y="595"/>
                  </a:lnTo>
                  <a:lnTo>
                    <a:pt x="286" y="588"/>
                  </a:lnTo>
                  <a:lnTo>
                    <a:pt x="286" y="588"/>
                  </a:lnTo>
                  <a:lnTo>
                    <a:pt x="288" y="579"/>
                  </a:lnTo>
                  <a:lnTo>
                    <a:pt x="290" y="570"/>
                  </a:lnTo>
                  <a:lnTo>
                    <a:pt x="294" y="561"/>
                  </a:lnTo>
                  <a:lnTo>
                    <a:pt x="300" y="555"/>
                  </a:lnTo>
                  <a:lnTo>
                    <a:pt x="308" y="549"/>
                  </a:lnTo>
                  <a:lnTo>
                    <a:pt x="315" y="544"/>
                  </a:lnTo>
                  <a:lnTo>
                    <a:pt x="324" y="541"/>
                  </a:lnTo>
                  <a:lnTo>
                    <a:pt x="334" y="541"/>
                  </a:lnTo>
                  <a:lnTo>
                    <a:pt x="334" y="541"/>
                  </a:lnTo>
                  <a:lnTo>
                    <a:pt x="343" y="541"/>
                  </a:lnTo>
                  <a:lnTo>
                    <a:pt x="353" y="544"/>
                  </a:lnTo>
                  <a:lnTo>
                    <a:pt x="361" y="549"/>
                  </a:lnTo>
                  <a:lnTo>
                    <a:pt x="368" y="555"/>
                  </a:lnTo>
                  <a:lnTo>
                    <a:pt x="373" y="561"/>
                  </a:lnTo>
                  <a:lnTo>
                    <a:pt x="378" y="570"/>
                  </a:lnTo>
                  <a:lnTo>
                    <a:pt x="381" y="579"/>
                  </a:lnTo>
                  <a:lnTo>
                    <a:pt x="382" y="588"/>
                  </a:lnTo>
                  <a:lnTo>
                    <a:pt x="382" y="588"/>
                  </a:lnTo>
                  <a:lnTo>
                    <a:pt x="381" y="594"/>
                  </a:lnTo>
                  <a:lnTo>
                    <a:pt x="380" y="600"/>
                  </a:lnTo>
                  <a:lnTo>
                    <a:pt x="374" y="613"/>
                  </a:lnTo>
                  <a:lnTo>
                    <a:pt x="366" y="627"/>
                  </a:lnTo>
                  <a:lnTo>
                    <a:pt x="356" y="641"/>
                  </a:lnTo>
                  <a:lnTo>
                    <a:pt x="344" y="656"/>
                  </a:lnTo>
                  <a:lnTo>
                    <a:pt x="332" y="670"/>
                  </a:lnTo>
                  <a:lnTo>
                    <a:pt x="305" y="699"/>
                  </a:lnTo>
                  <a:lnTo>
                    <a:pt x="305" y="699"/>
                  </a:lnTo>
                  <a:lnTo>
                    <a:pt x="274" y="732"/>
                  </a:lnTo>
                  <a:lnTo>
                    <a:pt x="260" y="748"/>
                  </a:lnTo>
                  <a:lnTo>
                    <a:pt x="247" y="764"/>
                  </a:lnTo>
                  <a:lnTo>
                    <a:pt x="237" y="779"/>
                  </a:lnTo>
                  <a:lnTo>
                    <a:pt x="230" y="795"/>
                  </a:lnTo>
                  <a:lnTo>
                    <a:pt x="226" y="803"/>
                  </a:lnTo>
                  <a:lnTo>
                    <a:pt x="224" y="810"/>
                  </a:lnTo>
                  <a:lnTo>
                    <a:pt x="223" y="819"/>
                  </a:lnTo>
                  <a:lnTo>
                    <a:pt x="223" y="826"/>
                  </a:lnTo>
                  <a:lnTo>
                    <a:pt x="223" y="82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7475829" y="3334254"/>
            <a:ext cx="869715" cy="869714"/>
            <a:chOff x="7475830" y="3334254"/>
            <a:chExt cx="869714" cy="869714"/>
          </a:xfrm>
        </p:grpSpPr>
        <p:sp>
          <p:nvSpPr>
            <p:cNvPr id="13" name="椭圆 12"/>
            <p:cNvSpPr/>
            <p:nvPr/>
          </p:nvSpPr>
          <p:spPr>
            <a:xfrm>
              <a:off x="7475830" y="3334254"/>
              <a:ext cx="869714" cy="86971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3" name="Freeform 64"/>
            <p:cNvSpPr>
              <a:spLocks noEditPoints="1"/>
            </p:cNvSpPr>
            <p:nvPr/>
          </p:nvSpPr>
          <p:spPr bwMode="auto">
            <a:xfrm>
              <a:off x="7835280" y="3611703"/>
              <a:ext cx="150813" cy="322263"/>
            </a:xfrm>
            <a:custGeom>
              <a:avLst/>
              <a:gdLst>
                <a:gd name="T0" fmla="*/ 402 w 476"/>
                <a:gd name="T1" fmla="*/ 524 h 1017"/>
                <a:gd name="T2" fmla="*/ 274 w 476"/>
                <a:gd name="T3" fmla="*/ 411 h 1017"/>
                <a:gd name="T4" fmla="*/ 204 w 476"/>
                <a:gd name="T5" fmla="*/ 330 h 1017"/>
                <a:gd name="T6" fmla="*/ 212 w 476"/>
                <a:gd name="T7" fmla="*/ 297 h 1017"/>
                <a:gd name="T8" fmla="*/ 267 w 476"/>
                <a:gd name="T9" fmla="*/ 300 h 1017"/>
                <a:gd name="T10" fmla="*/ 278 w 476"/>
                <a:gd name="T11" fmla="*/ 346 h 1017"/>
                <a:gd name="T12" fmla="*/ 328 w 476"/>
                <a:gd name="T13" fmla="*/ 403 h 1017"/>
                <a:gd name="T14" fmla="*/ 411 w 476"/>
                <a:gd name="T15" fmla="*/ 407 h 1017"/>
                <a:gd name="T16" fmla="*/ 467 w 476"/>
                <a:gd name="T17" fmla="*/ 356 h 1017"/>
                <a:gd name="T18" fmla="*/ 456 w 476"/>
                <a:gd name="T19" fmla="*/ 228 h 1017"/>
                <a:gd name="T20" fmla="*/ 369 w 476"/>
                <a:gd name="T21" fmla="*/ 133 h 1017"/>
                <a:gd name="T22" fmla="*/ 269 w 476"/>
                <a:gd name="T23" fmla="*/ 97 h 1017"/>
                <a:gd name="T24" fmla="*/ 245 w 476"/>
                <a:gd name="T25" fmla="*/ 0 h 1017"/>
                <a:gd name="T26" fmla="*/ 207 w 476"/>
                <a:gd name="T27" fmla="*/ 24 h 1017"/>
                <a:gd name="T28" fmla="*/ 131 w 476"/>
                <a:gd name="T29" fmla="*/ 119 h 1017"/>
                <a:gd name="T30" fmla="*/ 31 w 476"/>
                <a:gd name="T31" fmla="*/ 207 h 1017"/>
                <a:gd name="T32" fmla="*/ 0 w 476"/>
                <a:gd name="T33" fmla="*/ 318 h 1017"/>
                <a:gd name="T34" fmla="*/ 47 w 476"/>
                <a:gd name="T35" fmla="*/ 457 h 1017"/>
                <a:gd name="T36" fmla="*/ 174 w 476"/>
                <a:gd name="T37" fmla="*/ 582 h 1017"/>
                <a:gd name="T38" fmla="*/ 271 w 476"/>
                <a:gd name="T39" fmla="*/ 685 h 1017"/>
                <a:gd name="T40" fmla="*/ 260 w 476"/>
                <a:gd name="T41" fmla="*/ 723 h 1017"/>
                <a:gd name="T42" fmla="*/ 224 w 476"/>
                <a:gd name="T43" fmla="*/ 726 h 1017"/>
                <a:gd name="T44" fmla="*/ 201 w 476"/>
                <a:gd name="T45" fmla="*/ 679 h 1017"/>
                <a:gd name="T46" fmla="*/ 157 w 476"/>
                <a:gd name="T47" fmla="*/ 617 h 1017"/>
                <a:gd name="T48" fmla="*/ 74 w 476"/>
                <a:gd name="T49" fmla="*/ 606 h 1017"/>
                <a:gd name="T50" fmla="*/ 14 w 476"/>
                <a:gd name="T51" fmla="*/ 652 h 1017"/>
                <a:gd name="T52" fmla="*/ 12 w 476"/>
                <a:gd name="T53" fmla="*/ 765 h 1017"/>
                <a:gd name="T54" fmla="*/ 92 w 476"/>
                <a:gd name="T55" fmla="*/ 874 h 1017"/>
                <a:gd name="T56" fmla="*/ 193 w 476"/>
                <a:gd name="T57" fmla="*/ 917 h 1017"/>
                <a:gd name="T58" fmla="*/ 225 w 476"/>
                <a:gd name="T59" fmla="*/ 1015 h 1017"/>
                <a:gd name="T60" fmla="*/ 267 w 476"/>
                <a:gd name="T61" fmla="*/ 997 h 1017"/>
                <a:gd name="T62" fmla="*/ 332 w 476"/>
                <a:gd name="T63" fmla="*/ 904 h 1017"/>
                <a:gd name="T64" fmla="*/ 433 w 476"/>
                <a:gd name="T65" fmla="*/ 825 h 1017"/>
                <a:gd name="T66" fmla="*/ 476 w 476"/>
                <a:gd name="T67" fmla="*/ 698 h 1017"/>
                <a:gd name="T68" fmla="*/ 367 w 476"/>
                <a:gd name="T69" fmla="*/ 804 h 1017"/>
                <a:gd name="T70" fmla="*/ 285 w 476"/>
                <a:gd name="T71" fmla="*/ 851 h 1017"/>
                <a:gd name="T72" fmla="*/ 159 w 476"/>
                <a:gd name="T73" fmla="*/ 840 h 1017"/>
                <a:gd name="T74" fmla="*/ 84 w 476"/>
                <a:gd name="T75" fmla="*/ 770 h 1017"/>
                <a:gd name="T76" fmla="*/ 68 w 476"/>
                <a:gd name="T77" fmla="*/ 686 h 1017"/>
                <a:gd name="T78" fmla="*/ 109 w 476"/>
                <a:gd name="T79" fmla="*/ 666 h 1017"/>
                <a:gd name="T80" fmla="*/ 140 w 476"/>
                <a:gd name="T81" fmla="*/ 698 h 1017"/>
                <a:gd name="T82" fmla="*/ 201 w 476"/>
                <a:gd name="T83" fmla="*/ 785 h 1017"/>
                <a:gd name="T84" fmla="*/ 295 w 476"/>
                <a:gd name="T85" fmla="*/ 776 h 1017"/>
                <a:gd name="T86" fmla="*/ 338 w 476"/>
                <a:gd name="T87" fmla="*/ 707 h 1017"/>
                <a:gd name="T88" fmla="*/ 320 w 476"/>
                <a:gd name="T89" fmla="*/ 639 h 1017"/>
                <a:gd name="T90" fmla="*/ 172 w 476"/>
                <a:gd name="T91" fmla="*/ 497 h 1017"/>
                <a:gd name="T92" fmla="*/ 77 w 476"/>
                <a:gd name="T93" fmla="*/ 382 h 1017"/>
                <a:gd name="T94" fmla="*/ 71 w 476"/>
                <a:gd name="T95" fmla="*/ 271 h 1017"/>
                <a:gd name="T96" fmla="*/ 117 w 476"/>
                <a:gd name="T97" fmla="*/ 202 h 1017"/>
                <a:gd name="T98" fmla="*/ 219 w 476"/>
                <a:gd name="T99" fmla="*/ 159 h 1017"/>
                <a:gd name="T100" fmla="*/ 324 w 476"/>
                <a:gd name="T101" fmla="*/ 180 h 1017"/>
                <a:gd name="T102" fmla="*/ 393 w 476"/>
                <a:gd name="T103" fmla="*/ 245 h 1017"/>
                <a:gd name="T104" fmla="*/ 409 w 476"/>
                <a:gd name="T105" fmla="*/ 330 h 1017"/>
                <a:gd name="T106" fmla="*/ 359 w 476"/>
                <a:gd name="T107" fmla="*/ 348 h 1017"/>
                <a:gd name="T108" fmla="*/ 336 w 476"/>
                <a:gd name="T109" fmla="*/ 304 h 1017"/>
                <a:gd name="T110" fmla="*/ 275 w 476"/>
                <a:gd name="T111" fmla="*/ 230 h 1017"/>
                <a:gd name="T112" fmla="*/ 182 w 476"/>
                <a:gd name="T113" fmla="*/ 240 h 1017"/>
                <a:gd name="T114" fmla="*/ 138 w 476"/>
                <a:gd name="T115" fmla="*/ 318 h 1017"/>
                <a:gd name="T116" fmla="*/ 163 w 476"/>
                <a:gd name="T117" fmla="*/ 388 h 1017"/>
                <a:gd name="T118" fmla="*/ 264 w 476"/>
                <a:gd name="T119" fmla="*/ 485 h 1017"/>
                <a:gd name="T120" fmla="*/ 376 w 476"/>
                <a:gd name="T121" fmla="*/ 593 h 1017"/>
                <a:gd name="T122" fmla="*/ 412 w 476"/>
                <a:gd name="T123" fmla="*/ 683 h 1017"/>
                <a:gd name="T124" fmla="*/ 390 w 476"/>
                <a:gd name="T125" fmla="*/ 776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76" h="1017">
                  <a:moveTo>
                    <a:pt x="458" y="612"/>
                  </a:moveTo>
                  <a:lnTo>
                    <a:pt x="458" y="612"/>
                  </a:lnTo>
                  <a:lnTo>
                    <a:pt x="453" y="598"/>
                  </a:lnTo>
                  <a:lnTo>
                    <a:pt x="446" y="584"/>
                  </a:lnTo>
                  <a:lnTo>
                    <a:pt x="437" y="569"/>
                  </a:lnTo>
                  <a:lnTo>
                    <a:pt x="427" y="554"/>
                  </a:lnTo>
                  <a:lnTo>
                    <a:pt x="427" y="554"/>
                  </a:lnTo>
                  <a:lnTo>
                    <a:pt x="402" y="524"/>
                  </a:lnTo>
                  <a:lnTo>
                    <a:pt x="402" y="524"/>
                  </a:lnTo>
                  <a:lnTo>
                    <a:pt x="387" y="507"/>
                  </a:lnTo>
                  <a:lnTo>
                    <a:pt x="370" y="491"/>
                  </a:lnTo>
                  <a:lnTo>
                    <a:pt x="370" y="491"/>
                  </a:lnTo>
                  <a:lnTo>
                    <a:pt x="352" y="474"/>
                  </a:lnTo>
                  <a:lnTo>
                    <a:pt x="334" y="459"/>
                  </a:lnTo>
                  <a:lnTo>
                    <a:pt x="334" y="459"/>
                  </a:lnTo>
                  <a:lnTo>
                    <a:pt x="303" y="434"/>
                  </a:lnTo>
                  <a:lnTo>
                    <a:pt x="303" y="434"/>
                  </a:lnTo>
                  <a:lnTo>
                    <a:pt x="274" y="411"/>
                  </a:lnTo>
                  <a:lnTo>
                    <a:pt x="251" y="390"/>
                  </a:lnTo>
                  <a:lnTo>
                    <a:pt x="251" y="390"/>
                  </a:lnTo>
                  <a:lnTo>
                    <a:pt x="235" y="374"/>
                  </a:lnTo>
                  <a:lnTo>
                    <a:pt x="221" y="359"/>
                  </a:lnTo>
                  <a:lnTo>
                    <a:pt x="221" y="359"/>
                  </a:lnTo>
                  <a:lnTo>
                    <a:pt x="211" y="345"/>
                  </a:lnTo>
                  <a:lnTo>
                    <a:pt x="208" y="338"/>
                  </a:lnTo>
                  <a:lnTo>
                    <a:pt x="204" y="330"/>
                  </a:lnTo>
                  <a:lnTo>
                    <a:pt x="204" y="330"/>
                  </a:lnTo>
                  <a:lnTo>
                    <a:pt x="203" y="325"/>
                  </a:lnTo>
                  <a:lnTo>
                    <a:pt x="202" y="318"/>
                  </a:lnTo>
                  <a:lnTo>
                    <a:pt x="202" y="318"/>
                  </a:lnTo>
                  <a:lnTo>
                    <a:pt x="202" y="313"/>
                  </a:lnTo>
                  <a:lnTo>
                    <a:pt x="204" y="308"/>
                  </a:lnTo>
                  <a:lnTo>
                    <a:pt x="204" y="308"/>
                  </a:lnTo>
                  <a:lnTo>
                    <a:pt x="206" y="303"/>
                  </a:lnTo>
                  <a:lnTo>
                    <a:pt x="209" y="300"/>
                  </a:lnTo>
                  <a:lnTo>
                    <a:pt x="212" y="297"/>
                  </a:lnTo>
                  <a:lnTo>
                    <a:pt x="217" y="294"/>
                  </a:lnTo>
                  <a:lnTo>
                    <a:pt x="217" y="294"/>
                  </a:lnTo>
                  <a:lnTo>
                    <a:pt x="225" y="289"/>
                  </a:lnTo>
                  <a:lnTo>
                    <a:pt x="235" y="287"/>
                  </a:lnTo>
                  <a:lnTo>
                    <a:pt x="244" y="287"/>
                  </a:lnTo>
                  <a:lnTo>
                    <a:pt x="251" y="289"/>
                  </a:lnTo>
                  <a:lnTo>
                    <a:pt x="251" y="289"/>
                  </a:lnTo>
                  <a:lnTo>
                    <a:pt x="261" y="295"/>
                  </a:lnTo>
                  <a:lnTo>
                    <a:pt x="267" y="300"/>
                  </a:lnTo>
                  <a:lnTo>
                    <a:pt x="267" y="300"/>
                  </a:lnTo>
                  <a:lnTo>
                    <a:pt x="270" y="304"/>
                  </a:lnTo>
                  <a:lnTo>
                    <a:pt x="271" y="309"/>
                  </a:lnTo>
                  <a:lnTo>
                    <a:pt x="273" y="314"/>
                  </a:lnTo>
                  <a:lnTo>
                    <a:pt x="274" y="318"/>
                  </a:lnTo>
                  <a:lnTo>
                    <a:pt x="274" y="318"/>
                  </a:lnTo>
                  <a:lnTo>
                    <a:pt x="274" y="328"/>
                  </a:lnTo>
                  <a:lnTo>
                    <a:pt x="276" y="338"/>
                  </a:lnTo>
                  <a:lnTo>
                    <a:pt x="278" y="346"/>
                  </a:lnTo>
                  <a:lnTo>
                    <a:pt x="281" y="356"/>
                  </a:lnTo>
                  <a:lnTo>
                    <a:pt x="285" y="363"/>
                  </a:lnTo>
                  <a:lnTo>
                    <a:pt x="291" y="372"/>
                  </a:lnTo>
                  <a:lnTo>
                    <a:pt x="297" y="379"/>
                  </a:lnTo>
                  <a:lnTo>
                    <a:pt x="304" y="387"/>
                  </a:lnTo>
                  <a:lnTo>
                    <a:pt x="304" y="387"/>
                  </a:lnTo>
                  <a:lnTo>
                    <a:pt x="311" y="393"/>
                  </a:lnTo>
                  <a:lnTo>
                    <a:pt x="320" y="399"/>
                  </a:lnTo>
                  <a:lnTo>
                    <a:pt x="328" y="403"/>
                  </a:lnTo>
                  <a:lnTo>
                    <a:pt x="337" y="407"/>
                  </a:lnTo>
                  <a:lnTo>
                    <a:pt x="346" y="409"/>
                  </a:lnTo>
                  <a:lnTo>
                    <a:pt x="355" y="412"/>
                  </a:lnTo>
                  <a:lnTo>
                    <a:pt x="365" y="414"/>
                  </a:lnTo>
                  <a:lnTo>
                    <a:pt x="373" y="414"/>
                  </a:lnTo>
                  <a:lnTo>
                    <a:pt x="383" y="414"/>
                  </a:lnTo>
                  <a:lnTo>
                    <a:pt x="393" y="412"/>
                  </a:lnTo>
                  <a:lnTo>
                    <a:pt x="402" y="409"/>
                  </a:lnTo>
                  <a:lnTo>
                    <a:pt x="411" y="407"/>
                  </a:lnTo>
                  <a:lnTo>
                    <a:pt x="420" y="403"/>
                  </a:lnTo>
                  <a:lnTo>
                    <a:pt x="428" y="399"/>
                  </a:lnTo>
                  <a:lnTo>
                    <a:pt x="437" y="393"/>
                  </a:lnTo>
                  <a:lnTo>
                    <a:pt x="444" y="387"/>
                  </a:lnTo>
                  <a:lnTo>
                    <a:pt x="444" y="387"/>
                  </a:lnTo>
                  <a:lnTo>
                    <a:pt x="451" y="379"/>
                  </a:lnTo>
                  <a:lnTo>
                    <a:pt x="457" y="372"/>
                  </a:lnTo>
                  <a:lnTo>
                    <a:pt x="462" y="363"/>
                  </a:lnTo>
                  <a:lnTo>
                    <a:pt x="467" y="356"/>
                  </a:lnTo>
                  <a:lnTo>
                    <a:pt x="470" y="346"/>
                  </a:lnTo>
                  <a:lnTo>
                    <a:pt x="472" y="338"/>
                  </a:lnTo>
                  <a:lnTo>
                    <a:pt x="474" y="328"/>
                  </a:lnTo>
                  <a:lnTo>
                    <a:pt x="474" y="318"/>
                  </a:lnTo>
                  <a:lnTo>
                    <a:pt x="474" y="318"/>
                  </a:lnTo>
                  <a:lnTo>
                    <a:pt x="473" y="295"/>
                  </a:lnTo>
                  <a:lnTo>
                    <a:pt x="470" y="272"/>
                  </a:lnTo>
                  <a:lnTo>
                    <a:pt x="464" y="251"/>
                  </a:lnTo>
                  <a:lnTo>
                    <a:pt x="456" y="228"/>
                  </a:lnTo>
                  <a:lnTo>
                    <a:pt x="456" y="228"/>
                  </a:lnTo>
                  <a:lnTo>
                    <a:pt x="447" y="214"/>
                  </a:lnTo>
                  <a:lnTo>
                    <a:pt x="439" y="200"/>
                  </a:lnTo>
                  <a:lnTo>
                    <a:pt x="429" y="186"/>
                  </a:lnTo>
                  <a:lnTo>
                    <a:pt x="420" y="174"/>
                  </a:lnTo>
                  <a:lnTo>
                    <a:pt x="408" y="163"/>
                  </a:lnTo>
                  <a:lnTo>
                    <a:pt x="396" y="152"/>
                  </a:lnTo>
                  <a:lnTo>
                    <a:pt x="383" y="141"/>
                  </a:lnTo>
                  <a:lnTo>
                    <a:pt x="369" y="133"/>
                  </a:lnTo>
                  <a:lnTo>
                    <a:pt x="369" y="133"/>
                  </a:lnTo>
                  <a:lnTo>
                    <a:pt x="358" y="125"/>
                  </a:lnTo>
                  <a:lnTo>
                    <a:pt x="347" y="120"/>
                  </a:lnTo>
                  <a:lnTo>
                    <a:pt x="334" y="113"/>
                  </a:lnTo>
                  <a:lnTo>
                    <a:pt x="322" y="109"/>
                  </a:lnTo>
                  <a:lnTo>
                    <a:pt x="309" y="105"/>
                  </a:lnTo>
                  <a:lnTo>
                    <a:pt x="296" y="102"/>
                  </a:lnTo>
                  <a:lnTo>
                    <a:pt x="283" y="99"/>
                  </a:lnTo>
                  <a:lnTo>
                    <a:pt x="269" y="97"/>
                  </a:lnTo>
                  <a:lnTo>
                    <a:pt x="269" y="31"/>
                  </a:lnTo>
                  <a:lnTo>
                    <a:pt x="269" y="31"/>
                  </a:lnTo>
                  <a:lnTo>
                    <a:pt x="269" y="24"/>
                  </a:lnTo>
                  <a:lnTo>
                    <a:pt x="267" y="19"/>
                  </a:lnTo>
                  <a:lnTo>
                    <a:pt x="264" y="14"/>
                  </a:lnTo>
                  <a:lnTo>
                    <a:pt x="261" y="8"/>
                  </a:lnTo>
                  <a:lnTo>
                    <a:pt x="255" y="5"/>
                  </a:lnTo>
                  <a:lnTo>
                    <a:pt x="250" y="2"/>
                  </a:lnTo>
                  <a:lnTo>
                    <a:pt x="245" y="0"/>
                  </a:lnTo>
                  <a:lnTo>
                    <a:pt x="238" y="0"/>
                  </a:lnTo>
                  <a:lnTo>
                    <a:pt x="238" y="0"/>
                  </a:lnTo>
                  <a:lnTo>
                    <a:pt x="232" y="0"/>
                  </a:lnTo>
                  <a:lnTo>
                    <a:pt x="225" y="2"/>
                  </a:lnTo>
                  <a:lnTo>
                    <a:pt x="220" y="5"/>
                  </a:lnTo>
                  <a:lnTo>
                    <a:pt x="216" y="8"/>
                  </a:lnTo>
                  <a:lnTo>
                    <a:pt x="211" y="14"/>
                  </a:lnTo>
                  <a:lnTo>
                    <a:pt x="209" y="19"/>
                  </a:lnTo>
                  <a:lnTo>
                    <a:pt x="207" y="24"/>
                  </a:lnTo>
                  <a:lnTo>
                    <a:pt x="206" y="31"/>
                  </a:lnTo>
                  <a:lnTo>
                    <a:pt x="206" y="97"/>
                  </a:lnTo>
                  <a:lnTo>
                    <a:pt x="206" y="97"/>
                  </a:lnTo>
                  <a:lnTo>
                    <a:pt x="191" y="99"/>
                  </a:lnTo>
                  <a:lnTo>
                    <a:pt x="175" y="103"/>
                  </a:lnTo>
                  <a:lnTo>
                    <a:pt x="161" y="107"/>
                  </a:lnTo>
                  <a:lnTo>
                    <a:pt x="146" y="112"/>
                  </a:lnTo>
                  <a:lnTo>
                    <a:pt x="146" y="112"/>
                  </a:lnTo>
                  <a:lnTo>
                    <a:pt x="131" y="119"/>
                  </a:lnTo>
                  <a:lnTo>
                    <a:pt x="117" y="126"/>
                  </a:lnTo>
                  <a:lnTo>
                    <a:pt x="103" y="134"/>
                  </a:lnTo>
                  <a:lnTo>
                    <a:pt x="89" y="143"/>
                  </a:lnTo>
                  <a:lnTo>
                    <a:pt x="76" y="154"/>
                  </a:lnTo>
                  <a:lnTo>
                    <a:pt x="63" y="166"/>
                  </a:lnTo>
                  <a:lnTo>
                    <a:pt x="52" y="179"/>
                  </a:lnTo>
                  <a:lnTo>
                    <a:pt x="40" y="193"/>
                  </a:lnTo>
                  <a:lnTo>
                    <a:pt x="40" y="193"/>
                  </a:lnTo>
                  <a:lnTo>
                    <a:pt x="31" y="207"/>
                  </a:lnTo>
                  <a:lnTo>
                    <a:pt x="24" y="221"/>
                  </a:lnTo>
                  <a:lnTo>
                    <a:pt x="16" y="236"/>
                  </a:lnTo>
                  <a:lnTo>
                    <a:pt x="11" y="251"/>
                  </a:lnTo>
                  <a:lnTo>
                    <a:pt x="11" y="251"/>
                  </a:lnTo>
                  <a:lnTo>
                    <a:pt x="5" y="267"/>
                  </a:lnTo>
                  <a:lnTo>
                    <a:pt x="2" y="284"/>
                  </a:lnTo>
                  <a:lnTo>
                    <a:pt x="0" y="301"/>
                  </a:lnTo>
                  <a:lnTo>
                    <a:pt x="0" y="318"/>
                  </a:lnTo>
                  <a:lnTo>
                    <a:pt x="0" y="318"/>
                  </a:lnTo>
                  <a:lnTo>
                    <a:pt x="1" y="340"/>
                  </a:lnTo>
                  <a:lnTo>
                    <a:pt x="4" y="362"/>
                  </a:lnTo>
                  <a:lnTo>
                    <a:pt x="10" y="384"/>
                  </a:lnTo>
                  <a:lnTo>
                    <a:pt x="18" y="406"/>
                  </a:lnTo>
                  <a:lnTo>
                    <a:pt x="18" y="406"/>
                  </a:lnTo>
                  <a:lnTo>
                    <a:pt x="25" y="419"/>
                  </a:lnTo>
                  <a:lnTo>
                    <a:pt x="31" y="432"/>
                  </a:lnTo>
                  <a:lnTo>
                    <a:pt x="39" y="445"/>
                  </a:lnTo>
                  <a:lnTo>
                    <a:pt x="47" y="457"/>
                  </a:lnTo>
                  <a:lnTo>
                    <a:pt x="56" y="470"/>
                  </a:lnTo>
                  <a:lnTo>
                    <a:pt x="65" y="481"/>
                  </a:lnTo>
                  <a:lnTo>
                    <a:pt x="76" y="493"/>
                  </a:lnTo>
                  <a:lnTo>
                    <a:pt x="87" y="505"/>
                  </a:lnTo>
                  <a:lnTo>
                    <a:pt x="87" y="505"/>
                  </a:lnTo>
                  <a:lnTo>
                    <a:pt x="108" y="526"/>
                  </a:lnTo>
                  <a:lnTo>
                    <a:pt x="131" y="547"/>
                  </a:lnTo>
                  <a:lnTo>
                    <a:pt x="174" y="582"/>
                  </a:lnTo>
                  <a:lnTo>
                    <a:pt x="174" y="582"/>
                  </a:lnTo>
                  <a:lnTo>
                    <a:pt x="203" y="606"/>
                  </a:lnTo>
                  <a:lnTo>
                    <a:pt x="225" y="625"/>
                  </a:lnTo>
                  <a:lnTo>
                    <a:pt x="225" y="625"/>
                  </a:lnTo>
                  <a:lnTo>
                    <a:pt x="241" y="642"/>
                  </a:lnTo>
                  <a:lnTo>
                    <a:pt x="255" y="657"/>
                  </a:lnTo>
                  <a:lnTo>
                    <a:pt x="255" y="657"/>
                  </a:lnTo>
                  <a:lnTo>
                    <a:pt x="265" y="670"/>
                  </a:lnTo>
                  <a:lnTo>
                    <a:pt x="271" y="685"/>
                  </a:lnTo>
                  <a:lnTo>
                    <a:pt x="271" y="685"/>
                  </a:lnTo>
                  <a:lnTo>
                    <a:pt x="274" y="691"/>
                  </a:lnTo>
                  <a:lnTo>
                    <a:pt x="275" y="697"/>
                  </a:lnTo>
                  <a:lnTo>
                    <a:pt x="275" y="697"/>
                  </a:lnTo>
                  <a:lnTo>
                    <a:pt x="274" y="703"/>
                  </a:lnTo>
                  <a:lnTo>
                    <a:pt x="273" y="708"/>
                  </a:lnTo>
                  <a:lnTo>
                    <a:pt x="273" y="708"/>
                  </a:lnTo>
                  <a:lnTo>
                    <a:pt x="270" y="712"/>
                  </a:lnTo>
                  <a:lnTo>
                    <a:pt x="267" y="716"/>
                  </a:lnTo>
                  <a:lnTo>
                    <a:pt x="260" y="723"/>
                  </a:lnTo>
                  <a:lnTo>
                    <a:pt x="260" y="723"/>
                  </a:lnTo>
                  <a:lnTo>
                    <a:pt x="255" y="725"/>
                  </a:lnTo>
                  <a:lnTo>
                    <a:pt x="250" y="727"/>
                  </a:lnTo>
                  <a:lnTo>
                    <a:pt x="245" y="728"/>
                  </a:lnTo>
                  <a:lnTo>
                    <a:pt x="239" y="728"/>
                  </a:lnTo>
                  <a:lnTo>
                    <a:pt x="239" y="728"/>
                  </a:lnTo>
                  <a:lnTo>
                    <a:pt x="231" y="728"/>
                  </a:lnTo>
                  <a:lnTo>
                    <a:pt x="224" y="726"/>
                  </a:lnTo>
                  <a:lnTo>
                    <a:pt x="224" y="726"/>
                  </a:lnTo>
                  <a:lnTo>
                    <a:pt x="216" y="721"/>
                  </a:lnTo>
                  <a:lnTo>
                    <a:pt x="209" y="715"/>
                  </a:lnTo>
                  <a:lnTo>
                    <a:pt x="209" y="715"/>
                  </a:lnTo>
                  <a:lnTo>
                    <a:pt x="206" y="710"/>
                  </a:lnTo>
                  <a:lnTo>
                    <a:pt x="204" y="706"/>
                  </a:lnTo>
                  <a:lnTo>
                    <a:pt x="203" y="698"/>
                  </a:lnTo>
                  <a:lnTo>
                    <a:pt x="203" y="698"/>
                  </a:lnTo>
                  <a:lnTo>
                    <a:pt x="202" y="688"/>
                  </a:lnTo>
                  <a:lnTo>
                    <a:pt x="201" y="679"/>
                  </a:lnTo>
                  <a:lnTo>
                    <a:pt x="199" y="669"/>
                  </a:lnTo>
                  <a:lnTo>
                    <a:pt x="195" y="660"/>
                  </a:lnTo>
                  <a:lnTo>
                    <a:pt x="191" y="652"/>
                  </a:lnTo>
                  <a:lnTo>
                    <a:pt x="186" y="643"/>
                  </a:lnTo>
                  <a:lnTo>
                    <a:pt x="179" y="636"/>
                  </a:lnTo>
                  <a:lnTo>
                    <a:pt x="172" y="628"/>
                  </a:lnTo>
                  <a:lnTo>
                    <a:pt x="172" y="628"/>
                  </a:lnTo>
                  <a:lnTo>
                    <a:pt x="164" y="622"/>
                  </a:lnTo>
                  <a:lnTo>
                    <a:pt x="157" y="617"/>
                  </a:lnTo>
                  <a:lnTo>
                    <a:pt x="148" y="612"/>
                  </a:lnTo>
                  <a:lnTo>
                    <a:pt x="140" y="608"/>
                  </a:lnTo>
                  <a:lnTo>
                    <a:pt x="130" y="606"/>
                  </a:lnTo>
                  <a:lnTo>
                    <a:pt x="121" y="604"/>
                  </a:lnTo>
                  <a:lnTo>
                    <a:pt x="112" y="603"/>
                  </a:lnTo>
                  <a:lnTo>
                    <a:pt x="102" y="601"/>
                  </a:lnTo>
                  <a:lnTo>
                    <a:pt x="92" y="603"/>
                  </a:lnTo>
                  <a:lnTo>
                    <a:pt x="84" y="604"/>
                  </a:lnTo>
                  <a:lnTo>
                    <a:pt x="74" y="606"/>
                  </a:lnTo>
                  <a:lnTo>
                    <a:pt x="65" y="608"/>
                  </a:lnTo>
                  <a:lnTo>
                    <a:pt x="56" y="612"/>
                  </a:lnTo>
                  <a:lnTo>
                    <a:pt x="47" y="617"/>
                  </a:lnTo>
                  <a:lnTo>
                    <a:pt x="40" y="622"/>
                  </a:lnTo>
                  <a:lnTo>
                    <a:pt x="32" y="628"/>
                  </a:lnTo>
                  <a:lnTo>
                    <a:pt x="32" y="628"/>
                  </a:lnTo>
                  <a:lnTo>
                    <a:pt x="25" y="636"/>
                  </a:lnTo>
                  <a:lnTo>
                    <a:pt x="19" y="643"/>
                  </a:lnTo>
                  <a:lnTo>
                    <a:pt x="14" y="652"/>
                  </a:lnTo>
                  <a:lnTo>
                    <a:pt x="10" y="660"/>
                  </a:lnTo>
                  <a:lnTo>
                    <a:pt x="6" y="669"/>
                  </a:lnTo>
                  <a:lnTo>
                    <a:pt x="3" y="679"/>
                  </a:lnTo>
                  <a:lnTo>
                    <a:pt x="2" y="688"/>
                  </a:lnTo>
                  <a:lnTo>
                    <a:pt x="2" y="698"/>
                  </a:lnTo>
                  <a:lnTo>
                    <a:pt x="2" y="698"/>
                  </a:lnTo>
                  <a:lnTo>
                    <a:pt x="3" y="721"/>
                  </a:lnTo>
                  <a:lnTo>
                    <a:pt x="6" y="743"/>
                  </a:lnTo>
                  <a:lnTo>
                    <a:pt x="12" y="765"/>
                  </a:lnTo>
                  <a:lnTo>
                    <a:pt x="20" y="786"/>
                  </a:lnTo>
                  <a:lnTo>
                    <a:pt x="20" y="786"/>
                  </a:lnTo>
                  <a:lnTo>
                    <a:pt x="28" y="801"/>
                  </a:lnTo>
                  <a:lnTo>
                    <a:pt x="37" y="815"/>
                  </a:lnTo>
                  <a:lnTo>
                    <a:pt x="46" y="828"/>
                  </a:lnTo>
                  <a:lnTo>
                    <a:pt x="56" y="841"/>
                  </a:lnTo>
                  <a:lnTo>
                    <a:pt x="68" y="853"/>
                  </a:lnTo>
                  <a:lnTo>
                    <a:pt x="79" y="863"/>
                  </a:lnTo>
                  <a:lnTo>
                    <a:pt x="92" y="874"/>
                  </a:lnTo>
                  <a:lnTo>
                    <a:pt x="106" y="883"/>
                  </a:lnTo>
                  <a:lnTo>
                    <a:pt x="106" y="883"/>
                  </a:lnTo>
                  <a:lnTo>
                    <a:pt x="118" y="890"/>
                  </a:lnTo>
                  <a:lnTo>
                    <a:pt x="130" y="897"/>
                  </a:lnTo>
                  <a:lnTo>
                    <a:pt x="142" y="902"/>
                  </a:lnTo>
                  <a:lnTo>
                    <a:pt x="155" y="907"/>
                  </a:lnTo>
                  <a:lnTo>
                    <a:pt x="167" y="910"/>
                  </a:lnTo>
                  <a:lnTo>
                    <a:pt x="180" y="915"/>
                  </a:lnTo>
                  <a:lnTo>
                    <a:pt x="193" y="917"/>
                  </a:lnTo>
                  <a:lnTo>
                    <a:pt x="206" y="919"/>
                  </a:lnTo>
                  <a:lnTo>
                    <a:pt x="206" y="986"/>
                  </a:lnTo>
                  <a:lnTo>
                    <a:pt x="206" y="986"/>
                  </a:lnTo>
                  <a:lnTo>
                    <a:pt x="207" y="992"/>
                  </a:lnTo>
                  <a:lnTo>
                    <a:pt x="209" y="997"/>
                  </a:lnTo>
                  <a:lnTo>
                    <a:pt x="211" y="1003"/>
                  </a:lnTo>
                  <a:lnTo>
                    <a:pt x="216" y="1008"/>
                  </a:lnTo>
                  <a:lnTo>
                    <a:pt x="220" y="1011"/>
                  </a:lnTo>
                  <a:lnTo>
                    <a:pt x="225" y="1015"/>
                  </a:lnTo>
                  <a:lnTo>
                    <a:pt x="232" y="1017"/>
                  </a:lnTo>
                  <a:lnTo>
                    <a:pt x="238" y="1017"/>
                  </a:lnTo>
                  <a:lnTo>
                    <a:pt x="238" y="1017"/>
                  </a:lnTo>
                  <a:lnTo>
                    <a:pt x="245" y="1017"/>
                  </a:lnTo>
                  <a:lnTo>
                    <a:pt x="250" y="1015"/>
                  </a:lnTo>
                  <a:lnTo>
                    <a:pt x="255" y="1011"/>
                  </a:lnTo>
                  <a:lnTo>
                    <a:pt x="261" y="1008"/>
                  </a:lnTo>
                  <a:lnTo>
                    <a:pt x="264" y="1003"/>
                  </a:lnTo>
                  <a:lnTo>
                    <a:pt x="267" y="997"/>
                  </a:lnTo>
                  <a:lnTo>
                    <a:pt x="269" y="992"/>
                  </a:lnTo>
                  <a:lnTo>
                    <a:pt x="269" y="986"/>
                  </a:lnTo>
                  <a:lnTo>
                    <a:pt x="269" y="919"/>
                  </a:lnTo>
                  <a:lnTo>
                    <a:pt x="269" y="919"/>
                  </a:lnTo>
                  <a:lnTo>
                    <a:pt x="285" y="917"/>
                  </a:lnTo>
                  <a:lnTo>
                    <a:pt x="300" y="914"/>
                  </a:lnTo>
                  <a:lnTo>
                    <a:pt x="315" y="909"/>
                  </a:lnTo>
                  <a:lnTo>
                    <a:pt x="332" y="904"/>
                  </a:lnTo>
                  <a:lnTo>
                    <a:pt x="332" y="904"/>
                  </a:lnTo>
                  <a:lnTo>
                    <a:pt x="347" y="897"/>
                  </a:lnTo>
                  <a:lnTo>
                    <a:pt x="362" y="889"/>
                  </a:lnTo>
                  <a:lnTo>
                    <a:pt x="376" y="880"/>
                  </a:lnTo>
                  <a:lnTo>
                    <a:pt x="388" y="871"/>
                  </a:lnTo>
                  <a:lnTo>
                    <a:pt x="401" y="860"/>
                  </a:lnTo>
                  <a:lnTo>
                    <a:pt x="413" y="849"/>
                  </a:lnTo>
                  <a:lnTo>
                    <a:pt x="424" y="836"/>
                  </a:lnTo>
                  <a:lnTo>
                    <a:pt x="433" y="825"/>
                  </a:lnTo>
                  <a:lnTo>
                    <a:pt x="433" y="825"/>
                  </a:lnTo>
                  <a:lnTo>
                    <a:pt x="444" y="810"/>
                  </a:lnTo>
                  <a:lnTo>
                    <a:pt x="453" y="795"/>
                  </a:lnTo>
                  <a:lnTo>
                    <a:pt x="460" y="780"/>
                  </a:lnTo>
                  <a:lnTo>
                    <a:pt x="466" y="763"/>
                  </a:lnTo>
                  <a:lnTo>
                    <a:pt x="471" y="748"/>
                  </a:lnTo>
                  <a:lnTo>
                    <a:pt x="474" y="731"/>
                  </a:lnTo>
                  <a:lnTo>
                    <a:pt x="476" y="715"/>
                  </a:lnTo>
                  <a:lnTo>
                    <a:pt x="476" y="698"/>
                  </a:lnTo>
                  <a:lnTo>
                    <a:pt x="476" y="698"/>
                  </a:lnTo>
                  <a:lnTo>
                    <a:pt x="475" y="677"/>
                  </a:lnTo>
                  <a:lnTo>
                    <a:pt x="472" y="655"/>
                  </a:lnTo>
                  <a:lnTo>
                    <a:pt x="467" y="634"/>
                  </a:lnTo>
                  <a:lnTo>
                    <a:pt x="458" y="612"/>
                  </a:lnTo>
                  <a:lnTo>
                    <a:pt x="458" y="612"/>
                  </a:lnTo>
                  <a:close/>
                  <a:moveTo>
                    <a:pt x="383" y="786"/>
                  </a:moveTo>
                  <a:lnTo>
                    <a:pt x="383" y="786"/>
                  </a:lnTo>
                  <a:lnTo>
                    <a:pt x="376" y="796"/>
                  </a:lnTo>
                  <a:lnTo>
                    <a:pt x="367" y="804"/>
                  </a:lnTo>
                  <a:lnTo>
                    <a:pt x="358" y="813"/>
                  </a:lnTo>
                  <a:lnTo>
                    <a:pt x="350" y="820"/>
                  </a:lnTo>
                  <a:lnTo>
                    <a:pt x="340" y="827"/>
                  </a:lnTo>
                  <a:lnTo>
                    <a:pt x="329" y="834"/>
                  </a:lnTo>
                  <a:lnTo>
                    <a:pt x="319" y="840"/>
                  </a:lnTo>
                  <a:lnTo>
                    <a:pt x="308" y="845"/>
                  </a:lnTo>
                  <a:lnTo>
                    <a:pt x="308" y="845"/>
                  </a:lnTo>
                  <a:lnTo>
                    <a:pt x="296" y="848"/>
                  </a:lnTo>
                  <a:lnTo>
                    <a:pt x="285" y="851"/>
                  </a:lnTo>
                  <a:lnTo>
                    <a:pt x="275" y="855"/>
                  </a:lnTo>
                  <a:lnTo>
                    <a:pt x="263" y="856"/>
                  </a:lnTo>
                  <a:lnTo>
                    <a:pt x="252" y="858"/>
                  </a:lnTo>
                  <a:lnTo>
                    <a:pt x="241" y="858"/>
                  </a:lnTo>
                  <a:lnTo>
                    <a:pt x="231" y="858"/>
                  </a:lnTo>
                  <a:lnTo>
                    <a:pt x="220" y="857"/>
                  </a:lnTo>
                  <a:lnTo>
                    <a:pt x="200" y="854"/>
                  </a:lnTo>
                  <a:lnTo>
                    <a:pt x="179" y="848"/>
                  </a:lnTo>
                  <a:lnTo>
                    <a:pt x="159" y="840"/>
                  </a:lnTo>
                  <a:lnTo>
                    <a:pt x="141" y="829"/>
                  </a:lnTo>
                  <a:lnTo>
                    <a:pt x="141" y="829"/>
                  </a:lnTo>
                  <a:lnTo>
                    <a:pt x="130" y="823"/>
                  </a:lnTo>
                  <a:lnTo>
                    <a:pt x="121" y="815"/>
                  </a:lnTo>
                  <a:lnTo>
                    <a:pt x="112" y="807"/>
                  </a:lnTo>
                  <a:lnTo>
                    <a:pt x="104" y="799"/>
                  </a:lnTo>
                  <a:lnTo>
                    <a:pt x="97" y="789"/>
                  </a:lnTo>
                  <a:lnTo>
                    <a:pt x="89" y="781"/>
                  </a:lnTo>
                  <a:lnTo>
                    <a:pt x="84" y="770"/>
                  </a:lnTo>
                  <a:lnTo>
                    <a:pt x="78" y="760"/>
                  </a:lnTo>
                  <a:lnTo>
                    <a:pt x="78" y="760"/>
                  </a:lnTo>
                  <a:lnTo>
                    <a:pt x="73" y="745"/>
                  </a:lnTo>
                  <a:lnTo>
                    <a:pt x="69" y="730"/>
                  </a:lnTo>
                  <a:lnTo>
                    <a:pt x="67" y="714"/>
                  </a:lnTo>
                  <a:lnTo>
                    <a:pt x="65" y="698"/>
                  </a:lnTo>
                  <a:lnTo>
                    <a:pt x="65" y="698"/>
                  </a:lnTo>
                  <a:lnTo>
                    <a:pt x="65" y="692"/>
                  </a:lnTo>
                  <a:lnTo>
                    <a:pt x="68" y="686"/>
                  </a:lnTo>
                  <a:lnTo>
                    <a:pt x="71" y="680"/>
                  </a:lnTo>
                  <a:lnTo>
                    <a:pt x="75" y="676"/>
                  </a:lnTo>
                  <a:lnTo>
                    <a:pt x="75" y="676"/>
                  </a:lnTo>
                  <a:lnTo>
                    <a:pt x="82" y="670"/>
                  </a:lnTo>
                  <a:lnTo>
                    <a:pt x="88" y="667"/>
                  </a:lnTo>
                  <a:lnTo>
                    <a:pt x="94" y="666"/>
                  </a:lnTo>
                  <a:lnTo>
                    <a:pt x="102" y="665"/>
                  </a:lnTo>
                  <a:lnTo>
                    <a:pt x="102" y="665"/>
                  </a:lnTo>
                  <a:lnTo>
                    <a:pt x="109" y="666"/>
                  </a:lnTo>
                  <a:lnTo>
                    <a:pt x="117" y="667"/>
                  </a:lnTo>
                  <a:lnTo>
                    <a:pt x="123" y="670"/>
                  </a:lnTo>
                  <a:lnTo>
                    <a:pt x="129" y="676"/>
                  </a:lnTo>
                  <a:lnTo>
                    <a:pt x="129" y="676"/>
                  </a:lnTo>
                  <a:lnTo>
                    <a:pt x="133" y="680"/>
                  </a:lnTo>
                  <a:lnTo>
                    <a:pt x="136" y="685"/>
                  </a:lnTo>
                  <a:lnTo>
                    <a:pt x="138" y="692"/>
                  </a:lnTo>
                  <a:lnTo>
                    <a:pt x="140" y="698"/>
                  </a:lnTo>
                  <a:lnTo>
                    <a:pt x="140" y="698"/>
                  </a:lnTo>
                  <a:lnTo>
                    <a:pt x="141" y="712"/>
                  </a:lnTo>
                  <a:lnTo>
                    <a:pt x="144" y="725"/>
                  </a:lnTo>
                  <a:lnTo>
                    <a:pt x="149" y="739"/>
                  </a:lnTo>
                  <a:lnTo>
                    <a:pt x="158" y="753"/>
                  </a:lnTo>
                  <a:lnTo>
                    <a:pt x="158" y="753"/>
                  </a:lnTo>
                  <a:lnTo>
                    <a:pt x="166" y="763"/>
                  </a:lnTo>
                  <a:lnTo>
                    <a:pt x="177" y="772"/>
                  </a:lnTo>
                  <a:lnTo>
                    <a:pt x="188" y="780"/>
                  </a:lnTo>
                  <a:lnTo>
                    <a:pt x="201" y="785"/>
                  </a:lnTo>
                  <a:lnTo>
                    <a:pt x="201" y="785"/>
                  </a:lnTo>
                  <a:lnTo>
                    <a:pt x="212" y="789"/>
                  </a:lnTo>
                  <a:lnTo>
                    <a:pt x="224" y="791"/>
                  </a:lnTo>
                  <a:lnTo>
                    <a:pt x="237" y="792"/>
                  </a:lnTo>
                  <a:lnTo>
                    <a:pt x="249" y="791"/>
                  </a:lnTo>
                  <a:lnTo>
                    <a:pt x="261" y="789"/>
                  </a:lnTo>
                  <a:lnTo>
                    <a:pt x="273" y="786"/>
                  </a:lnTo>
                  <a:lnTo>
                    <a:pt x="284" y="782"/>
                  </a:lnTo>
                  <a:lnTo>
                    <a:pt x="295" y="776"/>
                  </a:lnTo>
                  <a:lnTo>
                    <a:pt x="295" y="776"/>
                  </a:lnTo>
                  <a:lnTo>
                    <a:pt x="306" y="768"/>
                  </a:lnTo>
                  <a:lnTo>
                    <a:pt x="315" y="758"/>
                  </a:lnTo>
                  <a:lnTo>
                    <a:pt x="324" y="746"/>
                  </a:lnTo>
                  <a:lnTo>
                    <a:pt x="330" y="735"/>
                  </a:lnTo>
                  <a:lnTo>
                    <a:pt x="330" y="735"/>
                  </a:lnTo>
                  <a:lnTo>
                    <a:pt x="334" y="726"/>
                  </a:lnTo>
                  <a:lnTo>
                    <a:pt x="336" y="716"/>
                  </a:lnTo>
                  <a:lnTo>
                    <a:pt x="338" y="707"/>
                  </a:lnTo>
                  <a:lnTo>
                    <a:pt x="338" y="697"/>
                  </a:lnTo>
                  <a:lnTo>
                    <a:pt x="338" y="697"/>
                  </a:lnTo>
                  <a:lnTo>
                    <a:pt x="337" y="686"/>
                  </a:lnTo>
                  <a:lnTo>
                    <a:pt x="336" y="677"/>
                  </a:lnTo>
                  <a:lnTo>
                    <a:pt x="334" y="667"/>
                  </a:lnTo>
                  <a:lnTo>
                    <a:pt x="329" y="659"/>
                  </a:lnTo>
                  <a:lnTo>
                    <a:pt x="329" y="659"/>
                  </a:lnTo>
                  <a:lnTo>
                    <a:pt x="325" y="649"/>
                  </a:lnTo>
                  <a:lnTo>
                    <a:pt x="320" y="639"/>
                  </a:lnTo>
                  <a:lnTo>
                    <a:pt x="313" y="628"/>
                  </a:lnTo>
                  <a:lnTo>
                    <a:pt x="305" y="618"/>
                  </a:lnTo>
                  <a:lnTo>
                    <a:pt x="305" y="618"/>
                  </a:lnTo>
                  <a:lnTo>
                    <a:pt x="289" y="599"/>
                  </a:lnTo>
                  <a:lnTo>
                    <a:pt x="268" y="579"/>
                  </a:lnTo>
                  <a:lnTo>
                    <a:pt x="268" y="579"/>
                  </a:lnTo>
                  <a:lnTo>
                    <a:pt x="245" y="557"/>
                  </a:lnTo>
                  <a:lnTo>
                    <a:pt x="214" y="533"/>
                  </a:lnTo>
                  <a:lnTo>
                    <a:pt x="172" y="497"/>
                  </a:lnTo>
                  <a:lnTo>
                    <a:pt x="172" y="497"/>
                  </a:lnTo>
                  <a:lnTo>
                    <a:pt x="152" y="480"/>
                  </a:lnTo>
                  <a:lnTo>
                    <a:pt x="133" y="461"/>
                  </a:lnTo>
                  <a:lnTo>
                    <a:pt x="133" y="461"/>
                  </a:lnTo>
                  <a:lnTo>
                    <a:pt x="115" y="442"/>
                  </a:lnTo>
                  <a:lnTo>
                    <a:pt x="100" y="421"/>
                  </a:lnTo>
                  <a:lnTo>
                    <a:pt x="87" y="402"/>
                  </a:lnTo>
                  <a:lnTo>
                    <a:pt x="77" y="382"/>
                  </a:lnTo>
                  <a:lnTo>
                    <a:pt x="77" y="382"/>
                  </a:lnTo>
                  <a:lnTo>
                    <a:pt x="71" y="365"/>
                  </a:lnTo>
                  <a:lnTo>
                    <a:pt x="67" y="349"/>
                  </a:lnTo>
                  <a:lnTo>
                    <a:pt x="64" y="333"/>
                  </a:lnTo>
                  <a:lnTo>
                    <a:pt x="63" y="318"/>
                  </a:lnTo>
                  <a:lnTo>
                    <a:pt x="63" y="318"/>
                  </a:lnTo>
                  <a:lnTo>
                    <a:pt x="63" y="306"/>
                  </a:lnTo>
                  <a:lnTo>
                    <a:pt x="65" y="295"/>
                  </a:lnTo>
                  <a:lnTo>
                    <a:pt x="68" y="283"/>
                  </a:lnTo>
                  <a:lnTo>
                    <a:pt x="71" y="271"/>
                  </a:lnTo>
                  <a:lnTo>
                    <a:pt x="71" y="271"/>
                  </a:lnTo>
                  <a:lnTo>
                    <a:pt x="75" y="260"/>
                  </a:lnTo>
                  <a:lnTo>
                    <a:pt x="80" y="250"/>
                  </a:lnTo>
                  <a:lnTo>
                    <a:pt x="86" y="239"/>
                  </a:lnTo>
                  <a:lnTo>
                    <a:pt x="91" y="230"/>
                  </a:lnTo>
                  <a:lnTo>
                    <a:pt x="91" y="230"/>
                  </a:lnTo>
                  <a:lnTo>
                    <a:pt x="100" y="221"/>
                  </a:lnTo>
                  <a:lnTo>
                    <a:pt x="108" y="211"/>
                  </a:lnTo>
                  <a:lnTo>
                    <a:pt x="117" y="202"/>
                  </a:lnTo>
                  <a:lnTo>
                    <a:pt x="127" y="195"/>
                  </a:lnTo>
                  <a:lnTo>
                    <a:pt x="137" y="187"/>
                  </a:lnTo>
                  <a:lnTo>
                    <a:pt x="148" y="181"/>
                  </a:lnTo>
                  <a:lnTo>
                    <a:pt x="159" y="176"/>
                  </a:lnTo>
                  <a:lnTo>
                    <a:pt x="171" y="171"/>
                  </a:lnTo>
                  <a:lnTo>
                    <a:pt x="171" y="171"/>
                  </a:lnTo>
                  <a:lnTo>
                    <a:pt x="186" y="166"/>
                  </a:lnTo>
                  <a:lnTo>
                    <a:pt x="202" y="162"/>
                  </a:lnTo>
                  <a:lnTo>
                    <a:pt x="219" y="159"/>
                  </a:lnTo>
                  <a:lnTo>
                    <a:pt x="237" y="158"/>
                  </a:lnTo>
                  <a:lnTo>
                    <a:pt x="237" y="158"/>
                  </a:lnTo>
                  <a:lnTo>
                    <a:pt x="250" y="158"/>
                  </a:lnTo>
                  <a:lnTo>
                    <a:pt x="264" y="161"/>
                  </a:lnTo>
                  <a:lnTo>
                    <a:pt x="277" y="163"/>
                  </a:lnTo>
                  <a:lnTo>
                    <a:pt x="289" y="165"/>
                  </a:lnTo>
                  <a:lnTo>
                    <a:pt x="302" y="169"/>
                  </a:lnTo>
                  <a:lnTo>
                    <a:pt x="313" y="173"/>
                  </a:lnTo>
                  <a:lnTo>
                    <a:pt x="324" y="180"/>
                  </a:lnTo>
                  <a:lnTo>
                    <a:pt x="336" y="186"/>
                  </a:lnTo>
                  <a:lnTo>
                    <a:pt x="336" y="186"/>
                  </a:lnTo>
                  <a:lnTo>
                    <a:pt x="346" y="193"/>
                  </a:lnTo>
                  <a:lnTo>
                    <a:pt x="355" y="200"/>
                  </a:lnTo>
                  <a:lnTo>
                    <a:pt x="364" y="208"/>
                  </a:lnTo>
                  <a:lnTo>
                    <a:pt x="371" y="216"/>
                  </a:lnTo>
                  <a:lnTo>
                    <a:pt x="379" y="226"/>
                  </a:lnTo>
                  <a:lnTo>
                    <a:pt x="386" y="235"/>
                  </a:lnTo>
                  <a:lnTo>
                    <a:pt x="393" y="245"/>
                  </a:lnTo>
                  <a:lnTo>
                    <a:pt x="398" y="255"/>
                  </a:lnTo>
                  <a:lnTo>
                    <a:pt x="398" y="255"/>
                  </a:lnTo>
                  <a:lnTo>
                    <a:pt x="403" y="270"/>
                  </a:lnTo>
                  <a:lnTo>
                    <a:pt x="408" y="286"/>
                  </a:lnTo>
                  <a:lnTo>
                    <a:pt x="410" y="301"/>
                  </a:lnTo>
                  <a:lnTo>
                    <a:pt x="411" y="318"/>
                  </a:lnTo>
                  <a:lnTo>
                    <a:pt x="411" y="318"/>
                  </a:lnTo>
                  <a:lnTo>
                    <a:pt x="410" y="325"/>
                  </a:lnTo>
                  <a:lnTo>
                    <a:pt x="409" y="330"/>
                  </a:lnTo>
                  <a:lnTo>
                    <a:pt x="406" y="335"/>
                  </a:lnTo>
                  <a:lnTo>
                    <a:pt x="400" y="340"/>
                  </a:lnTo>
                  <a:lnTo>
                    <a:pt x="400" y="340"/>
                  </a:lnTo>
                  <a:lnTo>
                    <a:pt x="395" y="345"/>
                  </a:lnTo>
                  <a:lnTo>
                    <a:pt x="387" y="348"/>
                  </a:lnTo>
                  <a:lnTo>
                    <a:pt x="381" y="350"/>
                  </a:lnTo>
                  <a:lnTo>
                    <a:pt x="373" y="350"/>
                  </a:lnTo>
                  <a:lnTo>
                    <a:pt x="367" y="350"/>
                  </a:lnTo>
                  <a:lnTo>
                    <a:pt x="359" y="348"/>
                  </a:lnTo>
                  <a:lnTo>
                    <a:pt x="353" y="345"/>
                  </a:lnTo>
                  <a:lnTo>
                    <a:pt x="348" y="340"/>
                  </a:lnTo>
                  <a:lnTo>
                    <a:pt x="348" y="340"/>
                  </a:lnTo>
                  <a:lnTo>
                    <a:pt x="342" y="335"/>
                  </a:lnTo>
                  <a:lnTo>
                    <a:pt x="339" y="330"/>
                  </a:lnTo>
                  <a:lnTo>
                    <a:pt x="338" y="325"/>
                  </a:lnTo>
                  <a:lnTo>
                    <a:pt x="337" y="318"/>
                  </a:lnTo>
                  <a:lnTo>
                    <a:pt x="337" y="318"/>
                  </a:lnTo>
                  <a:lnTo>
                    <a:pt x="336" y="304"/>
                  </a:lnTo>
                  <a:lnTo>
                    <a:pt x="333" y="290"/>
                  </a:lnTo>
                  <a:lnTo>
                    <a:pt x="326" y="276"/>
                  </a:lnTo>
                  <a:lnTo>
                    <a:pt x="319" y="262"/>
                  </a:lnTo>
                  <a:lnTo>
                    <a:pt x="319" y="262"/>
                  </a:lnTo>
                  <a:lnTo>
                    <a:pt x="309" y="252"/>
                  </a:lnTo>
                  <a:lnTo>
                    <a:pt x="299" y="243"/>
                  </a:lnTo>
                  <a:lnTo>
                    <a:pt x="288" y="237"/>
                  </a:lnTo>
                  <a:lnTo>
                    <a:pt x="275" y="230"/>
                  </a:lnTo>
                  <a:lnTo>
                    <a:pt x="275" y="230"/>
                  </a:lnTo>
                  <a:lnTo>
                    <a:pt x="264" y="227"/>
                  </a:lnTo>
                  <a:lnTo>
                    <a:pt x="252" y="225"/>
                  </a:lnTo>
                  <a:lnTo>
                    <a:pt x="240" y="224"/>
                  </a:lnTo>
                  <a:lnTo>
                    <a:pt x="229" y="224"/>
                  </a:lnTo>
                  <a:lnTo>
                    <a:pt x="217" y="226"/>
                  </a:lnTo>
                  <a:lnTo>
                    <a:pt x="205" y="229"/>
                  </a:lnTo>
                  <a:lnTo>
                    <a:pt x="193" y="233"/>
                  </a:lnTo>
                  <a:lnTo>
                    <a:pt x="182" y="240"/>
                  </a:lnTo>
                  <a:lnTo>
                    <a:pt x="182" y="240"/>
                  </a:lnTo>
                  <a:lnTo>
                    <a:pt x="171" y="248"/>
                  </a:lnTo>
                  <a:lnTo>
                    <a:pt x="161" y="258"/>
                  </a:lnTo>
                  <a:lnTo>
                    <a:pt x="152" y="269"/>
                  </a:lnTo>
                  <a:lnTo>
                    <a:pt x="146" y="281"/>
                  </a:lnTo>
                  <a:lnTo>
                    <a:pt x="146" y="281"/>
                  </a:lnTo>
                  <a:lnTo>
                    <a:pt x="143" y="289"/>
                  </a:lnTo>
                  <a:lnTo>
                    <a:pt x="141" y="299"/>
                  </a:lnTo>
                  <a:lnTo>
                    <a:pt x="138" y="309"/>
                  </a:lnTo>
                  <a:lnTo>
                    <a:pt x="138" y="318"/>
                  </a:lnTo>
                  <a:lnTo>
                    <a:pt x="138" y="318"/>
                  </a:lnTo>
                  <a:lnTo>
                    <a:pt x="138" y="329"/>
                  </a:lnTo>
                  <a:lnTo>
                    <a:pt x="141" y="339"/>
                  </a:lnTo>
                  <a:lnTo>
                    <a:pt x="143" y="348"/>
                  </a:lnTo>
                  <a:lnTo>
                    <a:pt x="146" y="356"/>
                  </a:lnTo>
                  <a:lnTo>
                    <a:pt x="146" y="356"/>
                  </a:lnTo>
                  <a:lnTo>
                    <a:pt x="151" y="367"/>
                  </a:lnTo>
                  <a:lnTo>
                    <a:pt x="157" y="377"/>
                  </a:lnTo>
                  <a:lnTo>
                    <a:pt x="163" y="388"/>
                  </a:lnTo>
                  <a:lnTo>
                    <a:pt x="172" y="398"/>
                  </a:lnTo>
                  <a:lnTo>
                    <a:pt x="172" y="398"/>
                  </a:lnTo>
                  <a:lnTo>
                    <a:pt x="179" y="407"/>
                  </a:lnTo>
                  <a:lnTo>
                    <a:pt x="188" y="417"/>
                  </a:lnTo>
                  <a:lnTo>
                    <a:pt x="208" y="437"/>
                  </a:lnTo>
                  <a:lnTo>
                    <a:pt x="208" y="437"/>
                  </a:lnTo>
                  <a:lnTo>
                    <a:pt x="233" y="459"/>
                  </a:lnTo>
                  <a:lnTo>
                    <a:pt x="264" y="485"/>
                  </a:lnTo>
                  <a:lnTo>
                    <a:pt x="264" y="485"/>
                  </a:lnTo>
                  <a:lnTo>
                    <a:pt x="294" y="508"/>
                  </a:lnTo>
                  <a:lnTo>
                    <a:pt x="294" y="508"/>
                  </a:lnTo>
                  <a:lnTo>
                    <a:pt x="310" y="521"/>
                  </a:lnTo>
                  <a:lnTo>
                    <a:pt x="326" y="537"/>
                  </a:lnTo>
                  <a:lnTo>
                    <a:pt x="326" y="537"/>
                  </a:lnTo>
                  <a:lnTo>
                    <a:pt x="341" y="551"/>
                  </a:lnTo>
                  <a:lnTo>
                    <a:pt x="354" y="566"/>
                  </a:lnTo>
                  <a:lnTo>
                    <a:pt x="354" y="566"/>
                  </a:lnTo>
                  <a:lnTo>
                    <a:pt x="376" y="593"/>
                  </a:lnTo>
                  <a:lnTo>
                    <a:pt x="376" y="593"/>
                  </a:lnTo>
                  <a:lnTo>
                    <a:pt x="383" y="604"/>
                  </a:lnTo>
                  <a:lnTo>
                    <a:pt x="390" y="614"/>
                  </a:lnTo>
                  <a:lnTo>
                    <a:pt x="395" y="625"/>
                  </a:lnTo>
                  <a:lnTo>
                    <a:pt x="399" y="636"/>
                  </a:lnTo>
                  <a:lnTo>
                    <a:pt x="399" y="636"/>
                  </a:lnTo>
                  <a:lnTo>
                    <a:pt x="406" y="652"/>
                  </a:lnTo>
                  <a:lnTo>
                    <a:pt x="410" y="667"/>
                  </a:lnTo>
                  <a:lnTo>
                    <a:pt x="412" y="683"/>
                  </a:lnTo>
                  <a:lnTo>
                    <a:pt x="413" y="698"/>
                  </a:lnTo>
                  <a:lnTo>
                    <a:pt x="413" y="698"/>
                  </a:lnTo>
                  <a:lnTo>
                    <a:pt x="412" y="710"/>
                  </a:lnTo>
                  <a:lnTo>
                    <a:pt x="411" y="722"/>
                  </a:lnTo>
                  <a:lnTo>
                    <a:pt x="409" y="732"/>
                  </a:lnTo>
                  <a:lnTo>
                    <a:pt x="406" y="744"/>
                  </a:lnTo>
                  <a:lnTo>
                    <a:pt x="401" y="755"/>
                  </a:lnTo>
                  <a:lnTo>
                    <a:pt x="396" y="766"/>
                  </a:lnTo>
                  <a:lnTo>
                    <a:pt x="390" y="776"/>
                  </a:lnTo>
                  <a:lnTo>
                    <a:pt x="383" y="786"/>
                  </a:lnTo>
                  <a:lnTo>
                    <a:pt x="383" y="78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6568485" y="4905819"/>
            <a:ext cx="869715" cy="869714"/>
            <a:chOff x="6568486" y="4905819"/>
            <a:chExt cx="869714" cy="869714"/>
          </a:xfrm>
        </p:grpSpPr>
        <p:sp>
          <p:nvSpPr>
            <p:cNvPr id="16" name="椭圆 15"/>
            <p:cNvSpPr/>
            <p:nvPr/>
          </p:nvSpPr>
          <p:spPr>
            <a:xfrm>
              <a:off x="6568486" y="4905819"/>
              <a:ext cx="869714" cy="86971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5" name="Freeform 75"/>
            <p:cNvSpPr>
              <a:spLocks noEditPoints="1"/>
            </p:cNvSpPr>
            <p:nvPr/>
          </p:nvSpPr>
          <p:spPr bwMode="auto">
            <a:xfrm>
              <a:off x="6843005" y="5199331"/>
              <a:ext cx="322263" cy="282575"/>
            </a:xfrm>
            <a:custGeom>
              <a:avLst/>
              <a:gdLst>
                <a:gd name="T0" fmla="*/ 918 w 1018"/>
                <a:gd name="T1" fmla="*/ 194 h 891"/>
                <a:gd name="T2" fmla="*/ 888 w 1018"/>
                <a:gd name="T3" fmla="*/ 149 h 891"/>
                <a:gd name="T4" fmla="*/ 837 w 1018"/>
                <a:gd name="T5" fmla="*/ 128 h 891"/>
                <a:gd name="T6" fmla="*/ 427 w 1018"/>
                <a:gd name="T7" fmla="*/ 122 h 891"/>
                <a:gd name="T8" fmla="*/ 414 w 1018"/>
                <a:gd name="T9" fmla="*/ 96 h 891"/>
                <a:gd name="T10" fmla="*/ 397 w 1018"/>
                <a:gd name="T11" fmla="*/ 42 h 891"/>
                <a:gd name="T12" fmla="*/ 356 w 1018"/>
                <a:gd name="T13" fmla="*/ 8 h 891"/>
                <a:gd name="T14" fmla="*/ 191 w 1018"/>
                <a:gd name="T15" fmla="*/ 0 h 891"/>
                <a:gd name="T16" fmla="*/ 138 w 1018"/>
                <a:gd name="T17" fmla="*/ 16 h 891"/>
                <a:gd name="T18" fmla="*/ 103 w 1018"/>
                <a:gd name="T19" fmla="*/ 58 h 891"/>
                <a:gd name="T20" fmla="*/ 96 w 1018"/>
                <a:gd name="T21" fmla="*/ 255 h 891"/>
                <a:gd name="T22" fmla="*/ 42 w 1018"/>
                <a:gd name="T23" fmla="*/ 271 h 891"/>
                <a:gd name="T24" fmla="*/ 8 w 1018"/>
                <a:gd name="T25" fmla="*/ 312 h 891"/>
                <a:gd name="T26" fmla="*/ 64 w 1018"/>
                <a:gd name="T27" fmla="*/ 795 h 891"/>
                <a:gd name="T28" fmla="*/ 80 w 1018"/>
                <a:gd name="T29" fmla="*/ 849 h 891"/>
                <a:gd name="T30" fmla="*/ 122 w 1018"/>
                <a:gd name="T31" fmla="*/ 883 h 891"/>
                <a:gd name="T32" fmla="*/ 859 w 1018"/>
                <a:gd name="T33" fmla="*/ 891 h 891"/>
                <a:gd name="T34" fmla="*/ 912 w 1018"/>
                <a:gd name="T35" fmla="*/ 875 h 891"/>
                <a:gd name="T36" fmla="*/ 947 w 1018"/>
                <a:gd name="T37" fmla="*/ 832 h 891"/>
                <a:gd name="T38" fmla="*/ 1018 w 1018"/>
                <a:gd name="T39" fmla="*/ 350 h 891"/>
                <a:gd name="T40" fmla="*/ 1001 w 1018"/>
                <a:gd name="T41" fmla="*/ 296 h 891"/>
                <a:gd name="T42" fmla="*/ 960 w 1018"/>
                <a:gd name="T43" fmla="*/ 262 h 891"/>
                <a:gd name="T44" fmla="*/ 159 w 1018"/>
                <a:gd name="T45" fmla="*/ 96 h 891"/>
                <a:gd name="T46" fmla="*/ 173 w 1018"/>
                <a:gd name="T47" fmla="*/ 69 h 891"/>
                <a:gd name="T48" fmla="*/ 324 w 1018"/>
                <a:gd name="T49" fmla="*/ 65 h 891"/>
                <a:gd name="T50" fmla="*/ 349 w 1018"/>
                <a:gd name="T51" fmla="*/ 89 h 891"/>
                <a:gd name="T52" fmla="*/ 358 w 1018"/>
                <a:gd name="T53" fmla="*/ 132 h 891"/>
                <a:gd name="T54" fmla="*/ 392 w 1018"/>
                <a:gd name="T55" fmla="*/ 174 h 891"/>
                <a:gd name="T56" fmla="*/ 446 w 1018"/>
                <a:gd name="T57" fmla="*/ 191 h 891"/>
                <a:gd name="T58" fmla="*/ 849 w 1018"/>
                <a:gd name="T59" fmla="*/ 200 h 891"/>
                <a:gd name="T60" fmla="*/ 159 w 1018"/>
                <a:gd name="T61" fmla="*/ 255 h 891"/>
                <a:gd name="T62" fmla="*/ 886 w 1018"/>
                <a:gd name="T63" fmla="*/ 812 h 891"/>
                <a:gd name="T64" fmla="*/ 159 w 1018"/>
                <a:gd name="T65" fmla="*/ 826 h 891"/>
                <a:gd name="T66" fmla="*/ 132 w 1018"/>
                <a:gd name="T67" fmla="*/ 812 h 891"/>
                <a:gd name="T68" fmla="*/ 65 w 1018"/>
                <a:gd name="T69" fmla="*/ 344 h 891"/>
                <a:gd name="T70" fmla="*/ 89 w 1018"/>
                <a:gd name="T71" fmla="*/ 319 h 891"/>
                <a:gd name="T72" fmla="*/ 940 w 1018"/>
                <a:gd name="T73" fmla="*/ 323 h 891"/>
                <a:gd name="T74" fmla="*/ 891 w 1018"/>
                <a:gd name="T75" fmla="*/ 795 h 891"/>
                <a:gd name="T76" fmla="*/ 203 w 1018"/>
                <a:gd name="T77" fmla="*/ 385 h 891"/>
                <a:gd name="T78" fmla="*/ 170 w 1018"/>
                <a:gd name="T79" fmla="*/ 407 h 891"/>
                <a:gd name="T80" fmla="*/ 153 w 1018"/>
                <a:gd name="T81" fmla="*/ 451 h 891"/>
                <a:gd name="T82" fmla="*/ 170 w 1018"/>
                <a:gd name="T83" fmla="*/ 578 h 891"/>
                <a:gd name="T84" fmla="*/ 221 w 1018"/>
                <a:gd name="T85" fmla="*/ 632 h 891"/>
                <a:gd name="T86" fmla="*/ 469 w 1018"/>
                <a:gd name="T87" fmla="*/ 635 h 891"/>
                <a:gd name="T88" fmla="*/ 512 w 1018"/>
                <a:gd name="T89" fmla="*/ 618 h 891"/>
                <a:gd name="T90" fmla="*/ 537 w 1018"/>
                <a:gd name="T91" fmla="*/ 581 h 891"/>
                <a:gd name="T92" fmla="*/ 540 w 1018"/>
                <a:gd name="T93" fmla="*/ 453 h 891"/>
                <a:gd name="T94" fmla="*/ 523 w 1018"/>
                <a:gd name="T95" fmla="*/ 410 h 891"/>
                <a:gd name="T96" fmla="*/ 485 w 1018"/>
                <a:gd name="T97" fmla="*/ 385 h 891"/>
                <a:gd name="T98" fmla="*/ 477 w 1018"/>
                <a:gd name="T99" fmla="*/ 557 h 891"/>
                <a:gd name="T100" fmla="*/ 462 w 1018"/>
                <a:gd name="T101" fmla="*/ 572 h 891"/>
                <a:gd name="T102" fmla="*/ 229 w 1018"/>
                <a:gd name="T103" fmla="*/ 554 h 891"/>
                <a:gd name="T104" fmla="*/ 223 w 1018"/>
                <a:gd name="T105" fmla="*/ 447 h 891"/>
                <a:gd name="T106" fmla="*/ 473 w 1018"/>
                <a:gd name="T107" fmla="*/ 450 h 8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18" h="891">
                  <a:moveTo>
                    <a:pt x="922" y="255"/>
                  </a:moveTo>
                  <a:lnTo>
                    <a:pt x="922" y="222"/>
                  </a:lnTo>
                  <a:lnTo>
                    <a:pt x="922" y="222"/>
                  </a:lnTo>
                  <a:lnTo>
                    <a:pt x="922" y="213"/>
                  </a:lnTo>
                  <a:lnTo>
                    <a:pt x="921" y="203"/>
                  </a:lnTo>
                  <a:lnTo>
                    <a:pt x="918" y="194"/>
                  </a:lnTo>
                  <a:lnTo>
                    <a:pt x="915" y="186"/>
                  </a:lnTo>
                  <a:lnTo>
                    <a:pt x="911" y="177"/>
                  </a:lnTo>
                  <a:lnTo>
                    <a:pt x="906" y="170"/>
                  </a:lnTo>
                  <a:lnTo>
                    <a:pt x="901" y="162"/>
                  </a:lnTo>
                  <a:lnTo>
                    <a:pt x="894" y="155"/>
                  </a:lnTo>
                  <a:lnTo>
                    <a:pt x="888" y="149"/>
                  </a:lnTo>
                  <a:lnTo>
                    <a:pt x="880" y="144"/>
                  </a:lnTo>
                  <a:lnTo>
                    <a:pt x="873" y="139"/>
                  </a:lnTo>
                  <a:lnTo>
                    <a:pt x="864" y="134"/>
                  </a:lnTo>
                  <a:lnTo>
                    <a:pt x="856" y="131"/>
                  </a:lnTo>
                  <a:lnTo>
                    <a:pt x="846" y="129"/>
                  </a:lnTo>
                  <a:lnTo>
                    <a:pt x="837" y="128"/>
                  </a:lnTo>
                  <a:lnTo>
                    <a:pt x="828" y="127"/>
                  </a:lnTo>
                  <a:lnTo>
                    <a:pt x="446" y="127"/>
                  </a:lnTo>
                  <a:lnTo>
                    <a:pt x="446" y="127"/>
                  </a:lnTo>
                  <a:lnTo>
                    <a:pt x="439" y="127"/>
                  </a:lnTo>
                  <a:lnTo>
                    <a:pt x="433" y="125"/>
                  </a:lnTo>
                  <a:lnTo>
                    <a:pt x="427" y="122"/>
                  </a:lnTo>
                  <a:lnTo>
                    <a:pt x="423" y="118"/>
                  </a:lnTo>
                  <a:lnTo>
                    <a:pt x="419" y="113"/>
                  </a:lnTo>
                  <a:lnTo>
                    <a:pt x="417" y="108"/>
                  </a:lnTo>
                  <a:lnTo>
                    <a:pt x="415" y="102"/>
                  </a:lnTo>
                  <a:lnTo>
                    <a:pt x="414" y="96"/>
                  </a:lnTo>
                  <a:lnTo>
                    <a:pt x="414" y="96"/>
                  </a:lnTo>
                  <a:lnTo>
                    <a:pt x="414" y="86"/>
                  </a:lnTo>
                  <a:lnTo>
                    <a:pt x="411" y="76"/>
                  </a:lnTo>
                  <a:lnTo>
                    <a:pt x="409" y="67"/>
                  </a:lnTo>
                  <a:lnTo>
                    <a:pt x="406" y="58"/>
                  </a:lnTo>
                  <a:lnTo>
                    <a:pt x="402" y="50"/>
                  </a:lnTo>
                  <a:lnTo>
                    <a:pt x="397" y="42"/>
                  </a:lnTo>
                  <a:lnTo>
                    <a:pt x="392" y="35"/>
                  </a:lnTo>
                  <a:lnTo>
                    <a:pt x="386" y="28"/>
                  </a:lnTo>
                  <a:lnTo>
                    <a:pt x="379" y="22"/>
                  </a:lnTo>
                  <a:lnTo>
                    <a:pt x="372" y="16"/>
                  </a:lnTo>
                  <a:lnTo>
                    <a:pt x="364" y="12"/>
                  </a:lnTo>
                  <a:lnTo>
                    <a:pt x="356" y="8"/>
                  </a:lnTo>
                  <a:lnTo>
                    <a:pt x="347" y="5"/>
                  </a:lnTo>
                  <a:lnTo>
                    <a:pt x="337" y="2"/>
                  </a:lnTo>
                  <a:lnTo>
                    <a:pt x="328" y="0"/>
                  </a:lnTo>
                  <a:lnTo>
                    <a:pt x="318" y="0"/>
                  </a:lnTo>
                  <a:lnTo>
                    <a:pt x="191" y="0"/>
                  </a:lnTo>
                  <a:lnTo>
                    <a:pt x="191" y="0"/>
                  </a:lnTo>
                  <a:lnTo>
                    <a:pt x="182" y="0"/>
                  </a:lnTo>
                  <a:lnTo>
                    <a:pt x="172" y="2"/>
                  </a:lnTo>
                  <a:lnTo>
                    <a:pt x="162" y="5"/>
                  </a:lnTo>
                  <a:lnTo>
                    <a:pt x="154" y="8"/>
                  </a:lnTo>
                  <a:lnTo>
                    <a:pt x="145" y="12"/>
                  </a:lnTo>
                  <a:lnTo>
                    <a:pt x="138" y="16"/>
                  </a:lnTo>
                  <a:lnTo>
                    <a:pt x="130" y="22"/>
                  </a:lnTo>
                  <a:lnTo>
                    <a:pt x="124" y="28"/>
                  </a:lnTo>
                  <a:lnTo>
                    <a:pt x="117" y="35"/>
                  </a:lnTo>
                  <a:lnTo>
                    <a:pt x="112" y="42"/>
                  </a:lnTo>
                  <a:lnTo>
                    <a:pt x="108" y="50"/>
                  </a:lnTo>
                  <a:lnTo>
                    <a:pt x="103" y="58"/>
                  </a:lnTo>
                  <a:lnTo>
                    <a:pt x="100" y="67"/>
                  </a:lnTo>
                  <a:lnTo>
                    <a:pt x="98" y="76"/>
                  </a:lnTo>
                  <a:lnTo>
                    <a:pt x="96" y="86"/>
                  </a:lnTo>
                  <a:lnTo>
                    <a:pt x="96" y="96"/>
                  </a:lnTo>
                  <a:lnTo>
                    <a:pt x="96" y="255"/>
                  </a:lnTo>
                  <a:lnTo>
                    <a:pt x="96" y="255"/>
                  </a:lnTo>
                  <a:lnTo>
                    <a:pt x="86" y="255"/>
                  </a:lnTo>
                  <a:lnTo>
                    <a:pt x="77" y="257"/>
                  </a:lnTo>
                  <a:lnTo>
                    <a:pt x="67" y="259"/>
                  </a:lnTo>
                  <a:lnTo>
                    <a:pt x="58" y="262"/>
                  </a:lnTo>
                  <a:lnTo>
                    <a:pt x="50" y="266"/>
                  </a:lnTo>
                  <a:lnTo>
                    <a:pt x="42" y="271"/>
                  </a:lnTo>
                  <a:lnTo>
                    <a:pt x="35" y="276"/>
                  </a:lnTo>
                  <a:lnTo>
                    <a:pt x="28" y="282"/>
                  </a:lnTo>
                  <a:lnTo>
                    <a:pt x="22" y="289"/>
                  </a:lnTo>
                  <a:lnTo>
                    <a:pt x="17" y="296"/>
                  </a:lnTo>
                  <a:lnTo>
                    <a:pt x="12" y="304"/>
                  </a:lnTo>
                  <a:lnTo>
                    <a:pt x="8" y="312"/>
                  </a:lnTo>
                  <a:lnTo>
                    <a:pt x="5" y="321"/>
                  </a:lnTo>
                  <a:lnTo>
                    <a:pt x="3" y="331"/>
                  </a:lnTo>
                  <a:lnTo>
                    <a:pt x="0" y="340"/>
                  </a:lnTo>
                  <a:lnTo>
                    <a:pt x="0" y="350"/>
                  </a:lnTo>
                  <a:lnTo>
                    <a:pt x="64" y="795"/>
                  </a:lnTo>
                  <a:lnTo>
                    <a:pt x="64" y="795"/>
                  </a:lnTo>
                  <a:lnTo>
                    <a:pt x="65" y="805"/>
                  </a:lnTo>
                  <a:lnTo>
                    <a:pt x="66" y="815"/>
                  </a:lnTo>
                  <a:lnTo>
                    <a:pt x="68" y="823"/>
                  </a:lnTo>
                  <a:lnTo>
                    <a:pt x="71" y="832"/>
                  </a:lnTo>
                  <a:lnTo>
                    <a:pt x="76" y="840"/>
                  </a:lnTo>
                  <a:lnTo>
                    <a:pt x="80" y="849"/>
                  </a:lnTo>
                  <a:lnTo>
                    <a:pt x="85" y="855"/>
                  </a:lnTo>
                  <a:lnTo>
                    <a:pt x="92" y="863"/>
                  </a:lnTo>
                  <a:lnTo>
                    <a:pt x="99" y="868"/>
                  </a:lnTo>
                  <a:lnTo>
                    <a:pt x="106" y="875"/>
                  </a:lnTo>
                  <a:lnTo>
                    <a:pt x="114" y="879"/>
                  </a:lnTo>
                  <a:lnTo>
                    <a:pt x="122" y="883"/>
                  </a:lnTo>
                  <a:lnTo>
                    <a:pt x="131" y="887"/>
                  </a:lnTo>
                  <a:lnTo>
                    <a:pt x="140" y="889"/>
                  </a:lnTo>
                  <a:lnTo>
                    <a:pt x="150" y="890"/>
                  </a:lnTo>
                  <a:lnTo>
                    <a:pt x="159" y="891"/>
                  </a:lnTo>
                  <a:lnTo>
                    <a:pt x="859" y="891"/>
                  </a:lnTo>
                  <a:lnTo>
                    <a:pt x="859" y="891"/>
                  </a:lnTo>
                  <a:lnTo>
                    <a:pt x="868" y="890"/>
                  </a:lnTo>
                  <a:lnTo>
                    <a:pt x="878" y="889"/>
                  </a:lnTo>
                  <a:lnTo>
                    <a:pt x="888" y="887"/>
                  </a:lnTo>
                  <a:lnTo>
                    <a:pt x="896" y="883"/>
                  </a:lnTo>
                  <a:lnTo>
                    <a:pt x="905" y="879"/>
                  </a:lnTo>
                  <a:lnTo>
                    <a:pt x="912" y="875"/>
                  </a:lnTo>
                  <a:lnTo>
                    <a:pt x="920" y="868"/>
                  </a:lnTo>
                  <a:lnTo>
                    <a:pt x="926" y="863"/>
                  </a:lnTo>
                  <a:lnTo>
                    <a:pt x="933" y="855"/>
                  </a:lnTo>
                  <a:lnTo>
                    <a:pt x="938" y="849"/>
                  </a:lnTo>
                  <a:lnTo>
                    <a:pt x="942" y="840"/>
                  </a:lnTo>
                  <a:lnTo>
                    <a:pt x="947" y="832"/>
                  </a:lnTo>
                  <a:lnTo>
                    <a:pt x="950" y="823"/>
                  </a:lnTo>
                  <a:lnTo>
                    <a:pt x="952" y="815"/>
                  </a:lnTo>
                  <a:lnTo>
                    <a:pt x="954" y="805"/>
                  </a:lnTo>
                  <a:lnTo>
                    <a:pt x="954" y="795"/>
                  </a:lnTo>
                  <a:lnTo>
                    <a:pt x="1018" y="350"/>
                  </a:lnTo>
                  <a:lnTo>
                    <a:pt x="1018" y="350"/>
                  </a:lnTo>
                  <a:lnTo>
                    <a:pt x="1018" y="340"/>
                  </a:lnTo>
                  <a:lnTo>
                    <a:pt x="1017" y="331"/>
                  </a:lnTo>
                  <a:lnTo>
                    <a:pt x="1013" y="321"/>
                  </a:lnTo>
                  <a:lnTo>
                    <a:pt x="1010" y="312"/>
                  </a:lnTo>
                  <a:lnTo>
                    <a:pt x="1007" y="304"/>
                  </a:lnTo>
                  <a:lnTo>
                    <a:pt x="1001" y="296"/>
                  </a:lnTo>
                  <a:lnTo>
                    <a:pt x="996" y="289"/>
                  </a:lnTo>
                  <a:lnTo>
                    <a:pt x="990" y="282"/>
                  </a:lnTo>
                  <a:lnTo>
                    <a:pt x="983" y="276"/>
                  </a:lnTo>
                  <a:lnTo>
                    <a:pt x="976" y="271"/>
                  </a:lnTo>
                  <a:lnTo>
                    <a:pt x="968" y="266"/>
                  </a:lnTo>
                  <a:lnTo>
                    <a:pt x="960" y="262"/>
                  </a:lnTo>
                  <a:lnTo>
                    <a:pt x="951" y="259"/>
                  </a:lnTo>
                  <a:lnTo>
                    <a:pt x="941" y="257"/>
                  </a:lnTo>
                  <a:lnTo>
                    <a:pt x="933" y="255"/>
                  </a:lnTo>
                  <a:lnTo>
                    <a:pt x="922" y="255"/>
                  </a:lnTo>
                  <a:lnTo>
                    <a:pt x="922" y="255"/>
                  </a:lnTo>
                  <a:close/>
                  <a:moveTo>
                    <a:pt x="159" y="96"/>
                  </a:moveTo>
                  <a:lnTo>
                    <a:pt x="159" y="96"/>
                  </a:lnTo>
                  <a:lnTo>
                    <a:pt x="160" y="89"/>
                  </a:lnTo>
                  <a:lnTo>
                    <a:pt x="161" y="83"/>
                  </a:lnTo>
                  <a:lnTo>
                    <a:pt x="165" y="78"/>
                  </a:lnTo>
                  <a:lnTo>
                    <a:pt x="169" y="73"/>
                  </a:lnTo>
                  <a:lnTo>
                    <a:pt x="173" y="69"/>
                  </a:lnTo>
                  <a:lnTo>
                    <a:pt x="179" y="66"/>
                  </a:lnTo>
                  <a:lnTo>
                    <a:pt x="185" y="65"/>
                  </a:lnTo>
                  <a:lnTo>
                    <a:pt x="191" y="64"/>
                  </a:lnTo>
                  <a:lnTo>
                    <a:pt x="318" y="64"/>
                  </a:lnTo>
                  <a:lnTo>
                    <a:pt x="318" y="64"/>
                  </a:lnTo>
                  <a:lnTo>
                    <a:pt x="324" y="65"/>
                  </a:lnTo>
                  <a:lnTo>
                    <a:pt x="331" y="66"/>
                  </a:lnTo>
                  <a:lnTo>
                    <a:pt x="336" y="69"/>
                  </a:lnTo>
                  <a:lnTo>
                    <a:pt x="341" y="73"/>
                  </a:lnTo>
                  <a:lnTo>
                    <a:pt x="345" y="78"/>
                  </a:lnTo>
                  <a:lnTo>
                    <a:pt x="348" y="83"/>
                  </a:lnTo>
                  <a:lnTo>
                    <a:pt x="349" y="89"/>
                  </a:lnTo>
                  <a:lnTo>
                    <a:pt x="350" y="96"/>
                  </a:lnTo>
                  <a:lnTo>
                    <a:pt x="350" y="96"/>
                  </a:lnTo>
                  <a:lnTo>
                    <a:pt x="350" y="105"/>
                  </a:lnTo>
                  <a:lnTo>
                    <a:pt x="352" y="115"/>
                  </a:lnTo>
                  <a:lnTo>
                    <a:pt x="354" y="124"/>
                  </a:lnTo>
                  <a:lnTo>
                    <a:pt x="358" y="132"/>
                  </a:lnTo>
                  <a:lnTo>
                    <a:pt x="362" y="141"/>
                  </a:lnTo>
                  <a:lnTo>
                    <a:pt x="366" y="148"/>
                  </a:lnTo>
                  <a:lnTo>
                    <a:pt x="372" y="156"/>
                  </a:lnTo>
                  <a:lnTo>
                    <a:pt x="378" y="163"/>
                  </a:lnTo>
                  <a:lnTo>
                    <a:pt x="385" y="169"/>
                  </a:lnTo>
                  <a:lnTo>
                    <a:pt x="392" y="174"/>
                  </a:lnTo>
                  <a:lnTo>
                    <a:pt x="400" y="179"/>
                  </a:lnTo>
                  <a:lnTo>
                    <a:pt x="408" y="184"/>
                  </a:lnTo>
                  <a:lnTo>
                    <a:pt x="417" y="187"/>
                  </a:lnTo>
                  <a:lnTo>
                    <a:pt x="426" y="189"/>
                  </a:lnTo>
                  <a:lnTo>
                    <a:pt x="436" y="190"/>
                  </a:lnTo>
                  <a:lnTo>
                    <a:pt x="446" y="191"/>
                  </a:lnTo>
                  <a:lnTo>
                    <a:pt x="828" y="191"/>
                  </a:lnTo>
                  <a:lnTo>
                    <a:pt x="828" y="191"/>
                  </a:lnTo>
                  <a:lnTo>
                    <a:pt x="833" y="191"/>
                  </a:lnTo>
                  <a:lnTo>
                    <a:pt x="839" y="193"/>
                  </a:lnTo>
                  <a:lnTo>
                    <a:pt x="845" y="197"/>
                  </a:lnTo>
                  <a:lnTo>
                    <a:pt x="849" y="200"/>
                  </a:lnTo>
                  <a:lnTo>
                    <a:pt x="853" y="205"/>
                  </a:lnTo>
                  <a:lnTo>
                    <a:pt x="857" y="211"/>
                  </a:lnTo>
                  <a:lnTo>
                    <a:pt x="859" y="216"/>
                  </a:lnTo>
                  <a:lnTo>
                    <a:pt x="859" y="222"/>
                  </a:lnTo>
                  <a:lnTo>
                    <a:pt x="859" y="255"/>
                  </a:lnTo>
                  <a:lnTo>
                    <a:pt x="159" y="255"/>
                  </a:lnTo>
                  <a:lnTo>
                    <a:pt x="159" y="96"/>
                  </a:lnTo>
                  <a:close/>
                  <a:moveTo>
                    <a:pt x="891" y="795"/>
                  </a:moveTo>
                  <a:lnTo>
                    <a:pt x="891" y="795"/>
                  </a:lnTo>
                  <a:lnTo>
                    <a:pt x="890" y="802"/>
                  </a:lnTo>
                  <a:lnTo>
                    <a:pt x="888" y="807"/>
                  </a:lnTo>
                  <a:lnTo>
                    <a:pt x="886" y="812"/>
                  </a:lnTo>
                  <a:lnTo>
                    <a:pt x="881" y="818"/>
                  </a:lnTo>
                  <a:lnTo>
                    <a:pt x="877" y="821"/>
                  </a:lnTo>
                  <a:lnTo>
                    <a:pt x="872" y="824"/>
                  </a:lnTo>
                  <a:lnTo>
                    <a:pt x="865" y="826"/>
                  </a:lnTo>
                  <a:lnTo>
                    <a:pt x="859" y="826"/>
                  </a:lnTo>
                  <a:lnTo>
                    <a:pt x="159" y="826"/>
                  </a:lnTo>
                  <a:lnTo>
                    <a:pt x="159" y="826"/>
                  </a:lnTo>
                  <a:lnTo>
                    <a:pt x="153" y="826"/>
                  </a:lnTo>
                  <a:lnTo>
                    <a:pt x="147" y="824"/>
                  </a:lnTo>
                  <a:lnTo>
                    <a:pt x="141" y="821"/>
                  </a:lnTo>
                  <a:lnTo>
                    <a:pt x="137" y="818"/>
                  </a:lnTo>
                  <a:lnTo>
                    <a:pt x="132" y="812"/>
                  </a:lnTo>
                  <a:lnTo>
                    <a:pt x="130" y="807"/>
                  </a:lnTo>
                  <a:lnTo>
                    <a:pt x="128" y="802"/>
                  </a:lnTo>
                  <a:lnTo>
                    <a:pt x="127" y="795"/>
                  </a:lnTo>
                  <a:lnTo>
                    <a:pt x="64" y="350"/>
                  </a:lnTo>
                  <a:lnTo>
                    <a:pt x="64" y="350"/>
                  </a:lnTo>
                  <a:lnTo>
                    <a:pt x="65" y="344"/>
                  </a:lnTo>
                  <a:lnTo>
                    <a:pt x="66" y="337"/>
                  </a:lnTo>
                  <a:lnTo>
                    <a:pt x="69" y="332"/>
                  </a:lnTo>
                  <a:lnTo>
                    <a:pt x="73" y="328"/>
                  </a:lnTo>
                  <a:lnTo>
                    <a:pt x="78" y="323"/>
                  </a:lnTo>
                  <a:lnTo>
                    <a:pt x="83" y="321"/>
                  </a:lnTo>
                  <a:lnTo>
                    <a:pt x="89" y="319"/>
                  </a:lnTo>
                  <a:lnTo>
                    <a:pt x="96" y="318"/>
                  </a:lnTo>
                  <a:lnTo>
                    <a:pt x="922" y="318"/>
                  </a:lnTo>
                  <a:lnTo>
                    <a:pt x="922" y="318"/>
                  </a:lnTo>
                  <a:lnTo>
                    <a:pt x="929" y="319"/>
                  </a:lnTo>
                  <a:lnTo>
                    <a:pt x="935" y="321"/>
                  </a:lnTo>
                  <a:lnTo>
                    <a:pt x="940" y="323"/>
                  </a:lnTo>
                  <a:lnTo>
                    <a:pt x="945" y="328"/>
                  </a:lnTo>
                  <a:lnTo>
                    <a:pt x="949" y="332"/>
                  </a:lnTo>
                  <a:lnTo>
                    <a:pt x="952" y="337"/>
                  </a:lnTo>
                  <a:lnTo>
                    <a:pt x="953" y="344"/>
                  </a:lnTo>
                  <a:lnTo>
                    <a:pt x="954" y="350"/>
                  </a:lnTo>
                  <a:lnTo>
                    <a:pt x="891" y="795"/>
                  </a:lnTo>
                  <a:close/>
                  <a:moveTo>
                    <a:pt x="462" y="381"/>
                  </a:moveTo>
                  <a:lnTo>
                    <a:pt x="228" y="381"/>
                  </a:lnTo>
                  <a:lnTo>
                    <a:pt x="228" y="381"/>
                  </a:lnTo>
                  <a:lnTo>
                    <a:pt x="219" y="382"/>
                  </a:lnTo>
                  <a:lnTo>
                    <a:pt x="211" y="383"/>
                  </a:lnTo>
                  <a:lnTo>
                    <a:pt x="203" y="385"/>
                  </a:lnTo>
                  <a:lnTo>
                    <a:pt x="196" y="389"/>
                  </a:lnTo>
                  <a:lnTo>
                    <a:pt x="189" y="392"/>
                  </a:lnTo>
                  <a:lnTo>
                    <a:pt x="183" y="396"/>
                  </a:lnTo>
                  <a:lnTo>
                    <a:pt x="176" y="402"/>
                  </a:lnTo>
                  <a:lnTo>
                    <a:pt x="170" y="407"/>
                  </a:lnTo>
                  <a:lnTo>
                    <a:pt x="170" y="407"/>
                  </a:lnTo>
                  <a:lnTo>
                    <a:pt x="166" y="413"/>
                  </a:lnTo>
                  <a:lnTo>
                    <a:pt x="161" y="421"/>
                  </a:lnTo>
                  <a:lnTo>
                    <a:pt x="158" y="428"/>
                  </a:lnTo>
                  <a:lnTo>
                    <a:pt x="155" y="436"/>
                  </a:lnTo>
                  <a:lnTo>
                    <a:pt x="154" y="443"/>
                  </a:lnTo>
                  <a:lnTo>
                    <a:pt x="153" y="451"/>
                  </a:lnTo>
                  <a:lnTo>
                    <a:pt x="153" y="459"/>
                  </a:lnTo>
                  <a:lnTo>
                    <a:pt x="153" y="468"/>
                  </a:lnTo>
                  <a:lnTo>
                    <a:pt x="167" y="564"/>
                  </a:lnTo>
                  <a:lnTo>
                    <a:pt x="167" y="564"/>
                  </a:lnTo>
                  <a:lnTo>
                    <a:pt x="168" y="571"/>
                  </a:lnTo>
                  <a:lnTo>
                    <a:pt x="170" y="578"/>
                  </a:lnTo>
                  <a:lnTo>
                    <a:pt x="175" y="591"/>
                  </a:lnTo>
                  <a:lnTo>
                    <a:pt x="183" y="603"/>
                  </a:lnTo>
                  <a:lnTo>
                    <a:pt x="192" y="614"/>
                  </a:lnTo>
                  <a:lnTo>
                    <a:pt x="203" y="623"/>
                  </a:lnTo>
                  <a:lnTo>
                    <a:pt x="215" y="630"/>
                  </a:lnTo>
                  <a:lnTo>
                    <a:pt x="221" y="632"/>
                  </a:lnTo>
                  <a:lnTo>
                    <a:pt x="228" y="634"/>
                  </a:lnTo>
                  <a:lnTo>
                    <a:pt x="234" y="635"/>
                  </a:lnTo>
                  <a:lnTo>
                    <a:pt x="241" y="635"/>
                  </a:lnTo>
                  <a:lnTo>
                    <a:pt x="462" y="637"/>
                  </a:lnTo>
                  <a:lnTo>
                    <a:pt x="462" y="637"/>
                  </a:lnTo>
                  <a:lnTo>
                    <a:pt x="469" y="635"/>
                  </a:lnTo>
                  <a:lnTo>
                    <a:pt x="478" y="634"/>
                  </a:lnTo>
                  <a:lnTo>
                    <a:pt x="485" y="632"/>
                  </a:lnTo>
                  <a:lnTo>
                    <a:pt x="492" y="630"/>
                  </a:lnTo>
                  <a:lnTo>
                    <a:pt x="499" y="627"/>
                  </a:lnTo>
                  <a:lnTo>
                    <a:pt x="506" y="623"/>
                  </a:lnTo>
                  <a:lnTo>
                    <a:pt x="512" y="618"/>
                  </a:lnTo>
                  <a:lnTo>
                    <a:pt x="518" y="613"/>
                  </a:lnTo>
                  <a:lnTo>
                    <a:pt x="523" y="608"/>
                  </a:lnTo>
                  <a:lnTo>
                    <a:pt x="527" y="601"/>
                  </a:lnTo>
                  <a:lnTo>
                    <a:pt x="532" y="595"/>
                  </a:lnTo>
                  <a:lnTo>
                    <a:pt x="535" y="587"/>
                  </a:lnTo>
                  <a:lnTo>
                    <a:pt x="537" y="581"/>
                  </a:lnTo>
                  <a:lnTo>
                    <a:pt x="539" y="572"/>
                  </a:lnTo>
                  <a:lnTo>
                    <a:pt x="540" y="565"/>
                  </a:lnTo>
                  <a:lnTo>
                    <a:pt x="541" y="557"/>
                  </a:lnTo>
                  <a:lnTo>
                    <a:pt x="541" y="462"/>
                  </a:lnTo>
                  <a:lnTo>
                    <a:pt x="541" y="462"/>
                  </a:lnTo>
                  <a:lnTo>
                    <a:pt x="540" y="453"/>
                  </a:lnTo>
                  <a:lnTo>
                    <a:pt x="539" y="446"/>
                  </a:lnTo>
                  <a:lnTo>
                    <a:pt x="537" y="438"/>
                  </a:lnTo>
                  <a:lnTo>
                    <a:pt x="535" y="431"/>
                  </a:lnTo>
                  <a:lnTo>
                    <a:pt x="532" y="423"/>
                  </a:lnTo>
                  <a:lnTo>
                    <a:pt x="527" y="417"/>
                  </a:lnTo>
                  <a:lnTo>
                    <a:pt x="523" y="410"/>
                  </a:lnTo>
                  <a:lnTo>
                    <a:pt x="518" y="405"/>
                  </a:lnTo>
                  <a:lnTo>
                    <a:pt x="512" y="399"/>
                  </a:lnTo>
                  <a:lnTo>
                    <a:pt x="506" y="395"/>
                  </a:lnTo>
                  <a:lnTo>
                    <a:pt x="499" y="391"/>
                  </a:lnTo>
                  <a:lnTo>
                    <a:pt x="492" y="388"/>
                  </a:lnTo>
                  <a:lnTo>
                    <a:pt x="485" y="385"/>
                  </a:lnTo>
                  <a:lnTo>
                    <a:pt x="478" y="383"/>
                  </a:lnTo>
                  <a:lnTo>
                    <a:pt x="469" y="382"/>
                  </a:lnTo>
                  <a:lnTo>
                    <a:pt x="462" y="381"/>
                  </a:lnTo>
                  <a:lnTo>
                    <a:pt x="462" y="381"/>
                  </a:lnTo>
                  <a:close/>
                  <a:moveTo>
                    <a:pt x="477" y="557"/>
                  </a:moveTo>
                  <a:lnTo>
                    <a:pt x="477" y="557"/>
                  </a:lnTo>
                  <a:lnTo>
                    <a:pt x="477" y="560"/>
                  </a:lnTo>
                  <a:lnTo>
                    <a:pt x="476" y="562"/>
                  </a:lnTo>
                  <a:lnTo>
                    <a:pt x="473" y="568"/>
                  </a:lnTo>
                  <a:lnTo>
                    <a:pt x="467" y="571"/>
                  </a:lnTo>
                  <a:lnTo>
                    <a:pt x="465" y="572"/>
                  </a:lnTo>
                  <a:lnTo>
                    <a:pt x="462" y="572"/>
                  </a:lnTo>
                  <a:lnTo>
                    <a:pt x="242" y="572"/>
                  </a:lnTo>
                  <a:lnTo>
                    <a:pt x="242" y="572"/>
                  </a:lnTo>
                  <a:lnTo>
                    <a:pt x="239" y="570"/>
                  </a:lnTo>
                  <a:lnTo>
                    <a:pt x="234" y="566"/>
                  </a:lnTo>
                  <a:lnTo>
                    <a:pt x="231" y="560"/>
                  </a:lnTo>
                  <a:lnTo>
                    <a:pt x="229" y="554"/>
                  </a:lnTo>
                  <a:lnTo>
                    <a:pt x="216" y="459"/>
                  </a:lnTo>
                  <a:lnTo>
                    <a:pt x="216" y="459"/>
                  </a:lnTo>
                  <a:lnTo>
                    <a:pt x="216" y="453"/>
                  </a:lnTo>
                  <a:lnTo>
                    <a:pt x="218" y="449"/>
                  </a:lnTo>
                  <a:lnTo>
                    <a:pt x="218" y="449"/>
                  </a:lnTo>
                  <a:lnTo>
                    <a:pt x="223" y="447"/>
                  </a:lnTo>
                  <a:lnTo>
                    <a:pt x="228" y="446"/>
                  </a:lnTo>
                  <a:lnTo>
                    <a:pt x="462" y="446"/>
                  </a:lnTo>
                  <a:lnTo>
                    <a:pt x="462" y="446"/>
                  </a:lnTo>
                  <a:lnTo>
                    <a:pt x="465" y="446"/>
                  </a:lnTo>
                  <a:lnTo>
                    <a:pt x="467" y="447"/>
                  </a:lnTo>
                  <a:lnTo>
                    <a:pt x="473" y="450"/>
                  </a:lnTo>
                  <a:lnTo>
                    <a:pt x="476" y="455"/>
                  </a:lnTo>
                  <a:lnTo>
                    <a:pt x="477" y="458"/>
                  </a:lnTo>
                  <a:lnTo>
                    <a:pt x="477" y="462"/>
                  </a:lnTo>
                  <a:lnTo>
                    <a:pt x="477" y="557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4753801" y="4905819"/>
            <a:ext cx="869715" cy="869714"/>
            <a:chOff x="4753800" y="4905819"/>
            <a:chExt cx="869714" cy="869714"/>
          </a:xfrm>
        </p:grpSpPr>
        <p:sp>
          <p:nvSpPr>
            <p:cNvPr id="10" name="椭圆 9"/>
            <p:cNvSpPr/>
            <p:nvPr/>
          </p:nvSpPr>
          <p:spPr>
            <a:xfrm>
              <a:off x="4753800" y="4905819"/>
              <a:ext cx="869714" cy="86971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6" name="Freeform 32"/>
            <p:cNvSpPr>
              <a:spLocks noEditPoints="1"/>
            </p:cNvSpPr>
            <p:nvPr/>
          </p:nvSpPr>
          <p:spPr bwMode="auto">
            <a:xfrm>
              <a:off x="5027526" y="5269330"/>
              <a:ext cx="322263" cy="161925"/>
            </a:xfrm>
            <a:custGeom>
              <a:avLst/>
              <a:gdLst>
                <a:gd name="T0" fmla="*/ 891 w 1019"/>
                <a:gd name="T1" fmla="*/ 95 h 508"/>
                <a:gd name="T2" fmla="*/ 887 w 1019"/>
                <a:gd name="T3" fmla="*/ 67 h 508"/>
                <a:gd name="T4" fmla="*/ 875 w 1019"/>
                <a:gd name="T5" fmla="*/ 41 h 508"/>
                <a:gd name="T6" fmla="*/ 857 w 1019"/>
                <a:gd name="T7" fmla="*/ 22 h 508"/>
                <a:gd name="T8" fmla="*/ 833 w 1019"/>
                <a:gd name="T9" fmla="*/ 7 h 508"/>
                <a:gd name="T10" fmla="*/ 805 w 1019"/>
                <a:gd name="T11" fmla="*/ 1 h 508"/>
                <a:gd name="T12" fmla="*/ 96 w 1019"/>
                <a:gd name="T13" fmla="*/ 0 h 508"/>
                <a:gd name="T14" fmla="*/ 68 w 1019"/>
                <a:gd name="T15" fmla="*/ 4 h 508"/>
                <a:gd name="T16" fmla="*/ 42 w 1019"/>
                <a:gd name="T17" fmla="*/ 16 h 508"/>
                <a:gd name="T18" fmla="*/ 22 w 1019"/>
                <a:gd name="T19" fmla="*/ 35 h 508"/>
                <a:gd name="T20" fmla="*/ 8 w 1019"/>
                <a:gd name="T21" fmla="*/ 59 h 508"/>
                <a:gd name="T22" fmla="*/ 2 w 1019"/>
                <a:gd name="T23" fmla="*/ 85 h 508"/>
                <a:gd name="T24" fmla="*/ 0 w 1019"/>
                <a:gd name="T25" fmla="*/ 414 h 508"/>
                <a:gd name="T26" fmla="*/ 5 w 1019"/>
                <a:gd name="T27" fmla="*/ 442 h 508"/>
                <a:gd name="T28" fmla="*/ 17 w 1019"/>
                <a:gd name="T29" fmla="*/ 466 h 508"/>
                <a:gd name="T30" fmla="*/ 35 w 1019"/>
                <a:gd name="T31" fmla="*/ 487 h 508"/>
                <a:gd name="T32" fmla="*/ 58 w 1019"/>
                <a:gd name="T33" fmla="*/ 501 h 508"/>
                <a:gd name="T34" fmla="*/ 86 w 1019"/>
                <a:gd name="T35" fmla="*/ 508 h 508"/>
                <a:gd name="T36" fmla="*/ 796 w 1019"/>
                <a:gd name="T37" fmla="*/ 508 h 508"/>
                <a:gd name="T38" fmla="*/ 824 w 1019"/>
                <a:gd name="T39" fmla="*/ 504 h 508"/>
                <a:gd name="T40" fmla="*/ 849 w 1019"/>
                <a:gd name="T41" fmla="*/ 492 h 508"/>
                <a:gd name="T42" fmla="*/ 870 w 1019"/>
                <a:gd name="T43" fmla="*/ 474 h 508"/>
                <a:gd name="T44" fmla="*/ 883 w 1019"/>
                <a:gd name="T45" fmla="*/ 450 h 508"/>
                <a:gd name="T46" fmla="*/ 891 w 1019"/>
                <a:gd name="T47" fmla="*/ 423 h 508"/>
                <a:gd name="T48" fmla="*/ 954 w 1019"/>
                <a:gd name="T49" fmla="*/ 414 h 508"/>
                <a:gd name="T50" fmla="*/ 979 w 1019"/>
                <a:gd name="T51" fmla="*/ 408 h 508"/>
                <a:gd name="T52" fmla="*/ 1008 w 1019"/>
                <a:gd name="T53" fmla="*/ 385 h 508"/>
                <a:gd name="T54" fmla="*/ 1018 w 1019"/>
                <a:gd name="T55" fmla="*/ 356 h 508"/>
                <a:gd name="T56" fmla="*/ 1019 w 1019"/>
                <a:gd name="T57" fmla="*/ 158 h 508"/>
                <a:gd name="T58" fmla="*/ 1013 w 1019"/>
                <a:gd name="T59" fmla="*/ 134 h 508"/>
                <a:gd name="T60" fmla="*/ 990 w 1019"/>
                <a:gd name="T61" fmla="*/ 106 h 508"/>
                <a:gd name="T62" fmla="*/ 961 w 1019"/>
                <a:gd name="T63" fmla="*/ 95 h 508"/>
                <a:gd name="T64" fmla="*/ 828 w 1019"/>
                <a:gd name="T65" fmla="*/ 414 h 508"/>
                <a:gd name="T66" fmla="*/ 824 w 1019"/>
                <a:gd name="T67" fmla="*/ 426 h 508"/>
                <a:gd name="T68" fmla="*/ 814 w 1019"/>
                <a:gd name="T69" fmla="*/ 439 h 508"/>
                <a:gd name="T70" fmla="*/ 796 w 1019"/>
                <a:gd name="T71" fmla="*/ 445 h 508"/>
                <a:gd name="T72" fmla="*/ 90 w 1019"/>
                <a:gd name="T73" fmla="*/ 445 h 508"/>
                <a:gd name="T74" fmla="*/ 73 w 1019"/>
                <a:gd name="T75" fmla="*/ 436 h 508"/>
                <a:gd name="T76" fmla="*/ 65 w 1019"/>
                <a:gd name="T77" fmla="*/ 420 h 508"/>
                <a:gd name="T78" fmla="*/ 64 w 1019"/>
                <a:gd name="T79" fmla="*/ 95 h 508"/>
                <a:gd name="T80" fmla="*/ 69 w 1019"/>
                <a:gd name="T81" fmla="*/ 78 h 508"/>
                <a:gd name="T82" fmla="*/ 84 w 1019"/>
                <a:gd name="T83" fmla="*/ 66 h 508"/>
                <a:gd name="T84" fmla="*/ 796 w 1019"/>
                <a:gd name="T85" fmla="*/ 63 h 508"/>
                <a:gd name="T86" fmla="*/ 808 w 1019"/>
                <a:gd name="T87" fmla="*/ 66 h 508"/>
                <a:gd name="T88" fmla="*/ 822 w 1019"/>
                <a:gd name="T89" fmla="*/ 78 h 508"/>
                <a:gd name="T90" fmla="*/ 828 w 1019"/>
                <a:gd name="T91" fmla="*/ 95 h 508"/>
                <a:gd name="T92" fmla="*/ 891 w 1019"/>
                <a:gd name="T93" fmla="*/ 349 h 508"/>
                <a:gd name="T94" fmla="*/ 954 w 1019"/>
                <a:gd name="T95" fmla="*/ 349 h 508"/>
                <a:gd name="T96" fmla="*/ 598 w 1019"/>
                <a:gd name="T97" fmla="*/ 150 h 508"/>
                <a:gd name="T98" fmla="*/ 582 w 1019"/>
                <a:gd name="T99" fmla="*/ 136 h 508"/>
                <a:gd name="T100" fmla="*/ 563 w 1019"/>
                <a:gd name="T101" fmla="*/ 127 h 508"/>
                <a:gd name="T102" fmla="*/ 159 w 1019"/>
                <a:gd name="T103" fmla="*/ 127 h 508"/>
                <a:gd name="T104" fmla="*/ 142 w 1019"/>
                <a:gd name="T105" fmla="*/ 133 h 508"/>
                <a:gd name="T106" fmla="*/ 130 w 1019"/>
                <a:gd name="T107" fmla="*/ 147 h 508"/>
                <a:gd name="T108" fmla="*/ 128 w 1019"/>
                <a:gd name="T109" fmla="*/ 349 h 508"/>
                <a:gd name="T110" fmla="*/ 130 w 1019"/>
                <a:gd name="T111" fmla="*/ 362 h 508"/>
                <a:gd name="T112" fmla="*/ 142 w 1019"/>
                <a:gd name="T113" fmla="*/ 376 h 508"/>
                <a:gd name="T114" fmla="*/ 159 w 1019"/>
                <a:gd name="T115" fmla="*/ 382 h 508"/>
                <a:gd name="T116" fmla="*/ 689 w 1019"/>
                <a:gd name="T117" fmla="*/ 380 h 508"/>
                <a:gd name="T118" fmla="*/ 701 w 1019"/>
                <a:gd name="T119" fmla="*/ 373 h 508"/>
                <a:gd name="T120" fmla="*/ 702 w 1019"/>
                <a:gd name="T121" fmla="*/ 359 h 5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019" h="508">
                  <a:moveTo>
                    <a:pt x="954" y="95"/>
                  </a:moveTo>
                  <a:lnTo>
                    <a:pt x="891" y="95"/>
                  </a:lnTo>
                  <a:lnTo>
                    <a:pt x="891" y="95"/>
                  </a:lnTo>
                  <a:lnTo>
                    <a:pt x="891" y="85"/>
                  </a:lnTo>
                  <a:lnTo>
                    <a:pt x="889" y="76"/>
                  </a:lnTo>
                  <a:lnTo>
                    <a:pt x="887" y="67"/>
                  </a:lnTo>
                  <a:lnTo>
                    <a:pt x="883" y="59"/>
                  </a:lnTo>
                  <a:lnTo>
                    <a:pt x="879" y="50"/>
                  </a:lnTo>
                  <a:lnTo>
                    <a:pt x="875" y="41"/>
                  </a:lnTo>
                  <a:lnTo>
                    <a:pt x="870" y="35"/>
                  </a:lnTo>
                  <a:lnTo>
                    <a:pt x="863" y="27"/>
                  </a:lnTo>
                  <a:lnTo>
                    <a:pt x="857" y="22"/>
                  </a:lnTo>
                  <a:lnTo>
                    <a:pt x="849" y="16"/>
                  </a:lnTo>
                  <a:lnTo>
                    <a:pt x="842" y="11"/>
                  </a:lnTo>
                  <a:lnTo>
                    <a:pt x="833" y="7"/>
                  </a:lnTo>
                  <a:lnTo>
                    <a:pt x="824" y="4"/>
                  </a:lnTo>
                  <a:lnTo>
                    <a:pt x="815" y="2"/>
                  </a:lnTo>
                  <a:lnTo>
                    <a:pt x="805" y="1"/>
                  </a:lnTo>
                  <a:lnTo>
                    <a:pt x="796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86" y="1"/>
                  </a:lnTo>
                  <a:lnTo>
                    <a:pt x="77" y="2"/>
                  </a:lnTo>
                  <a:lnTo>
                    <a:pt x="68" y="4"/>
                  </a:lnTo>
                  <a:lnTo>
                    <a:pt x="58" y="7"/>
                  </a:lnTo>
                  <a:lnTo>
                    <a:pt x="51" y="11"/>
                  </a:lnTo>
                  <a:lnTo>
                    <a:pt x="42" y="16"/>
                  </a:lnTo>
                  <a:lnTo>
                    <a:pt x="35" y="22"/>
                  </a:lnTo>
                  <a:lnTo>
                    <a:pt x="28" y="27"/>
                  </a:lnTo>
                  <a:lnTo>
                    <a:pt x="22" y="35"/>
                  </a:lnTo>
                  <a:lnTo>
                    <a:pt x="17" y="41"/>
                  </a:lnTo>
                  <a:lnTo>
                    <a:pt x="12" y="50"/>
                  </a:lnTo>
                  <a:lnTo>
                    <a:pt x="8" y="59"/>
                  </a:lnTo>
                  <a:lnTo>
                    <a:pt x="5" y="67"/>
                  </a:lnTo>
                  <a:lnTo>
                    <a:pt x="3" y="76"/>
                  </a:lnTo>
                  <a:lnTo>
                    <a:pt x="2" y="85"/>
                  </a:lnTo>
                  <a:lnTo>
                    <a:pt x="0" y="95"/>
                  </a:lnTo>
                  <a:lnTo>
                    <a:pt x="0" y="414"/>
                  </a:lnTo>
                  <a:lnTo>
                    <a:pt x="0" y="414"/>
                  </a:lnTo>
                  <a:lnTo>
                    <a:pt x="2" y="423"/>
                  </a:lnTo>
                  <a:lnTo>
                    <a:pt x="3" y="432"/>
                  </a:lnTo>
                  <a:lnTo>
                    <a:pt x="5" y="442"/>
                  </a:lnTo>
                  <a:lnTo>
                    <a:pt x="8" y="450"/>
                  </a:lnTo>
                  <a:lnTo>
                    <a:pt x="12" y="459"/>
                  </a:lnTo>
                  <a:lnTo>
                    <a:pt x="17" y="466"/>
                  </a:lnTo>
                  <a:lnTo>
                    <a:pt x="22" y="474"/>
                  </a:lnTo>
                  <a:lnTo>
                    <a:pt x="28" y="480"/>
                  </a:lnTo>
                  <a:lnTo>
                    <a:pt x="35" y="487"/>
                  </a:lnTo>
                  <a:lnTo>
                    <a:pt x="42" y="492"/>
                  </a:lnTo>
                  <a:lnTo>
                    <a:pt x="51" y="497"/>
                  </a:lnTo>
                  <a:lnTo>
                    <a:pt x="58" y="501"/>
                  </a:lnTo>
                  <a:lnTo>
                    <a:pt x="68" y="504"/>
                  </a:lnTo>
                  <a:lnTo>
                    <a:pt x="77" y="507"/>
                  </a:lnTo>
                  <a:lnTo>
                    <a:pt x="86" y="508"/>
                  </a:lnTo>
                  <a:lnTo>
                    <a:pt x="96" y="508"/>
                  </a:lnTo>
                  <a:lnTo>
                    <a:pt x="796" y="508"/>
                  </a:lnTo>
                  <a:lnTo>
                    <a:pt x="796" y="508"/>
                  </a:lnTo>
                  <a:lnTo>
                    <a:pt x="805" y="508"/>
                  </a:lnTo>
                  <a:lnTo>
                    <a:pt x="815" y="507"/>
                  </a:lnTo>
                  <a:lnTo>
                    <a:pt x="824" y="504"/>
                  </a:lnTo>
                  <a:lnTo>
                    <a:pt x="833" y="501"/>
                  </a:lnTo>
                  <a:lnTo>
                    <a:pt x="842" y="497"/>
                  </a:lnTo>
                  <a:lnTo>
                    <a:pt x="849" y="492"/>
                  </a:lnTo>
                  <a:lnTo>
                    <a:pt x="857" y="487"/>
                  </a:lnTo>
                  <a:lnTo>
                    <a:pt x="863" y="480"/>
                  </a:lnTo>
                  <a:lnTo>
                    <a:pt x="870" y="474"/>
                  </a:lnTo>
                  <a:lnTo>
                    <a:pt x="875" y="466"/>
                  </a:lnTo>
                  <a:lnTo>
                    <a:pt x="879" y="459"/>
                  </a:lnTo>
                  <a:lnTo>
                    <a:pt x="883" y="450"/>
                  </a:lnTo>
                  <a:lnTo>
                    <a:pt x="887" y="442"/>
                  </a:lnTo>
                  <a:lnTo>
                    <a:pt x="889" y="432"/>
                  </a:lnTo>
                  <a:lnTo>
                    <a:pt x="891" y="423"/>
                  </a:lnTo>
                  <a:lnTo>
                    <a:pt x="891" y="414"/>
                  </a:lnTo>
                  <a:lnTo>
                    <a:pt x="954" y="414"/>
                  </a:lnTo>
                  <a:lnTo>
                    <a:pt x="954" y="414"/>
                  </a:lnTo>
                  <a:lnTo>
                    <a:pt x="961" y="413"/>
                  </a:lnTo>
                  <a:lnTo>
                    <a:pt x="967" y="412"/>
                  </a:lnTo>
                  <a:lnTo>
                    <a:pt x="979" y="408"/>
                  </a:lnTo>
                  <a:lnTo>
                    <a:pt x="990" y="402"/>
                  </a:lnTo>
                  <a:lnTo>
                    <a:pt x="999" y="394"/>
                  </a:lnTo>
                  <a:lnTo>
                    <a:pt x="1008" y="385"/>
                  </a:lnTo>
                  <a:lnTo>
                    <a:pt x="1013" y="374"/>
                  </a:lnTo>
                  <a:lnTo>
                    <a:pt x="1017" y="362"/>
                  </a:lnTo>
                  <a:lnTo>
                    <a:pt x="1018" y="356"/>
                  </a:lnTo>
                  <a:lnTo>
                    <a:pt x="1019" y="349"/>
                  </a:lnTo>
                  <a:lnTo>
                    <a:pt x="1019" y="158"/>
                  </a:lnTo>
                  <a:lnTo>
                    <a:pt x="1019" y="158"/>
                  </a:lnTo>
                  <a:lnTo>
                    <a:pt x="1018" y="152"/>
                  </a:lnTo>
                  <a:lnTo>
                    <a:pt x="1017" y="145"/>
                  </a:lnTo>
                  <a:lnTo>
                    <a:pt x="1013" y="134"/>
                  </a:lnTo>
                  <a:lnTo>
                    <a:pt x="1008" y="123"/>
                  </a:lnTo>
                  <a:lnTo>
                    <a:pt x="999" y="114"/>
                  </a:lnTo>
                  <a:lnTo>
                    <a:pt x="990" y="106"/>
                  </a:lnTo>
                  <a:lnTo>
                    <a:pt x="979" y="100"/>
                  </a:lnTo>
                  <a:lnTo>
                    <a:pt x="967" y="96"/>
                  </a:lnTo>
                  <a:lnTo>
                    <a:pt x="961" y="95"/>
                  </a:lnTo>
                  <a:lnTo>
                    <a:pt x="954" y="95"/>
                  </a:lnTo>
                  <a:lnTo>
                    <a:pt x="954" y="95"/>
                  </a:lnTo>
                  <a:close/>
                  <a:moveTo>
                    <a:pt x="828" y="414"/>
                  </a:moveTo>
                  <a:lnTo>
                    <a:pt x="828" y="414"/>
                  </a:lnTo>
                  <a:lnTo>
                    <a:pt x="827" y="420"/>
                  </a:lnTo>
                  <a:lnTo>
                    <a:pt x="824" y="426"/>
                  </a:lnTo>
                  <a:lnTo>
                    <a:pt x="822" y="431"/>
                  </a:lnTo>
                  <a:lnTo>
                    <a:pt x="818" y="436"/>
                  </a:lnTo>
                  <a:lnTo>
                    <a:pt x="814" y="439"/>
                  </a:lnTo>
                  <a:lnTo>
                    <a:pt x="808" y="443"/>
                  </a:lnTo>
                  <a:lnTo>
                    <a:pt x="802" y="445"/>
                  </a:lnTo>
                  <a:lnTo>
                    <a:pt x="796" y="445"/>
                  </a:lnTo>
                  <a:lnTo>
                    <a:pt x="96" y="445"/>
                  </a:lnTo>
                  <a:lnTo>
                    <a:pt x="96" y="445"/>
                  </a:lnTo>
                  <a:lnTo>
                    <a:pt x="90" y="445"/>
                  </a:lnTo>
                  <a:lnTo>
                    <a:pt x="84" y="443"/>
                  </a:lnTo>
                  <a:lnTo>
                    <a:pt x="78" y="439"/>
                  </a:lnTo>
                  <a:lnTo>
                    <a:pt x="73" y="436"/>
                  </a:lnTo>
                  <a:lnTo>
                    <a:pt x="69" y="431"/>
                  </a:lnTo>
                  <a:lnTo>
                    <a:pt x="67" y="426"/>
                  </a:lnTo>
                  <a:lnTo>
                    <a:pt x="65" y="420"/>
                  </a:lnTo>
                  <a:lnTo>
                    <a:pt x="64" y="414"/>
                  </a:lnTo>
                  <a:lnTo>
                    <a:pt x="64" y="95"/>
                  </a:lnTo>
                  <a:lnTo>
                    <a:pt x="64" y="95"/>
                  </a:lnTo>
                  <a:lnTo>
                    <a:pt x="65" y="89"/>
                  </a:lnTo>
                  <a:lnTo>
                    <a:pt x="67" y="83"/>
                  </a:lnTo>
                  <a:lnTo>
                    <a:pt x="69" y="78"/>
                  </a:lnTo>
                  <a:lnTo>
                    <a:pt x="73" y="73"/>
                  </a:lnTo>
                  <a:lnTo>
                    <a:pt x="78" y="69"/>
                  </a:lnTo>
                  <a:lnTo>
                    <a:pt x="84" y="66"/>
                  </a:lnTo>
                  <a:lnTo>
                    <a:pt x="90" y="64"/>
                  </a:lnTo>
                  <a:lnTo>
                    <a:pt x="96" y="63"/>
                  </a:lnTo>
                  <a:lnTo>
                    <a:pt x="796" y="63"/>
                  </a:lnTo>
                  <a:lnTo>
                    <a:pt x="796" y="63"/>
                  </a:lnTo>
                  <a:lnTo>
                    <a:pt x="802" y="64"/>
                  </a:lnTo>
                  <a:lnTo>
                    <a:pt x="808" y="66"/>
                  </a:lnTo>
                  <a:lnTo>
                    <a:pt x="814" y="69"/>
                  </a:lnTo>
                  <a:lnTo>
                    <a:pt x="818" y="73"/>
                  </a:lnTo>
                  <a:lnTo>
                    <a:pt x="822" y="78"/>
                  </a:lnTo>
                  <a:lnTo>
                    <a:pt x="824" y="83"/>
                  </a:lnTo>
                  <a:lnTo>
                    <a:pt x="827" y="89"/>
                  </a:lnTo>
                  <a:lnTo>
                    <a:pt x="828" y="95"/>
                  </a:lnTo>
                  <a:lnTo>
                    <a:pt x="828" y="414"/>
                  </a:lnTo>
                  <a:close/>
                  <a:moveTo>
                    <a:pt x="954" y="349"/>
                  </a:moveTo>
                  <a:lnTo>
                    <a:pt x="891" y="349"/>
                  </a:lnTo>
                  <a:lnTo>
                    <a:pt x="891" y="158"/>
                  </a:lnTo>
                  <a:lnTo>
                    <a:pt x="954" y="158"/>
                  </a:lnTo>
                  <a:lnTo>
                    <a:pt x="954" y="349"/>
                  </a:lnTo>
                  <a:close/>
                  <a:moveTo>
                    <a:pt x="601" y="155"/>
                  </a:moveTo>
                  <a:lnTo>
                    <a:pt x="601" y="155"/>
                  </a:lnTo>
                  <a:lnTo>
                    <a:pt x="598" y="150"/>
                  </a:lnTo>
                  <a:lnTo>
                    <a:pt x="594" y="144"/>
                  </a:lnTo>
                  <a:lnTo>
                    <a:pt x="588" y="139"/>
                  </a:lnTo>
                  <a:lnTo>
                    <a:pt x="582" y="136"/>
                  </a:lnTo>
                  <a:lnTo>
                    <a:pt x="576" y="132"/>
                  </a:lnTo>
                  <a:lnTo>
                    <a:pt x="569" y="129"/>
                  </a:lnTo>
                  <a:lnTo>
                    <a:pt x="563" y="127"/>
                  </a:lnTo>
                  <a:lnTo>
                    <a:pt x="555" y="127"/>
                  </a:lnTo>
                  <a:lnTo>
                    <a:pt x="159" y="127"/>
                  </a:lnTo>
                  <a:lnTo>
                    <a:pt x="159" y="127"/>
                  </a:lnTo>
                  <a:lnTo>
                    <a:pt x="153" y="127"/>
                  </a:lnTo>
                  <a:lnTo>
                    <a:pt x="147" y="129"/>
                  </a:lnTo>
                  <a:lnTo>
                    <a:pt x="142" y="133"/>
                  </a:lnTo>
                  <a:lnTo>
                    <a:pt x="137" y="136"/>
                  </a:lnTo>
                  <a:lnTo>
                    <a:pt x="133" y="141"/>
                  </a:lnTo>
                  <a:lnTo>
                    <a:pt x="130" y="147"/>
                  </a:lnTo>
                  <a:lnTo>
                    <a:pt x="128" y="152"/>
                  </a:lnTo>
                  <a:lnTo>
                    <a:pt x="128" y="158"/>
                  </a:lnTo>
                  <a:lnTo>
                    <a:pt x="128" y="349"/>
                  </a:lnTo>
                  <a:lnTo>
                    <a:pt x="128" y="349"/>
                  </a:lnTo>
                  <a:lnTo>
                    <a:pt x="128" y="356"/>
                  </a:lnTo>
                  <a:lnTo>
                    <a:pt x="130" y="362"/>
                  </a:lnTo>
                  <a:lnTo>
                    <a:pt x="133" y="368"/>
                  </a:lnTo>
                  <a:lnTo>
                    <a:pt x="137" y="372"/>
                  </a:lnTo>
                  <a:lnTo>
                    <a:pt x="142" y="376"/>
                  </a:lnTo>
                  <a:lnTo>
                    <a:pt x="147" y="379"/>
                  </a:lnTo>
                  <a:lnTo>
                    <a:pt x="153" y="380"/>
                  </a:lnTo>
                  <a:lnTo>
                    <a:pt x="159" y="382"/>
                  </a:lnTo>
                  <a:lnTo>
                    <a:pt x="683" y="382"/>
                  </a:lnTo>
                  <a:lnTo>
                    <a:pt x="683" y="382"/>
                  </a:lnTo>
                  <a:lnTo>
                    <a:pt x="689" y="380"/>
                  </a:lnTo>
                  <a:lnTo>
                    <a:pt x="694" y="379"/>
                  </a:lnTo>
                  <a:lnTo>
                    <a:pt x="698" y="376"/>
                  </a:lnTo>
                  <a:lnTo>
                    <a:pt x="701" y="373"/>
                  </a:lnTo>
                  <a:lnTo>
                    <a:pt x="703" y="369"/>
                  </a:lnTo>
                  <a:lnTo>
                    <a:pt x="703" y="364"/>
                  </a:lnTo>
                  <a:lnTo>
                    <a:pt x="702" y="359"/>
                  </a:lnTo>
                  <a:lnTo>
                    <a:pt x="700" y="353"/>
                  </a:lnTo>
                  <a:lnTo>
                    <a:pt x="601" y="155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3846457" y="3334254"/>
            <a:ext cx="869715" cy="869714"/>
            <a:chOff x="3846456" y="3334254"/>
            <a:chExt cx="869714" cy="869714"/>
          </a:xfrm>
        </p:grpSpPr>
        <p:sp>
          <p:nvSpPr>
            <p:cNvPr id="14" name="椭圆 13"/>
            <p:cNvSpPr/>
            <p:nvPr/>
          </p:nvSpPr>
          <p:spPr>
            <a:xfrm>
              <a:off x="3846456" y="3334254"/>
              <a:ext cx="869714" cy="869714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7" name="Freeform 99"/>
            <p:cNvSpPr>
              <a:spLocks noEditPoints="1"/>
            </p:cNvSpPr>
            <p:nvPr/>
          </p:nvSpPr>
          <p:spPr bwMode="auto">
            <a:xfrm>
              <a:off x="4120181" y="3598744"/>
              <a:ext cx="322263" cy="323850"/>
            </a:xfrm>
            <a:custGeom>
              <a:avLst/>
              <a:gdLst>
                <a:gd name="T0" fmla="*/ 543 w 1018"/>
                <a:gd name="T1" fmla="*/ 682 h 1018"/>
                <a:gd name="T2" fmla="*/ 671 w 1018"/>
                <a:gd name="T3" fmla="*/ 548 h 1018"/>
                <a:gd name="T4" fmla="*/ 689 w 1018"/>
                <a:gd name="T5" fmla="*/ 324 h 1018"/>
                <a:gd name="T6" fmla="*/ 565 w 1018"/>
                <a:gd name="T7" fmla="*/ 148 h 1018"/>
                <a:gd name="T8" fmla="*/ 462 w 1018"/>
                <a:gd name="T9" fmla="*/ 120 h 1018"/>
                <a:gd name="T10" fmla="*/ 368 w 1018"/>
                <a:gd name="T11" fmla="*/ 142 h 1018"/>
                <a:gd name="T12" fmla="*/ 290 w 1018"/>
                <a:gd name="T13" fmla="*/ 207 h 1018"/>
                <a:gd name="T14" fmla="*/ 223 w 1018"/>
                <a:gd name="T15" fmla="*/ 409 h 1018"/>
                <a:gd name="T16" fmla="*/ 309 w 1018"/>
                <a:gd name="T17" fmla="*/ 634 h 1018"/>
                <a:gd name="T18" fmla="*/ 425 w 1018"/>
                <a:gd name="T19" fmla="*/ 696 h 1018"/>
                <a:gd name="T20" fmla="*/ 513 w 1018"/>
                <a:gd name="T21" fmla="*/ 193 h 1018"/>
                <a:gd name="T22" fmla="*/ 623 w 1018"/>
                <a:gd name="T23" fmla="*/ 321 h 1018"/>
                <a:gd name="T24" fmla="*/ 623 w 1018"/>
                <a:gd name="T25" fmla="*/ 497 h 1018"/>
                <a:gd name="T26" fmla="*/ 513 w 1018"/>
                <a:gd name="T27" fmla="*/ 626 h 1018"/>
                <a:gd name="T28" fmla="*/ 378 w 1018"/>
                <a:gd name="T29" fmla="*/ 609 h 1018"/>
                <a:gd name="T30" fmla="*/ 290 w 1018"/>
                <a:gd name="T31" fmla="*/ 456 h 1018"/>
                <a:gd name="T32" fmla="*/ 316 w 1018"/>
                <a:gd name="T33" fmla="*/ 283 h 1018"/>
                <a:gd name="T34" fmla="*/ 444 w 1018"/>
                <a:gd name="T35" fmla="*/ 184 h 1018"/>
                <a:gd name="T36" fmla="*/ 636 w 1018"/>
                <a:gd name="T37" fmla="*/ 682 h 1018"/>
                <a:gd name="T38" fmla="*/ 644 w 1018"/>
                <a:gd name="T39" fmla="*/ 726 h 1018"/>
                <a:gd name="T40" fmla="*/ 756 w 1018"/>
                <a:gd name="T41" fmla="*/ 755 h 1018"/>
                <a:gd name="T42" fmla="*/ 854 w 1018"/>
                <a:gd name="T43" fmla="*/ 889 h 1018"/>
                <a:gd name="T44" fmla="*/ 844 w 1018"/>
                <a:gd name="T45" fmla="*/ 952 h 1018"/>
                <a:gd name="T46" fmla="*/ 68 w 1018"/>
                <a:gd name="T47" fmla="*/ 943 h 1018"/>
                <a:gd name="T48" fmla="*/ 87 w 1018"/>
                <a:gd name="T49" fmla="*/ 834 h 1018"/>
                <a:gd name="T50" fmla="*/ 221 w 1018"/>
                <a:gd name="T51" fmla="*/ 736 h 1018"/>
                <a:gd name="T52" fmla="*/ 290 w 1018"/>
                <a:gd name="T53" fmla="*/ 712 h 1018"/>
                <a:gd name="T54" fmla="*/ 273 w 1018"/>
                <a:gd name="T55" fmla="*/ 670 h 1018"/>
                <a:gd name="T56" fmla="*/ 184 w 1018"/>
                <a:gd name="T57" fmla="*/ 680 h 1018"/>
                <a:gd name="T58" fmla="*/ 21 w 1018"/>
                <a:gd name="T59" fmla="*/ 827 h 1018"/>
                <a:gd name="T60" fmla="*/ 0 w 1018"/>
                <a:gd name="T61" fmla="*/ 937 h 1018"/>
                <a:gd name="T62" fmla="*/ 39 w 1018"/>
                <a:gd name="T63" fmla="*/ 1003 h 1018"/>
                <a:gd name="T64" fmla="*/ 843 w 1018"/>
                <a:gd name="T65" fmla="*/ 1018 h 1018"/>
                <a:gd name="T66" fmla="*/ 907 w 1018"/>
                <a:gd name="T67" fmla="*/ 978 h 1018"/>
                <a:gd name="T68" fmla="*/ 921 w 1018"/>
                <a:gd name="T69" fmla="*/ 902 h 1018"/>
                <a:gd name="T70" fmla="*/ 846 w 1018"/>
                <a:gd name="T71" fmla="*/ 744 h 1018"/>
                <a:gd name="T72" fmla="*/ 688 w 1018"/>
                <a:gd name="T73" fmla="*/ 669 h 1018"/>
                <a:gd name="T74" fmla="*/ 557 w 1018"/>
                <a:gd name="T75" fmla="*/ 64 h 1018"/>
                <a:gd name="T76" fmla="*/ 681 w 1018"/>
                <a:gd name="T77" fmla="*/ 130 h 1018"/>
                <a:gd name="T78" fmla="*/ 732 w 1018"/>
                <a:gd name="T79" fmla="*/ 290 h 1018"/>
                <a:gd name="T80" fmla="*/ 728 w 1018"/>
                <a:gd name="T81" fmla="*/ 379 h 1018"/>
                <a:gd name="T82" fmla="*/ 765 w 1018"/>
                <a:gd name="T83" fmla="*/ 393 h 1018"/>
                <a:gd name="T84" fmla="*/ 793 w 1018"/>
                <a:gd name="T85" fmla="*/ 331 h 1018"/>
                <a:gd name="T86" fmla="*/ 755 w 1018"/>
                <a:gd name="T87" fmla="*/ 128 h 1018"/>
                <a:gd name="T88" fmla="*/ 628 w 1018"/>
                <a:gd name="T89" fmla="*/ 14 h 1018"/>
                <a:gd name="T90" fmla="*/ 529 w 1018"/>
                <a:gd name="T91" fmla="*/ 2 h 1018"/>
                <a:gd name="T92" fmla="*/ 442 w 1018"/>
                <a:gd name="T93" fmla="*/ 37 h 1018"/>
                <a:gd name="T94" fmla="*/ 450 w 1018"/>
                <a:gd name="T95" fmla="*/ 82 h 1018"/>
                <a:gd name="T96" fmla="*/ 763 w 1018"/>
                <a:gd name="T97" fmla="*/ 540 h 1018"/>
                <a:gd name="T98" fmla="*/ 732 w 1018"/>
                <a:gd name="T99" fmla="*/ 573 h 1018"/>
                <a:gd name="T100" fmla="*/ 763 w 1018"/>
                <a:gd name="T101" fmla="*/ 605 h 1018"/>
                <a:gd name="T102" fmla="*/ 911 w 1018"/>
                <a:gd name="T103" fmla="*/ 678 h 1018"/>
                <a:gd name="T104" fmla="*/ 954 w 1018"/>
                <a:gd name="T105" fmla="*/ 809 h 1018"/>
                <a:gd name="T106" fmla="*/ 963 w 1018"/>
                <a:gd name="T107" fmla="*/ 853 h 1018"/>
                <a:gd name="T108" fmla="*/ 1003 w 1018"/>
                <a:gd name="T109" fmla="*/ 851 h 1018"/>
                <a:gd name="T110" fmla="*/ 1018 w 1018"/>
                <a:gd name="T111" fmla="*/ 803 h 1018"/>
                <a:gd name="T112" fmla="*/ 945 w 1018"/>
                <a:gd name="T113" fmla="*/ 619 h 1018"/>
                <a:gd name="T114" fmla="*/ 803 w 1018"/>
                <a:gd name="T115" fmla="*/ 544 h 10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018" h="1018">
                  <a:moveTo>
                    <a:pt x="462" y="700"/>
                  </a:moveTo>
                  <a:lnTo>
                    <a:pt x="462" y="700"/>
                  </a:lnTo>
                  <a:lnTo>
                    <a:pt x="474" y="699"/>
                  </a:lnTo>
                  <a:lnTo>
                    <a:pt x="485" y="698"/>
                  </a:lnTo>
                  <a:lnTo>
                    <a:pt x="497" y="696"/>
                  </a:lnTo>
                  <a:lnTo>
                    <a:pt x="509" y="694"/>
                  </a:lnTo>
                  <a:lnTo>
                    <a:pt x="521" y="691"/>
                  </a:lnTo>
                  <a:lnTo>
                    <a:pt x="533" y="686"/>
                  </a:lnTo>
                  <a:lnTo>
                    <a:pt x="543" y="682"/>
                  </a:lnTo>
                  <a:lnTo>
                    <a:pt x="554" y="677"/>
                  </a:lnTo>
                  <a:lnTo>
                    <a:pt x="565" y="671"/>
                  </a:lnTo>
                  <a:lnTo>
                    <a:pt x="576" y="665"/>
                  </a:lnTo>
                  <a:lnTo>
                    <a:pt x="595" y="650"/>
                  </a:lnTo>
                  <a:lnTo>
                    <a:pt x="613" y="634"/>
                  </a:lnTo>
                  <a:lnTo>
                    <a:pt x="630" y="614"/>
                  </a:lnTo>
                  <a:lnTo>
                    <a:pt x="645" y="594"/>
                  </a:lnTo>
                  <a:lnTo>
                    <a:pt x="659" y="571"/>
                  </a:lnTo>
                  <a:lnTo>
                    <a:pt x="671" y="548"/>
                  </a:lnTo>
                  <a:lnTo>
                    <a:pt x="681" y="522"/>
                  </a:lnTo>
                  <a:lnTo>
                    <a:pt x="689" y="495"/>
                  </a:lnTo>
                  <a:lnTo>
                    <a:pt x="695" y="467"/>
                  </a:lnTo>
                  <a:lnTo>
                    <a:pt x="699" y="439"/>
                  </a:lnTo>
                  <a:lnTo>
                    <a:pt x="700" y="409"/>
                  </a:lnTo>
                  <a:lnTo>
                    <a:pt x="700" y="409"/>
                  </a:lnTo>
                  <a:lnTo>
                    <a:pt x="699" y="379"/>
                  </a:lnTo>
                  <a:lnTo>
                    <a:pt x="695" y="352"/>
                  </a:lnTo>
                  <a:lnTo>
                    <a:pt x="689" y="324"/>
                  </a:lnTo>
                  <a:lnTo>
                    <a:pt x="681" y="297"/>
                  </a:lnTo>
                  <a:lnTo>
                    <a:pt x="671" y="271"/>
                  </a:lnTo>
                  <a:lnTo>
                    <a:pt x="659" y="247"/>
                  </a:lnTo>
                  <a:lnTo>
                    <a:pt x="645" y="225"/>
                  </a:lnTo>
                  <a:lnTo>
                    <a:pt x="630" y="205"/>
                  </a:lnTo>
                  <a:lnTo>
                    <a:pt x="613" y="185"/>
                  </a:lnTo>
                  <a:lnTo>
                    <a:pt x="595" y="169"/>
                  </a:lnTo>
                  <a:lnTo>
                    <a:pt x="576" y="154"/>
                  </a:lnTo>
                  <a:lnTo>
                    <a:pt x="565" y="148"/>
                  </a:lnTo>
                  <a:lnTo>
                    <a:pt x="554" y="142"/>
                  </a:lnTo>
                  <a:lnTo>
                    <a:pt x="543" y="137"/>
                  </a:lnTo>
                  <a:lnTo>
                    <a:pt x="533" y="133"/>
                  </a:lnTo>
                  <a:lnTo>
                    <a:pt x="521" y="128"/>
                  </a:lnTo>
                  <a:lnTo>
                    <a:pt x="509" y="125"/>
                  </a:lnTo>
                  <a:lnTo>
                    <a:pt x="497" y="123"/>
                  </a:lnTo>
                  <a:lnTo>
                    <a:pt x="485" y="121"/>
                  </a:lnTo>
                  <a:lnTo>
                    <a:pt x="474" y="120"/>
                  </a:lnTo>
                  <a:lnTo>
                    <a:pt x="462" y="120"/>
                  </a:lnTo>
                  <a:lnTo>
                    <a:pt x="462" y="120"/>
                  </a:lnTo>
                  <a:lnTo>
                    <a:pt x="449" y="120"/>
                  </a:lnTo>
                  <a:lnTo>
                    <a:pt x="437" y="121"/>
                  </a:lnTo>
                  <a:lnTo>
                    <a:pt x="425" y="123"/>
                  </a:lnTo>
                  <a:lnTo>
                    <a:pt x="414" y="125"/>
                  </a:lnTo>
                  <a:lnTo>
                    <a:pt x="402" y="128"/>
                  </a:lnTo>
                  <a:lnTo>
                    <a:pt x="391" y="132"/>
                  </a:lnTo>
                  <a:lnTo>
                    <a:pt x="379" y="137"/>
                  </a:lnTo>
                  <a:lnTo>
                    <a:pt x="368" y="142"/>
                  </a:lnTo>
                  <a:lnTo>
                    <a:pt x="358" y="148"/>
                  </a:lnTo>
                  <a:lnTo>
                    <a:pt x="347" y="154"/>
                  </a:lnTo>
                  <a:lnTo>
                    <a:pt x="337" y="162"/>
                  </a:lnTo>
                  <a:lnTo>
                    <a:pt x="327" y="169"/>
                  </a:lnTo>
                  <a:lnTo>
                    <a:pt x="317" y="178"/>
                  </a:lnTo>
                  <a:lnTo>
                    <a:pt x="308" y="187"/>
                  </a:lnTo>
                  <a:lnTo>
                    <a:pt x="299" y="197"/>
                  </a:lnTo>
                  <a:lnTo>
                    <a:pt x="290" y="207"/>
                  </a:lnTo>
                  <a:lnTo>
                    <a:pt x="290" y="207"/>
                  </a:lnTo>
                  <a:lnTo>
                    <a:pt x="275" y="228"/>
                  </a:lnTo>
                  <a:lnTo>
                    <a:pt x="261" y="251"/>
                  </a:lnTo>
                  <a:lnTo>
                    <a:pt x="249" y="274"/>
                  </a:lnTo>
                  <a:lnTo>
                    <a:pt x="241" y="300"/>
                  </a:lnTo>
                  <a:lnTo>
                    <a:pt x="233" y="326"/>
                  </a:lnTo>
                  <a:lnTo>
                    <a:pt x="227" y="354"/>
                  </a:lnTo>
                  <a:lnTo>
                    <a:pt x="224" y="382"/>
                  </a:lnTo>
                  <a:lnTo>
                    <a:pt x="223" y="409"/>
                  </a:lnTo>
                  <a:lnTo>
                    <a:pt x="223" y="409"/>
                  </a:lnTo>
                  <a:lnTo>
                    <a:pt x="224" y="439"/>
                  </a:lnTo>
                  <a:lnTo>
                    <a:pt x="228" y="467"/>
                  </a:lnTo>
                  <a:lnTo>
                    <a:pt x="233" y="495"/>
                  </a:lnTo>
                  <a:lnTo>
                    <a:pt x="242" y="522"/>
                  </a:lnTo>
                  <a:lnTo>
                    <a:pt x="251" y="548"/>
                  </a:lnTo>
                  <a:lnTo>
                    <a:pt x="263" y="571"/>
                  </a:lnTo>
                  <a:lnTo>
                    <a:pt x="277" y="594"/>
                  </a:lnTo>
                  <a:lnTo>
                    <a:pt x="293" y="614"/>
                  </a:lnTo>
                  <a:lnTo>
                    <a:pt x="309" y="634"/>
                  </a:lnTo>
                  <a:lnTo>
                    <a:pt x="328" y="650"/>
                  </a:lnTo>
                  <a:lnTo>
                    <a:pt x="348" y="665"/>
                  </a:lnTo>
                  <a:lnTo>
                    <a:pt x="358" y="671"/>
                  </a:lnTo>
                  <a:lnTo>
                    <a:pt x="368" y="677"/>
                  </a:lnTo>
                  <a:lnTo>
                    <a:pt x="379" y="682"/>
                  </a:lnTo>
                  <a:lnTo>
                    <a:pt x="391" y="686"/>
                  </a:lnTo>
                  <a:lnTo>
                    <a:pt x="402" y="691"/>
                  </a:lnTo>
                  <a:lnTo>
                    <a:pt x="414" y="694"/>
                  </a:lnTo>
                  <a:lnTo>
                    <a:pt x="425" y="696"/>
                  </a:lnTo>
                  <a:lnTo>
                    <a:pt x="437" y="698"/>
                  </a:lnTo>
                  <a:lnTo>
                    <a:pt x="449" y="699"/>
                  </a:lnTo>
                  <a:lnTo>
                    <a:pt x="462" y="700"/>
                  </a:lnTo>
                  <a:lnTo>
                    <a:pt x="462" y="700"/>
                  </a:lnTo>
                  <a:close/>
                  <a:moveTo>
                    <a:pt x="462" y="183"/>
                  </a:moveTo>
                  <a:lnTo>
                    <a:pt x="462" y="183"/>
                  </a:lnTo>
                  <a:lnTo>
                    <a:pt x="479" y="184"/>
                  </a:lnTo>
                  <a:lnTo>
                    <a:pt x="496" y="187"/>
                  </a:lnTo>
                  <a:lnTo>
                    <a:pt x="513" y="193"/>
                  </a:lnTo>
                  <a:lnTo>
                    <a:pt x="529" y="200"/>
                  </a:lnTo>
                  <a:lnTo>
                    <a:pt x="544" y="210"/>
                  </a:lnTo>
                  <a:lnTo>
                    <a:pt x="559" y="222"/>
                  </a:lnTo>
                  <a:lnTo>
                    <a:pt x="572" y="235"/>
                  </a:lnTo>
                  <a:lnTo>
                    <a:pt x="585" y="250"/>
                  </a:lnTo>
                  <a:lnTo>
                    <a:pt x="596" y="266"/>
                  </a:lnTo>
                  <a:lnTo>
                    <a:pt x="607" y="283"/>
                  </a:lnTo>
                  <a:lnTo>
                    <a:pt x="615" y="301"/>
                  </a:lnTo>
                  <a:lnTo>
                    <a:pt x="623" y="321"/>
                  </a:lnTo>
                  <a:lnTo>
                    <a:pt x="628" y="342"/>
                  </a:lnTo>
                  <a:lnTo>
                    <a:pt x="632" y="363"/>
                  </a:lnTo>
                  <a:lnTo>
                    <a:pt x="636" y="386"/>
                  </a:lnTo>
                  <a:lnTo>
                    <a:pt x="637" y="409"/>
                  </a:lnTo>
                  <a:lnTo>
                    <a:pt x="637" y="409"/>
                  </a:lnTo>
                  <a:lnTo>
                    <a:pt x="636" y="433"/>
                  </a:lnTo>
                  <a:lnTo>
                    <a:pt x="632" y="456"/>
                  </a:lnTo>
                  <a:lnTo>
                    <a:pt x="628" y="477"/>
                  </a:lnTo>
                  <a:lnTo>
                    <a:pt x="623" y="497"/>
                  </a:lnTo>
                  <a:lnTo>
                    <a:pt x="615" y="518"/>
                  </a:lnTo>
                  <a:lnTo>
                    <a:pt x="607" y="536"/>
                  </a:lnTo>
                  <a:lnTo>
                    <a:pt x="596" y="553"/>
                  </a:lnTo>
                  <a:lnTo>
                    <a:pt x="585" y="569"/>
                  </a:lnTo>
                  <a:lnTo>
                    <a:pt x="572" y="584"/>
                  </a:lnTo>
                  <a:lnTo>
                    <a:pt x="559" y="597"/>
                  </a:lnTo>
                  <a:lnTo>
                    <a:pt x="544" y="609"/>
                  </a:lnTo>
                  <a:lnTo>
                    <a:pt x="529" y="619"/>
                  </a:lnTo>
                  <a:lnTo>
                    <a:pt x="513" y="626"/>
                  </a:lnTo>
                  <a:lnTo>
                    <a:pt x="496" y="632"/>
                  </a:lnTo>
                  <a:lnTo>
                    <a:pt x="479" y="635"/>
                  </a:lnTo>
                  <a:lnTo>
                    <a:pt x="462" y="636"/>
                  </a:lnTo>
                  <a:lnTo>
                    <a:pt x="462" y="636"/>
                  </a:lnTo>
                  <a:lnTo>
                    <a:pt x="444" y="635"/>
                  </a:lnTo>
                  <a:lnTo>
                    <a:pt x="426" y="632"/>
                  </a:lnTo>
                  <a:lnTo>
                    <a:pt x="409" y="626"/>
                  </a:lnTo>
                  <a:lnTo>
                    <a:pt x="393" y="619"/>
                  </a:lnTo>
                  <a:lnTo>
                    <a:pt x="378" y="609"/>
                  </a:lnTo>
                  <a:lnTo>
                    <a:pt x="364" y="597"/>
                  </a:lnTo>
                  <a:lnTo>
                    <a:pt x="350" y="584"/>
                  </a:lnTo>
                  <a:lnTo>
                    <a:pt x="337" y="569"/>
                  </a:lnTo>
                  <a:lnTo>
                    <a:pt x="327" y="553"/>
                  </a:lnTo>
                  <a:lnTo>
                    <a:pt x="316" y="536"/>
                  </a:lnTo>
                  <a:lnTo>
                    <a:pt x="307" y="518"/>
                  </a:lnTo>
                  <a:lnTo>
                    <a:pt x="300" y="497"/>
                  </a:lnTo>
                  <a:lnTo>
                    <a:pt x="294" y="477"/>
                  </a:lnTo>
                  <a:lnTo>
                    <a:pt x="290" y="456"/>
                  </a:lnTo>
                  <a:lnTo>
                    <a:pt x="287" y="433"/>
                  </a:lnTo>
                  <a:lnTo>
                    <a:pt x="287" y="409"/>
                  </a:lnTo>
                  <a:lnTo>
                    <a:pt x="287" y="409"/>
                  </a:lnTo>
                  <a:lnTo>
                    <a:pt x="287" y="386"/>
                  </a:lnTo>
                  <a:lnTo>
                    <a:pt x="290" y="363"/>
                  </a:lnTo>
                  <a:lnTo>
                    <a:pt x="294" y="342"/>
                  </a:lnTo>
                  <a:lnTo>
                    <a:pt x="300" y="321"/>
                  </a:lnTo>
                  <a:lnTo>
                    <a:pt x="307" y="301"/>
                  </a:lnTo>
                  <a:lnTo>
                    <a:pt x="316" y="283"/>
                  </a:lnTo>
                  <a:lnTo>
                    <a:pt x="327" y="266"/>
                  </a:lnTo>
                  <a:lnTo>
                    <a:pt x="337" y="250"/>
                  </a:lnTo>
                  <a:lnTo>
                    <a:pt x="350" y="235"/>
                  </a:lnTo>
                  <a:lnTo>
                    <a:pt x="364" y="222"/>
                  </a:lnTo>
                  <a:lnTo>
                    <a:pt x="378" y="210"/>
                  </a:lnTo>
                  <a:lnTo>
                    <a:pt x="393" y="200"/>
                  </a:lnTo>
                  <a:lnTo>
                    <a:pt x="409" y="193"/>
                  </a:lnTo>
                  <a:lnTo>
                    <a:pt x="426" y="187"/>
                  </a:lnTo>
                  <a:lnTo>
                    <a:pt x="444" y="184"/>
                  </a:lnTo>
                  <a:lnTo>
                    <a:pt x="462" y="183"/>
                  </a:lnTo>
                  <a:lnTo>
                    <a:pt x="462" y="183"/>
                  </a:lnTo>
                  <a:close/>
                  <a:moveTo>
                    <a:pt x="661" y="668"/>
                  </a:moveTo>
                  <a:lnTo>
                    <a:pt x="661" y="668"/>
                  </a:lnTo>
                  <a:lnTo>
                    <a:pt x="655" y="668"/>
                  </a:lnTo>
                  <a:lnTo>
                    <a:pt x="650" y="670"/>
                  </a:lnTo>
                  <a:lnTo>
                    <a:pt x="644" y="673"/>
                  </a:lnTo>
                  <a:lnTo>
                    <a:pt x="639" y="678"/>
                  </a:lnTo>
                  <a:lnTo>
                    <a:pt x="636" y="682"/>
                  </a:lnTo>
                  <a:lnTo>
                    <a:pt x="632" y="687"/>
                  </a:lnTo>
                  <a:lnTo>
                    <a:pt x="630" y="694"/>
                  </a:lnTo>
                  <a:lnTo>
                    <a:pt x="630" y="700"/>
                  </a:lnTo>
                  <a:lnTo>
                    <a:pt x="630" y="700"/>
                  </a:lnTo>
                  <a:lnTo>
                    <a:pt x="630" y="706"/>
                  </a:lnTo>
                  <a:lnTo>
                    <a:pt x="632" y="712"/>
                  </a:lnTo>
                  <a:lnTo>
                    <a:pt x="636" y="717"/>
                  </a:lnTo>
                  <a:lnTo>
                    <a:pt x="639" y="722"/>
                  </a:lnTo>
                  <a:lnTo>
                    <a:pt x="644" y="726"/>
                  </a:lnTo>
                  <a:lnTo>
                    <a:pt x="650" y="729"/>
                  </a:lnTo>
                  <a:lnTo>
                    <a:pt x="655" y="731"/>
                  </a:lnTo>
                  <a:lnTo>
                    <a:pt x="661" y="731"/>
                  </a:lnTo>
                  <a:lnTo>
                    <a:pt x="661" y="731"/>
                  </a:lnTo>
                  <a:lnTo>
                    <a:pt x="682" y="732"/>
                  </a:lnTo>
                  <a:lnTo>
                    <a:pt x="701" y="736"/>
                  </a:lnTo>
                  <a:lnTo>
                    <a:pt x="720" y="740"/>
                  </a:lnTo>
                  <a:lnTo>
                    <a:pt x="739" y="747"/>
                  </a:lnTo>
                  <a:lnTo>
                    <a:pt x="756" y="755"/>
                  </a:lnTo>
                  <a:lnTo>
                    <a:pt x="772" y="766"/>
                  </a:lnTo>
                  <a:lnTo>
                    <a:pt x="787" y="776"/>
                  </a:lnTo>
                  <a:lnTo>
                    <a:pt x="801" y="789"/>
                  </a:lnTo>
                  <a:lnTo>
                    <a:pt x="814" y="803"/>
                  </a:lnTo>
                  <a:lnTo>
                    <a:pt x="826" y="818"/>
                  </a:lnTo>
                  <a:lnTo>
                    <a:pt x="835" y="834"/>
                  </a:lnTo>
                  <a:lnTo>
                    <a:pt x="844" y="851"/>
                  </a:lnTo>
                  <a:lnTo>
                    <a:pt x="850" y="870"/>
                  </a:lnTo>
                  <a:lnTo>
                    <a:pt x="854" y="889"/>
                  </a:lnTo>
                  <a:lnTo>
                    <a:pt x="858" y="908"/>
                  </a:lnTo>
                  <a:lnTo>
                    <a:pt x="859" y="929"/>
                  </a:lnTo>
                  <a:lnTo>
                    <a:pt x="859" y="929"/>
                  </a:lnTo>
                  <a:lnTo>
                    <a:pt x="859" y="934"/>
                  </a:lnTo>
                  <a:lnTo>
                    <a:pt x="857" y="938"/>
                  </a:lnTo>
                  <a:lnTo>
                    <a:pt x="854" y="943"/>
                  </a:lnTo>
                  <a:lnTo>
                    <a:pt x="851" y="947"/>
                  </a:lnTo>
                  <a:lnTo>
                    <a:pt x="848" y="950"/>
                  </a:lnTo>
                  <a:lnTo>
                    <a:pt x="844" y="952"/>
                  </a:lnTo>
                  <a:lnTo>
                    <a:pt x="838" y="953"/>
                  </a:lnTo>
                  <a:lnTo>
                    <a:pt x="833" y="954"/>
                  </a:lnTo>
                  <a:lnTo>
                    <a:pt x="89" y="954"/>
                  </a:lnTo>
                  <a:lnTo>
                    <a:pt x="89" y="954"/>
                  </a:lnTo>
                  <a:lnTo>
                    <a:pt x="84" y="953"/>
                  </a:lnTo>
                  <a:lnTo>
                    <a:pt x="80" y="952"/>
                  </a:lnTo>
                  <a:lnTo>
                    <a:pt x="76" y="950"/>
                  </a:lnTo>
                  <a:lnTo>
                    <a:pt x="71" y="947"/>
                  </a:lnTo>
                  <a:lnTo>
                    <a:pt x="68" y="943"/>
                  </a:lnTo>
                  <a:lnTo>
                    <a:pt x="66" y="938"/>
                  </a:lnTo>
                  <a:lnTo>
                    <a:pt x="65" y="934"/>
                  </a:lnTo>
                  <a:lnTo>
                    <a:pt x="64" y="929"/>
                  </a:lnTo>
                  <a:lnTo>
                    <a:pt x="64" y="929"/>
                  </a:lnTo>
                  <a:lnTo>
                    <a:pt x="65" y="908"/>
                  </a:lnTo>
                  <a:lnTo>
                    <a:pt x="68" y="889"/>
                  </a:lnTo>
                  <a:lnTo>
                    <a:pt x="72" y="870"/>
                  </a:lnTo>
                  <a:lnTo>
                    <a:pt x="80" y="851"/>
                  </a:lnTo>
                  <a:lnTo>
                    <a:pt x="87" y="834"/>
                  </a:lnTo>
                  <a:lnTo>
                    <a:pt x="98" y="818"/>
                  </a:lnTo>
                  <a:lnTo>
                    <a:pt x="109" y="803"/>
                  </a:lnTo>
                  <a:lnTo>
                    <a:pt x="122" y="789"/>
                  </a:lnTo>
                  <a:lnTo>
                    <a:pt x="136" y="776"/>
                  </a:lnTo>
                  <a:lnTo>
                    <a:pt x="151" y="766"/>
                  </a:lnTo>
                  <a:lnTo>
                    <a:pt x="167" y="755"/>
                  </a:lnTo>
                  <a:lnTo>
                    <a:pt x="184" y="747"/>
                  </a:lnTo>
                  <a:lnTo>
                    <a:pt x="202" y="740"/>
                  </a:lnTo>
                  <a:lnTo>
                    <a:pt x="221" y="736"/>
                  </a:lnTo>
                  <a:lnTo>
                    <a:pt x="241" y="732"/>
                  </a:lnTo>
                  <a:lnTo>
                    <a:pt x="261" y="731"/>
                  </a:lnTo>
                  <a:lnTo>
                    <a:pt x="261" y="731"/>
                  </a:lnTo>
                  <a:lnTo>
                    <a:pt x="268" y="731"/>
                  </a:lnTo>
                  <a:lnTo>
                    <a:pt x="273" y="729"/>
                  </a:lnTo>
                  <a:lnTo>
                    <a:pt x="278" y="726"/>
                  </a:lnTo>
                  <a:lnTo>
                    <a:pt x="284" y="722"/>
                  </a:lnTo>
                  <a:lnTo>
                    <a:pt x="287" y="717"/>
                  </a:lnTo>
                  <a:lnTo>
                    <a:pt x="290" y="712"/>
                  </a:lnTo>
                  <a:lnTo>
                    <a:pt x="292" y="706"/>
                  </a:lnTo>
                  <a:lnTo>
                    <a:pt x="293" y="700"/>
                  </a:lnTo>
                  <a:lnTo>
                    <a:pt x="293" y="700"/>
                  </a:lnTo>
                  <a:lnTo>
                    <a:pt x="292" y="694"/>
                  </a:lnTo>
                  <a:lnTo>
                    <a:pt x="290" y="687"/>
                  </a:lnTo>
                  <a:lnTo>
                    <a:pt x="287" y="682"/>
                  </a:lnTo>
                  <a:lnTo>
                    <a:pt x="284" y="678"/>
                  </a:lnTo>
                  <a:lnTo>
                    <a:pt x="278" y="673"/>
                  </a:lnTo>
                  <a:lnTo>
                    <a:pt x="273" y="670"/>
                  </a:lnTo>
                  <a:lnTo>
                    <a:pt x="268" y="668"/>
                  </a:lnTo>
                  <a:lnTo>
                    <a:pt x="261" y="668"/>
                  </a:lnTo>
                  <a:lnTo>
                    <a:pt x="261" y="668"/>
                  </a:lnTo>
                  <a:lnTo>
                    <a:pt x="247" y="668"/>
                  </a:lnTo>
                  <a:lnTo>
                    <a:pt x="234" y="669"/>
                  </a:lnTo>
                  <a:lnTo>
                    <a:pt x="221" y="671"/>
                  </a:lnTo>
                  <a:lnTo>
                    <a:pt x="209" y="673"/>
                  </a:lnTo>
                  <a:lnTo>
                    <a:pt x="196" y="677"/>
                  </a:lnTo>
                  <a:lnTo>
                    <a:pt x="184" y="680"/>
                  </a:lnTo>
                  <a:lnTo>
                    <a:pt x="159" y="688"/>
                  </a:lnTo>
                  <a:lnTo>
                    <a:pt x="137" y="699"/>
                  </a:lnTo>
                  <a:lnTo>
                    <a:pt x="115" y="712"/>
                  </a:lnTo>
                  <a:lnTo>
                    <a:pt x="95" y="727"/>
                  </a:lnTo>
                  <a:lnTo>
                    <a:pt x="77" y="744"/>
                  </a:lnTo>
                  <a:lnTo>
                    <a:pt x="59" y="762"/>
                  </a:lnTo>
                  <a:lnTo>
                    <a:pt x="44" y="783"/>
                  </a:lnTo>
                  <a:lnTo>
                    <a:pt x="32" y="804"/>
                  </a:lnTo>
                  <a:lnTo>
                    <a:pt x="21" y="827"/>
                  </a:lnTo>
                  <a:lnTo>
                    <a:pt x="12" y="851"/>
                  </a:lnTo>
                  <a:lnTo>
                    <a:pt x="8" y="863"/>
                  </a:lnTo>
                  <a:lnTo>
                    <a:pt x="6" y="876"/>
                  </a:lnTo>
                  <a:lnTo>
                    <a:pt x="4" y="889"/>
                  </a:lnTo>
                  <a:lnTo>
                    <a:pt x="1" y="902"/>
                  </a:lnTo>
                  <a:lnTo>
                    <a:pt x="0" y="915"/>
                  </a:lnTo>
                  <a:lnTo>
                    <a:pt x="0" y="929"/>
                  </a:lnTo>
                  <a:lnTo>
                    <a:pt x="0" y="929"/>
                  </a:lnTo>
                  <a:lnTo>
                    <a:pt x="0" y="937"/>
                  </a:lnTo>
                  <a:lnTo>
                    <a:pt x="3" y="947"/>
                  </a:lnTo>
                  <a:lnTo>
                    <a:pt x="5" y="956"/>
                  </a:lnTo>
                  <a:lnTo>
                    <a:pt x="7" y="963"/>
                  </a:lnTo>
                  <a:lnTo>
                    <a:pt x="11" y="971"/>
                  </a:lnTo>
                  <a:lnTo>
                    <a:pt x="15" y="978"/>
                  </a:lnTo>
                  <a:lnTo>
                    <a:pt x="21" y="986"/>
                  </a:lnTo>
                  <a:lnTo>
                    <a:pt x="26" y="992"/>
                  </a:lnTo>
                  <a:lnTo>
                    <a:pt x="33" y="997"/>
                  </a:lnTo>
                  <a:lnTo>
                    <a:pt x="39" y="1003"/>
                  </a:lnTo>
                  <a:lnTo>
                    <a:pt x="47" y="1007"/>
                  </a:lnTo>
                  <a:lnTo>
                    <a:pt x="55" y="1010"/>
                  </a:lnTo>
                  <a:lnTo>
                    <a:pt x="63" y="1014"/>
                  </a:lnTo>
                  <a:lnTo>
                    <a:pt x="71" y="1016"/>
                  </a:lnTo>
                  <a:lnTo>
                    <a:pt x="80" y="1018"/>
                  </a:lnTo>
                  <a:lnTo>
                    <a:pt x="89" y="1018"/>
                  </a:lnTo>
                  <a:lnTo>
                    <a:pt x="833" y="1018"/>
                  </a:lnTo>
                  <a:lnTo>
                    <a:pt x="833" y="1018"/>
                  </a:lnTo>
                  <a:lnTo>
                    <a:pt x="843" y="1018"/>
                  </a:lnTo>
                  <a:lnTo>
                    <a:pt x="851" y="1016"/>
                  </a:lnTo>
                  <a:lnTo>
                    <a:pt x="860" y="1014"/>
                  </a:lnTo>
                  <a:lnTo>
                    <a:pt x="868" y="1010"/>
                  </a:lnTo>
                  <a:lnTo>
                    <a:pt x="876" y="1007"/>
                  </a:lnTo>
                  <a:lnTo>
                    <a:pt x="883" y="1003"/>
                  </a:lnTo>
                  <a:lnTo>
                    <a:pt x="890" y="997"/>
                  </a:lnTo>
                  <a:lnTo>
                    <a:pt x="896" y="992"/>
                  </a:lnTo>
                  <a:lnTo>
                    <a:pt x="902" y="986"/>
                  </a:lnTo>
                  <a:lnTo>
                    <a:pt x="907" y="978"/>
                  </a:lnTo>
                  <a:lnTo>
                    <a:pt x="911" y="971"/>
                  </a:lnTo>
                  <a:lnTo>
                    <a:pt x="916" y="963"/>
                  </a:lnTo>
                  <a:lnTo>
                    <a:pt x="919" y="956"/>
                  </a:lnTo>
                  <a:lnTo>
                    <a:pt x="921" y="947"/>
                  </a:lnTo>
                  <a:lnTo>
                    <a:pt x="922" y="937"/>
                  </a:lnTo>
                  <a:lnTo>
                    <a:pt x="922" y="929"/>
                  </a:lnTo>
                  <a:lnTo>
                    <a:pt x="922" y="929"/>
                  </a:lnTo>
                  <a:lnTo>
                    <a:pt x="922" y="915"/>
                  </a:lnTo>
                  <a:lnTo>
                    <a:pt x="921" y="902"/>
                  </a:lnTo>
                  <a:lnTo>
                    <a:pt x="920" y="889"/>
                  </a:lnTo>
                  <a:lnTo>
                    <a:pt x="918" y="876"/>
                  </a:lnTo>
                  <a:lnTo>
                    <a:pt x="915" y="863"/>
                  </a:lnTo>
                  <a:lnTo>
                    <a:pt x="911" y="851"/>
                  </a:lnTo>
                  <a:lnTo>
                    <a:pt x="902" y="827"/>
                  </a:lnTo>
                  <a:lnTo>
                    <a:pt x="891" y="804"/>
                  </a:lnTo>
                  <a:lnTo>
                    <a:pt x="878" y="783"/>
                  </a:lnTo>
                  <a:lnTo>
                    <a:pt x="863" y="762"/>
                  </a:lnTo>
                  <a:lnTo>
                    <a:pt x="846" y="744"/>
                  </a:lnTo>
                  <a:lnTo>
                    <a:pt x="828" y="727"/>
                  </a:lnTo>
                  <a:lnTo>
                    <a:pt x="807" y="712"/>
                  </a:lnTo>
                  <a:lnTo>
                    <a:pt x="786" y="699"/>
                  </a:lnTo>
                  <a:lnTo>
                    <a:pt x="763" y="688"/>
                  </a:lnTo>
                  <a:lnTo>
                    <a:pt x="740" y="680"/>
                  </a:lnTo>
                  <a:lnTo>
                    <a:pt x="727" y="677"/>
                  </a:lnTo>
                  <a:lnTo>
                    <a:pt x="714" y="673"/>
                  </a:lnTo>
                  <a:lnTo>
                    <a:pt x="701" y="671"/>
                  </a:lnTo>
                  <a:lnTo>
                    <a:pt x="688" y="669"/>
                  </a:lnTo>
                  <a:lnTo>
                    <a:pt x="675" y="668"/>
                  </a:lnTo>
                  <a:lnTo>
                    <a:pt x="661" y="668"/>
                  </a:lnTo>
                  <a:lnTo>
                    <a:pt x="661" y="668"/>
                  </a:lnTo>
                  <a:close/>
                  <a:moveTo>
                    <a:pt x="484" y="84"/>
                  </a:moveTo>
                  <a:lnTo>
                    <a:pt x="484" y="84"/>
                  </a:lnTo>
                  <a:lnTo>
                    <a:pt x="501" y="75"/>
                  </a:lnTo>
                  <a:lnTo>
                    <a:pt x="520" y="68"/>
                  </a:lnTo>
                  <a:lnTo>
                    <a:pt x="538" y="65"/>
                  </a:lnTo>
                  <a:lnTo>
                    <a:pt x="557" y="64"/>
                  </a:lnTo>
                  <a:lnTo>
                    <a:pt x="557" y="64"/>
                  </a:lnTo>
                  <a:lnTo>
                    <a:pt x="574" y="65"/>
                  </a:lnTo>
                  <a:lnTo>
                    <a:pt x="592" y="68"/>
                  </a:lnTo>
                  <a:lnTo>
                    <a:pt x="609" y="74"/>
                  </a:lnTo>
                  <a:lnTo>
                    <a:pt x="625" y="81"/>
                  </a:lnTo>
                  <a:lnTo>
                    <a:pt x="640" y="91"/>
                  </a:lnTo>
                  <a:lnTo>
                    <a:pt x="655" y="103"/>
                  </a:lnTo>
                  <a:lnTo>
                    <a:pt x="668" y="115"/>
                  </a:lnTo>
                  <a:lnTo>
                    <a:pt x="681" y="130"/>
                  </a:lnTo>
                  <a:lnTo>
                    <a:pt x="691" y="147"/>
                  </a:lnTo>
                  <a:lnTo>
                    <a:pt x="702" y="164"/>
                  </a:lnTo>
                  <a:lnTo>
                    <a:pt x="711" y="182"/>
                  </a:lnTo>
                  <a:lnTo>
                    <a:pt x="718" y="202"/>
                  </a:lnTo>
                  <a:lnTo>
                    <a:pt x="724" y="223"/>
                  </a:lnTo>
                  <a:lnTo>
                    <a:pt x="728" y="244"/>
                  </a:lnTo>
                  <a:lnTo>
                    <a:pt x="731" y="267"/>
                  </a:lnTo>
                  <a:lnTo>
                    <a:pt x="732" y="290"/>
                  </a:lnTo>
                  <a:lnTo>
                    <a:pt x="732" y="290"/>
                  </a:lnTo>
                  <a:lnTo>
                    <a:pt x="731" y="306"/>
                  </a:lnTo>
                  <a:lnTo>
                    <a:pt x="730" y="324"/>
                  </a:lnTo>
                  <a:lnTo>
                    <a:pt x="728" y="340"/>
                  </a:lnTo>
                  <a:lnTo>
                    <a:pt x="725" y="356"/>
                  </a:lnTo>
                  <a:lnTo>
                    <a:pt x="725" y="356"/>
                  </a:lnTo>
                  <a:lnTo>
                    <a:pt x="724" y="362"/>
                  </a:lnTo>
                  <a:lnTo>
                    <a:pt x="724" y="369"/>
                  </a:lnTo>
                  <a:lnTo>
                    <a:pt x="726" y="374"/>
                  </a:lnTo>
                  <a:lnTo>
                    <a:pt x="728" y="379"/>
                  </a:lnTo>
                  <a:lnTo>
                    <a:pt x="732" y="385"/>
                  </a:lnTo>
                  <a:lnTo>
                    <a:pt x="736" y="389"/>
                  </a:lnTo>
                  <a:lnTo>
                    <a:pt x="742" y="391"/>
                  </a:lnTo>
                  <a:lnTo>
                    <a:pt x="748" y="393"/>
                  </a:lnTo>
                  <a:lnTo>
                    <a:pt x="748" y="393"/>
                  </a:lnTo>
                  <a:lnTo>
                    <a:pt x="756" y="394"/>
                  </a:lnTo>
                  <a:lnTo>
                    <a:pt x="756" y="394"/>
                  </a:lnTo>
                  <a:lnTo>
                    <a:pt x="761" y="394"/>
                  </a:lnTo>
                  <a:lnTo>
                    <a:pt x="765" y="393"/>
                  </a:lnTo>
                  <a:lnTo>
                    <a:pt x="771" y="391"/>
                  </a:lnTo>
                  <a:lnTo>
                    <a:pt x="775" y="388"/>
                  </a:lnTo>
                  <a:lnTo>
                    <a:pt x="778" y="385"/>
                  </a:lnTo>
                  <a:lnTo>
                    <a:pt x="782" y="380"/>
                  </a:lnTo>
                  <a:lnTo>
                    <a:pt x="785" y="375"/>
                  </a:lnTo>
                  <a:lnTo>
                    <a:pt x="786" y="370"/>
                  </a:lnTo>
                  <a:lnTo>
                    <a:pt x="786" y="370"/>
                  </a:lnTo>
                  <a:lnTo>
                    <a:pt x="790" y="350"/>
                  </a:lnTo>
                  <a:lnTo>
                    <a:pt x="793" y="331"/>
                  </a:lnTo>
                  <a:lnTo>
                    <a:pt x="794" y="311"/>
                  </a:lnTo>
                  <a:lnTo>
                    <a:pt x="795" y="290"/>
                  </a:lnTo>
                  <a:lnTo>
                    <a:pt x="795" y="290"/>
                  </a:lnTo>
                  <a:lnTo>
                    <a:pt x="794" y="260"/>
                  </a:lnTo>
                  <a:lnTo>
                    <a:pt x="790" y="231"/>
                  </a:lnTo>
                  <a:lnTo>
                    <a:pt x="785" y="203"/>
                  </a:lnTo>
                  <a:lnTo>
                    <a:pt x="776" y="178"/>
                  </a:lnTo>
                  <a:lnTo>
                    <a:pt x="767" y="152"/>
                  </a:lnTo>
                  <a:lnTo>
                    <a:pt x="755" y="128"/>
                  </a:lnTo>
                  <a:lnTo>
                    <a:pt x="741" y="106"/>
                  </a:lnTo>
                  <a:lnTo>
                    <a:pt x="726" y="85"/>
                  </a:lnTo>
                  <a:lnTo>
                    <a:pt x="709" y="66"/>
                  </a:lnTo>
                  <a:lnTo>
                    <a:pt x="690" y="50"/>
                  </a:lnTo>
                  <a:lnTo>
                    <a:pt x="670" y="35"/>
                  </a:lnTo>
                  <a:lnTo>
                    <a:pt x="660" y="29"/>
                  </a:lnTo>
                  <a:lnTo>
                    <a:pt x="650" y="23"/>
                  </a:lnTo>
                  <a:lnTo>
                    <a:pt x="639" y="18"/>
                  </a:lnTo>
                  <a:lnTo>
                    <a:pt x="628" y="14"/>
                  </a:lnTo>
                  <a:lnTo>
                    <a:pt x="616" y="9"/>
                  </a:lnTo>
                  <a:lnTo>
                    <a:pt x="604" y="6"/>
                  </a:lnTo>
                  <a:lnTo>
                    <a:pt x="593" y="3"/>
                  </a:lnTo>
                  <a:lnTo>
                    <a:pt x="581" y="2"/>
                  </a:lnTo>
                  <a:lnTo>
                    <a:pt x="569" y="1"/>
                  </a:lnTo>
                  <a:lnTo>
                    <a:pt x="557" y="0"/>
                  </a:lnTo>
                  <a:lnTo>
                    <a:pt x="557" y="0"/>
                  </a:lnTo>
                  <a:lnTo>
                    <a:pt x="543" y="1"/>
                  </a:lnTo>
                  <a:lnTo>
                    <a:pt x="529" y="2"/>
                  </a:lnTo>
                  <a:lnTo>
                    <a:pt x="517" y="4"/>
                  </a:lnTo>
                  <a:lnTo>
                    <a:pt x="503" y="7"/>
                  </a:lnTo>
                  <a:lnTo>
                    <a:pt x="490" y="11"/>
                  </a:lnTo>
                  <a:lnTo>
                    <a:pt x="477" y="17"/>
                  </a:lnTo>
                  <a:lnTo>
                    <a:pt x="465" y="22"/>
                  </a:lnTo>
                  <a:lnTo>
                    <a:pt x="452" y="30"/>
                  </a:lnTo>
                  <a:lnTo>
                    <a:pt x="452" y="30"/>
                  </a:lnTo>
                  <a:lnTo>
                    <a:pt x="447" y="33"/>
                  </a:lnTo>
                  <a:lnTo>
                    <a:pt x="442" y="37"/>
                  </a:lnTo>
                  <a:lnTo>
                    <a:pt x="439" y="43"/>
                  </a:lnTo>
                  <a:lnTo>
                    <a:pt x="438" y="49"/>
                  </a:lnTo>
                  <a:lnTo>
                    <a:pt x="437" y="54"/>
                  </a:lnTo>
                  <a:lnTo>
                    <a:pt x="437" y="61"/>
                  </a:lnTo>
                  <a:lnTo>
                    <a:pt x="438" y="67"/>
                  </a:lnTo>
                  <a:lnTo>
                    <a:pt x="441" y="73"/>
                  </a:lnTo>
                  <a:lnTo>
                    <a:pt x="441" y="73"/>
                  </a:lnTo>
                  <a:lnTo>
                    <a:pt x="445" y="78"/>
                  </a:lnTo>
                  <a:lnTo>
                    <a:pt x="450" y="82"/>
                  </a:lnTo>
                  <a:lnTo>
                    <a:pt x="455" y="85"/>
                  </a:lnTo>
                  <a:lnTo>
                    <a:pt x="461" y="88"/>
                  </a:lnTo>
                  <a:lnTo>
                    <a:pt x="467" y="89"/>
                  </a:lnTo>
                  <a:lnTo>
                    <a:pt x="473" y="88"/>
                  </a:lnTo>
                  <a:lnTo>
                    <a:pt x="479" y="87"/>
                  </a:lnTo>
                  <a:lnTo>
                    <a:pt x="484" y="84"/>
                  </a:lnTo>
                  <a:lnTo>
                    <a:pt x="484" y="84"/>
                  </a:lnTo>
                  <a:close/>
                  <a:moveTo>
                    <a:pt x="763" y="540"/>
                  </a:moveTo>
                  <a:lnTo>
                    <a:pt x="763" y="540"/>
                  </a:lnTo>
                  <a:lnTo>
                    <a:pt x="757" y="541"/>
                  </a:lnTo>
                  <a:lnTo>
                    <a:pt x="751" y="544"/>
                  </a:lnTo>
                  <a:lnTo>
                    <a:pt x="746" y="546"/>
                  </a:lnTo>
                  <a:lnTo>
                    <a:pt x="741" y="550"/>
                  </a:lnTo>
                  <a:lnTo>
                    <a:pt x="738" y="554"/>
                  </a:lnTo>
                  <a:lnTo>
                    <a:pt x="734" y="560"/>
                  </a:lnTo>
                  <a:lnTo>
                    <a:pt x="732" y="566"/>
                  </a:lnTo>
                  <a:lnTo>
                    <a:pt x="732" y="573"/>
                  </a:lnTo>
                  <a:lnTo>
                    <a:pt x="732" y="573"/>
                  </a:lnTo>
                  <a:lnTo>
                    <a:pt x="732" y="579"/>
                  </a:lnTo>
                  <a:lnTo>
                    <a:pt x="734" y="584"/>
                  </a:lnTo>
                  <a:lnTo>
                    <a:pt x="738" y="590"/>
                  </a:lnTo>
                  <a:lnTo>
                    <a:pt x="741" y="595"/>
                  </a:lnTo>
                  <a:lnTo>
                    <a:pt x="746" y="598"/>
                  </a:lnTo>
                  <a:lnTo>
                    <a:pt x="751" y="602"/>
                  </a:lnTo>
                  <a:lnTo>
                    <a:pt x="757" y="604"/>
                  </a:lnTo>
                  <a:lnTo>
                    <a:pt x="763" y="605"/>
                  </a:lnTo>
                  <a:lnTo>
                    <a:pt x="763" y="605"/>
                  </a:lnTo>
                  <a:lnTo>
                    <a:pt x="784" y="606"/>
                  </a:lnTo>
                  <a:lnTo>
                    <a:pt x="803" y="608"/>
                  </a:lnTo>
                  <a:lnTo>
                    <a:pt x="821" y="613"/>
                  </a:lnTo>
                  <a:lnTo>
                    <a:pt x="839" y="620"/>
                  </a:lnTo>
                  <a:lnTo>
                    <a:pt x="856" y="628"/>
                  </a:lnTo>
                  <a:lnTo>
                    <a:pt x="872" y="639"/>
                  </a:lnTo>
                  <a:lnTo>
                    <a:pt x="887" y="650"/>
                  </a:lnTo>
                  <a:lnTo>
                    <a:pt x="900" y="663"/>
                  </a:lnTo>
                  <a:lnTo>
                    <a:pt x="911" y="678"/>
                  </a:lnTo>
                  <a:lnTo>
                    <a:pt x="923" y="693"/>
                  </a:lnTo>
                  <a:lnTo>
                    <a:pt x="932" y="709"/>
                  </a:lnTo>
                  <a:lnTo>
                    <a:pt x="940" y="727"/>
                  </a:lnTo>
                  <a:lnTo>
                    <a:pt x="946" y="745"/>
                  </a:lnTo>
                  <a:lnTo>
                    <a:pt x="951" y="764"/>
                  </a:lnTo>
                  <a:lnTo>
                    <a:pt x="953" y="784"/>
                  </a:lnTo>
                  <a:lnTo>
                    <a:pt x="954" y="803"/>
                  </a:lnTo>
                  <a:lnTo>
                    <a:pt x="954" y="803"/>
                  </a:lnTo>
                  <a:lnTo>
                    <a:pt x="954" y="809"/>
                  </a:lnTo>
                  <a:lnTo>
                    <a:pt x="952" y="814"/>
                  </a:lnTo>
                  <a:lnTo>
                    <a:pt x="952" y="814"/>
                  </a:lnTo>
                  <a:lnTo>
                    <a:pt x="950" y="820"/>
                  </a:lnTo>
                  <a:lnTo>
                    <a:pt x="950" y="827"/>
                  </a:lnTo>
                  <a:lnTo>
                    <a:pt x="950" y="832"/>
                  </a:lnTo>
                  <a:lnTo>
                    <a:pt x="952" y="839"/>
                  </a:lnTo>
                  <a:lnTo>
                    <a:pt x="954" y="844"/>
                  </a:lnTo>
                  <a:lnTo>
                    <a:pt x="959" y="848"/>
                  </a:lnTo>
                  <a:lnTo>
                    <a:pt x="963" y="853"/>
                  </a:lnTo>
                  <a:lnTo>
                    <a:pt x="968" y="856"/>
                  </a:lnTo>
                  <a:lnTo>
                    <a:pt x="968" y="856"/>
                  </a:lnTo>
                  <a:lnTo>
                    <a:pt x="975" y="858"/>
                  </a:lnTo>
                  <a:lnTo>
                    <a:pt x="981" y="859"/>
                  </a:lnTo>
                  <a:lnTo>
                    <a:pt x="981" y="859"/>
                  </a:lnTo>
                  <a:lnTo>
                    <a:pt x="985" y="858"/>
                  </a:lnTo>
                  <a:lnTo>
                    <a:pt x="990" y="857"/>
                  </a:lnTo>
                  <a:lnTo>
                    <a:pt x="998" y="854"/>
                  </a:lnTo>
                  <a:lnTo>
                    <a:pt x="1003" y="851"/>
                  </a:lnTo>
                  <a:lnTo>
                    <a:pt x="1006" y="848"/>
                  </a:lnTo>
                  <a:lnTo>
                    <a:pt x="1008" y="844"/>
                  </a:lnTo>
                  <a:lnTo>
                    <a:pt x="1010" y="840"/>
                  </a:lnTo>
                  <a:lnTo>
                    <a:pt x="1010" y="840"/>
                  </a:lnTo>
                  <a:lnTo>
                    <a:pt x="1013" y="831"/>
                  </a:lnTo>
                  <a:lnTo>
                    <a:pt x="1017" y="823"/>
                  </a:lnTo>
                  <a:lnTo>
                    <a:pt x="1018" y="813"/>
                  </a:lnTo>
                  <a:lnTo>
                    <a:pt x="1018" y="803"/>
                  </a:lnTo>
                  <a:lnTo>
                    <a:pt x="1018" y="803"/>
                  </a:lnTo>
                  <a:lnTo>
                    <a:pt x="1018" y="790"/>
                  </a:lnTo>
                  <a:lnTo>
                    <a:pt x="1017" y="777"/>
                  </a:lnTo>
                  <a:lnTo>
                    <a:pt x="1013" y="751"/>
                  </a:lnTo>
                  <a:lnTo>
                    <a:pt x="1007" y="726"/>
                  </a:lnTo>
                  <a:lnTo>
                    <a:pt x="998" y="702"/>
                  </a:lnTo>
                  <a:lnTo>
                    <a:pt x="988" y="679"/>
                  </a:lnTo>
                  <a:lnTo>
                    <a:pt x="976" y="657"/>
                  </a:lnTo>
                  <a:lnTo>
                    <a:pt x="961" y="637"/>
                  </a:lnTo>
                  <a:lnTo>
                    <a:pt x="945" y="619"/>
                  </a:lnTo>
                  <a:lnTo>
                    <a:pt x="926" y="602"/>
                  </a:lnTo>
                  <a:lnTo>
                    <a:pt x="907" y="585"/>
                  </a:lnTo>
                  <a:lnTo>
                    <a:pt x="887" y="573"/>
                  </a:lnTo>
                  <a:lnTo>
                    <a:pt x="864" y="562"/>
                  </a:lnTo>
                  <a:lnTo>
                    <a:pt x="852" y="556"/>
                  </a:lnTo>
                  <a:lnTo>
                    <a:pt x="841" y="552"/>
                  </a:lnTo>
                  <a:lnTo>
                    <a:pt x="829" y="549"/>
                  </a:lnTo>
                  <a:lnTo>
                    <a:pt x="816" y="546"/>
                  </a:lnTo>
                  <a:lnTo>
                    <a:pt x="803" y="544"/>
                  </a:lnTo>
                  <a:lnTo>
                    <a:pt x="790" y="542"/>
                  </a:lnTo>
                  <a:lnTo>
                    <a:pt x="777" y="541"/>
                  </a:lnTo>
                  <a:lnTo>
                    <a:pt x="763" y="540"/>
                  </a:lnTo>
                  <a:lnTo>
                    <a:pt x="763" y="54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2" name="组合 41"/>
          <p:cNvGrpSpPr/>
          <p:nvPr/>
        </p:nvGrpSpPr>
        <p:grpSpPr>
          <a:xfrm>
            <a:off x="4753800" y="1762689"/>
            <a:ext cx="869715" cy="869714"/>
            <a:chOff x="4753799" y="1762689"/>
            <a:chExt cx="869714" cy="869714"/>
          </a:xfrm>
        </p:grpSpPr>
        <p:sp>
          <p:nvSpPr>
            <p:cNvPr id="17" name="椭圆 16"/>
            <p:cNvSpPr/>
            <p:nvPr/>
          </p:nvSpPr>
          <p:spPr>
            <a:xfrm>
              <a:off x="4753799" y="1762689"/>
              <a:ext cx="869714" cy="86971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8" name="Freeform 101"/>
            <p:cNvSpPr>
              <a:spLocks noEditPoints="1"/>
            </p:cNvSpPr>
            <p:nvPr/>
          </p:nvSpPr>
          <p:spPr bwMode="auto">
            <a:xfrm>
              <a:off x="5075800" y="2035621"/>
              <a:ext cx="212725" cy="323850"/>
            </a:xfrm>
            <a:custGeom>
              <a:avLst/>
              <a:gdLst>
                <a:gd name="T0" fmla="*/ 448 w 669"/>
                <a:gd name="T1" fmla="*/ 12 h 1018"/>
                <a:gd name="T2" fmla="*/ 378 w 669"/>
                <a:gd name="T3" fmla="*/ 70 h 1018"/>
                <a:gd name="T4" fmla="*/ 350 w 669"/>
                <a:gd name="T5" fmla="*/ 159 h 1018"/>
                <a:gd name="T6" fmla="*/ 338 w 669"/>
                <a:gd name="T7" fmla="*/ 205 h 1018"/>
                <a:gd name="T8" fmla="*/ 301 w 669"/>
                <a:gd name="T9" fmla="*/ 243 h 1018"/>
                <a:gd name="T10" fmla="*/ 255 w 669"/>
                <a:gd name="T11" fmla="*/ 255 h 1018"/>
                <a:gd name="T12" fmla="*/ 202 w 669"/>
                <a:gd name="T13" fmla="*/ 238 h 1018"/>
                <a:gd name="T14" fmla="*/ 167 w 669"/>
                <a:gd name="T15" fmla="*/ 196 h 1018"/>
                <a:gd name="T16" fmla="*/ 159 w 669"/>
                <a:gd name="T17" fmla="*/ 119 h 1018"/>
                <a:gd name="T18" fmla="*/ 187 w 669"/>
                <a:gd name="T19" fmla="*/ 88 h 1018"/>
                <a:gd name="T20" fmla="*/ 177 w 669"/>
                <a:gd name="T21" fmla="*/ 23 h 1018"/>
                <a:gd name="T22" fmla="*/ 140 w 669"/>
                <a:gd name="T23" fmla="*/ 1 h 1018"/>
                <a:gd name="T24" fmla="*/ 83 w 669"/>
                <a:gd name="T25" fmla="*/ 19 h 1018"/>
                <a:gd name="T26" fmla="*/ 64 w 669"/>
                <a:gd name="T27" fmla="*/ 64 h 1018"/>
                <a:gd name="T28" fmla="*/ 83 w 669"/>
                <a:gd name="T29" fmla="*/ 109 h 1018"/>
                <a:gd name="T30" fmla="*/ 26 w 669"/>
                <a:gd name="T31" fmla="*/ 954 h 1018"/>
                <a:gd name="T32" fmla="*/ 1 w 669"/>
                <a:gd name="T33" fmla="*/ 979 h 1018"/>
                <a:gd name="T34" fmla="*/ 10 w 669"/>
                <a:gd name="T35" fmla="*/ 1008 h 1018"/>
                <a:gd name="T36" fmla="*/ 223 w 669"/>
                <a:gd name="T37" fmla="*/ 1018 h 1018"/>
                <a:gd name="T38" fmla="*/ 252 w 669"/>
                <a:gd name="T39" fmla="*/ 998 h 1018"/>
                <a:gd name="T40" fmla="*/ 249 w 669"/>
                <a:gd name="T41" fmla="*/ 968 h 1018"/>
                <a:gd name="T42" fmla="*/ 159 w 669"/>
                <a:gd name="T43" fmla="*/ 954 h 1018"/>
                <a:gd name="T44" fmla="*/ 204 w 669"/>
                <a:gd name="T45" fmla="*/ 595 h 1018"/>
                <a:gd name="T46" fmla="*/ 271 w 669"/>
                <a:gd name="T47" fmla="*/ 604 h 1018"/>
                <a:gd name="T48" fmla="*/ 356 w 669"/>
                <a:gd name="T49" fmla="*/ 568 h 1018"/>
                <a:gd name="T50" fmla="*/ 407 w 669"/>
                <a:gd name="T51" fmla="*/ 492 h 1018"/>
                <a:gd name="T52" fmla="*/ 415 w 669"/>
                <a:gd name="T53" fmla="*/ 426 h 1018"/>
                <a:gd name="T54" fmla="*/ 442 w 669"/>
                <a:gd name="T55" fmla="*/ 378 h 1018"/>
                <a:gd name="T56" fmla="*/ 491 w 669"/>
                <a:gd name="T57" fmla="*/ 352 h 1018"/>
                <a:gd name="T58" fmla="*/ 538 w 669"/>
                <a:gd name="T59" fmla="*/ 354 h 1018"/>
                <a:gd name="T60" fmla="*/ 583 w 669"/>
                <a:gd name="T61" fmla="*/ 385 h 1018"/>
                <a:gd name="T62" fmla="*/ 604 w 669"/>
                <a:gd name="T63" fmla="*/ 435 h 1018"/>
                <a:gd name="T64" fmla="*/ 614 w 669"/>
                <a:gd name="T65" fmla="*/ 467 h 1018"/>
                <a:gd name="T66" fmla="*/ 643 w 669"/>
                <a:gd name="T67" fmla="*/ 476 h 1018"/>
                <a:gd name="T68" fmla="*/ 668 w 669"/>
                <a:gd name="T69" fmla="*/ 451 h 1018"/>
                <a:gd name="T70" fmla="*/ 661 w 669"/>
                <a:gd name="T71" fmla="*/ 112 h 1018"/>
                <a:gd name="T72" fmla="*/ 611 w 669"/>
                <a:gd name="T73" fmla="*/ 36 h 1018"/>
                <a:gd name="T74" fmla="*/ 526 w 669"/>
                <a:gd name="T75" fmla="*/ 1 h 1018"/>
                <a:gd name="T76" fmla="*/ 584 w 669"/>
                <a:gd name="T77" fmla="*/ 304 h 1018"/>
                <a:gd name="T78" fmla="*/ 509 w 669"/>
                <a:gd name="T79" fmla="*/ 286 h 1018"/>
                <a:gd name="T80" fmla="*/ 434 w 669"/>
                <a:gd name="T81" fmla="*/ 305 h 1018"/>
                <a:gd name="T82" fmla="*/ 369 w 669"/>
                <a:gd name="T83" fmla="*/ 370 h 1018"/>
                <a:gd name="T84" fmla="*/ 350 w 669"/>
                <a:gd name="T85" fmla="*/ 445 h 1018"/>
                <a:gd name="T86" fmla="*/ 334 w 669"/>
                <a:gd name="T87" fmla="*/ 499 h 1018"/>
                <a:gd name="T88" fmla="*/ 292 w 669"/>
                <a:gd name="T89" fmla="*/ 533 h 1018"/>
                <a:gd name="T90" fmla="*/ 245 w 669"/>
                <a:gd name="T91" fmla="*/ 540 h 1018"/>
                <a:gd name="T92" fmla="*/ 194 w 669"/>
                <a:gd name="T93" fmla="*/ 519 h 1018"/>
                <a:gd name="T94" fmla="*/ 163 w 669"/>
                <a:gd name="T95" fmla="*/ 474 h 1018"/>
                <a:gd name="T96" fmla="*/ 170 w 669"/>
                <a:gd name="T97" fmla="*/ 293 h 1018"/>
                <a:gd name="T98" fmla="*/ 242 w 669"/>
                <a:gd name="T99" fmla="*/ 317 h 1018"/>
                <a:gd name="T100" fmla="*/ 317 w 669"/>
                <a:gd name="T101" fmla="*/ 305 h 1018"/>
                <a:gd name="T102" fmla="*/ 387 w 669"/>
                <a:gd name="T103" fmla="*/ 247 h 1018"/>
                <a:gd name="T104" fmla="*/ 414 w 669"/>
                <a:gd name="T105" fmla="*/ 159 h 1018"/>
                <a:gd name="T106" fmla="*/ 425 w 669"/>
                <a:gd name="T107" fmla="*/ 113 h 1018"/>
                <a:gd name="T108" fmla="*/ 464 w 669"/>
                <a:gd name="T109" fmla="*/ 75 h 1018"/>
                <a:gd name="T110" fmla="*/ 509 w 669"/>
                <a:gd name="T111" fmla="*/ 64 h 1018"/>
                <a:gd name="T112" fmla="*/ 562 w 669"/>
                <a:gd name="T113" fmla="*/ 80 h 1018"/>
                <a:gd name="T114" fmla="*/ 597 w 669"/>
                <a:gd name="T115" fmla="*/ 122 h 10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669" h="1018">
                  <a:moveTo>
                    <a:pt x="509" y="0"/>
                  </a:moveTo>
                  <a:lnTo>
                    <a:pt x="509" y="0"/>
                  </a:lnTo>
                  <a:lnTo>
                    <a:pt x="493" y="1"/>
                  </a:lnTo>
                  <a:lnTo>
                    <a:pt x="478" y="3"/>
                  </a:lnTo>
                  <a:lnTo>
                    <a:pt x="462" y="7"/>
                  </a:lnTo>
                  <a:lnTo>
                    <a:pt x="448" y="12"/>
                  </a:lnTo>
                  <a:lnTo>
                    <a:pt x="434" y="19"/>
                  </a:lnTo>
                  <a:lnTo>
                    <a:pt x="421" y="27"/>
                  </a:lnTo>
                  <a:lnTo>
                    <a:pt x="408" y="36"/>
                  </a:lnTo>
                  <a:lnTo>
                    <a:pt x="397" y="47"/>
                  </a:lnTo>
                  <a:lnTo>
                    <a:pt x="387" y="58"/>
                  </a:lnTo>
                  <a:lnTo>
                    <a:pt x="378" y="70"/>
                  </a:lnTo>
                  <a:lnTo>
                    <a:pt x="369" y="83"/>
                  </a:lnTo>
                  <a:lnTo>
                    <a:pt x="363" y="97"/>
                  </a:lnTo>
                  <a:lnTo>
                    <a:pt x="358" y="112"/>
                  </a:lnTo>
                  <a:lnTo>
                    <a:pt x="353" y="127"/>
                  </a:lnTo>
                  <a:lnTo>
                    <a:pt x="351" y="142"/>
                  </a:lnTo>
                  <a:lnTo>
                    <a:pt x="350" y="159"/>
                  </a:lnTo>
                  <a:lnTo>
                    <a:pt x="350" y="159"/>
                  </a:lnTo>
                  <a:lnTo>
                    <a:pt x="350" y="169"/>
                  </a:lnTo>
                  <a:lnTo>
                    <a:pt x="348" y="178"/>
                  </a:lnTo>
                  <a:lnTo>
                    <a:pt x="346" y="187"/>
                  </a:lnTo>
                  <a:lnTo>
                    <a:pt x="343" y="196"/>
                  </a:lnTo>
                  <a:lnTo>
                    <a:pt x="338" y="205"/>
                  </a:lnTo>
                  <a:lnTo>
                    <a:pt x="334" y="212"/>
                  </a:lnTo>
                  <a:lnTo>
                    <a:pt x="329" y="220"/>
                  </a:lnTo>
                  <a:lnTo>
                    <a:pt x="322" y="226"/>
                  </a:lnTo>
                  <a:lnTo>
                    <a:pt x="316" y="232"/>
                  </a:lnTo>
                  <a:lnTo>
                    <a:pt x="308" y="238"/>
                  </a:lnTo>
                  <a:lnTo>
                    <a:pt x="301" y="243"/>
                  </a:lnTo>
                  <a:lnTo>
                    <a:pt x="292" y="247"/>
                  </a:lnTo>
                  <a:lnTo>
                    <a:pt x="284" y="251"/>
                  </a:lnTo>
                  <a:lnTo>
                    <a:pt x="274" y="253"/>
                  </a:lnTo>
                  <a:lnTo>
                    <a:pt x="264" y="254"/>
                  </a:lnTo>
                  <a:lnTo>
                    <a:pt x="255" y="255"/>
                  </a:lnTo>
                  <a:lnTo>
                    <a:pt x="255" y="255"/>
                  </a:lnTo>
                  <a:lnTo>
                    <a:pt x="245" y="254"/>
                  </a:lnTo>
                  <a:lnTo>
                    <a:pt x="235" y="253"/>
                  </a:lnTo>
                  <a:lnTo>
                    <a:pt x="227" y="251"/>
                  </a:lnTo>
                  <a:lnTo>
                    <a:pt x="218" y="247"/>
                  </a:lnTo>
                  <a:lnTo>
                    <a:pt x="209" y="243"/>
                  </a:lnTo>
                  <a:lnTo>
                    <a:pt x="202" y="238"/>
                  </a:lnTo>
                  <a:lnTo>
                    <a:pt x="194" y="232"/>
                  </a:lnTo>
                  <a:lnTo>
                    <a:pt x="187" y="226"/>
                  </a:lnTo>
                  <a:lnTo>
                    <a:pt x="182" y="220"/>
                  </a:lnTo>
                  <a:lnTo>
                    <a:pt x="176" y="212"/>
                  </a:lnTo>
                  <a:lnTo>
                    <a:pt x="171" y="205"/>
                  </a:lnTo>
                  <a:lnTo>
                    <a:pt x="167" y="196"/>
                  </a:lnTo>
                  <a:lnTo>
                    <a:pt x="163" y="187"/>
                  </a:lnTo>
                  <a:lnTo>
                    <a:pt x="161" y="178"/>
                  </a:lnTo>
                  <a:lnTo>
                    <a:pt x="160" y="169"/>
                  </a:lnTo>
                  <a:lnTo>
                    <a:pt x="159" y="159"/>
                  </a:lnTo>
                  <a:lnTo>
                    <a:pt x="159" y="119"/>
                  </a:lnTo>
                  <a:lnTo>
                    <a:pt x="159" y="119"/>
                  </a:lnTo>
                  <a:lnTo>
                    <a:pt x="167" y="114"/>
                  </a:lnTo>
                  <a:lnTo>
                    <a:pt x="173" y="109"/>
                  </a:lnTo>
                  <a:lnTo>
                    <a:pt x="173" y="109"/>
                  </a:lnTo>
                  <a:lnTo>
                    <a:pt x="177" y="104"/>
                  </a:lnTo>
                  <a:lnTo>
                    <a:pt x="181" y="98"/>
                  </a:lnTo>
                  <a:lnTo>
                    <a:pt x="187" y="88"/>
                  </a:lnTo>
                  <a:lnTo>
                    <a:pt x="190" y="76"/>
                  </a:lnTo>
                  <a:lnTo>
                    <a:pt x="191" y="64"/>
                  </a:lnTo>
                  <a:lnTo>
                    <a:pt x="190" y="51"/>
                  </a:lnTo>
                  <a:lnTo>
                    <a:pt x="187" y="39"/>
                  </a:lnTo>
                  <a:lnTo>
                    <a:pt x="181" y="29"/>
                  </a:lnTo>
                  <a:lnTo>
                    <a:pt x="177" y="23"/>
                  </a:lnTo>
                  <a:lnTo>
                    <a:pt x="173" y="19"/>
                  </a:lnTo>
                  <a:lnTo>
                    <a:pt x="173" y="19"/>
                  </a:lnTo>
                  <a:lnTo>
                    <a:pt x="168" y="15"/>
                  </a:lnTo>
                  <a:lnTo>
                    <a:pt x="162" y="10"/>
                  </a:lnTo>
                  <a:lnTo>
                    <a:pt x="152" y="5"/>
                  </a:lnTo>
                  <a:lnTo>
                    <a:pt x="140" y="1"/>
                  </a:lnTo>
                  <a:lnTo>
                    <a:pt x="128" y="0"/>
                  </a:lnTo>
                  <a:lnTo>
                    <a:pt x="115" y="1"/>
                  </a:lnTo>
                  <a:lnTo>
                    <a:pt x="103" y="5"/>
                  </a:lnTo>
                  <a:lnTo>
                    <a:pt x="93" y="10"/>
                  </a:lnTo>
                  <a:lnTo>
                    <a:pt x="87" y="15"/>
                  </a:lnTo>
                  <a:lnTo>
                    <a:pt x="83" y="19"/>
                  </a:lnTo>
                  <a:lnTo>
                    <a:pt x="83" y="19"/>
                  </a:lnTo>
                  <a:lnTo>
                    <a:pt x="79" y="23"/>
                  </a:lnTo>
                  <a:lnTo>
                    <a:pt x="74" y="29"/>
                  </a:lnTo>
                  <a:lnTo>
                    <a:pt x="69" y="39"/>
                  </a:lnTo>
                  <a:lnTo>
                    <a:pt x="66" y="51"/>
                  </a:lnTo>
                  <a:lnTo>
                    <a:pt x="64" y="64"/>
                  </a:lnTo>
                  <a:lnTo>
                    <a:pt x="66" y="76"/>
                  </a:lnTo>
                  <a:lnTo>
                    <a:pt x="69" y="88"/>
                  </a:lnTo>
                  <a:lnTo>
                    <a:pt x="74" y="98"/>
                  </a:lnTo>
                  <a:lnTo>
                    <a:pt x="79" y="104"/>
                  </a:lnTo>
                  <a:lnTo>
                    <a:pt x="83" y="109"/>
                  </a:lnTo>
                  <a:lnTo>
                    <a:pt x="83" y="109"/>
                  </a:lnTo>
                  <a:lnTo>
                    <a:pt x="89" y="114"/>
                  </a:lnTo>
                  <a:lnTo>
                    <a:pt x="96" y="119"/>
                  </a:lnTo>
                  <a:lnTo>
                    <a:pt x="96" y="954"/>
                  </a:lnTo>
                  <a:lnTo>
                    <a:pt x="32" y="954"/>
                  </a:lnTo>
                  <a:lnTo>
                    <a:pt x="32" y="954"/>
                  </a:lnTo>
                  <a:lnTo>
                    <a:pt x="26" y="954"/>
                  </a:lnTo>
                  <a:lnTo>
                    <a:pt x="20" y="957"/>
                  </a:lnTo>
                  <a:lnTo>
                    <a:pt x="14" y="960"/>
                  </a:lnTo>
                  <a:lnTo>
                    <a:pt x="10" y="963"/>
                  </a:lnTo>
                  <a:lnTo>
                    <a:pt x="6" y="968"/>
                  </a:lnTo>
                  <a:lnTo>
                    <a:pt x="2" y="974"/>
                  </a:lnTo>
                  <a:lnTo>
                    <a:pt x="1" y="979"/>
                  </a:lnTo>
                  <a:lnTo>
                    <a:pt x="0" y="986"/>
                  </a:lnTo>
                  <a:lnTo>
                    <a:pt x="0" y="986"/>
                  </a:lnTo>
                  <a:lnTo>
                    <a:pt x="1" y="992"/>
                  </a:lnTo>
                  <a:lnTo>
                    <a:pt x="2" y="998"/>
                  </a:lnTo>
                  <a:lnTo>
                    <a:pt x="6" y="1004"/>
                  </a:lnTo>
                  <a:lnTo>
                    <a:pt x="10" y="1008"/>
                  </a:lnTo>
                  <a:lnTo>
                    <a:pt x="14" y="1012"/>
                  </a:lnTo>
                  <a:lnTo>
                    <a:pt x="20" y="1016"/>
                  </a:lnTo>
                  <a:lnTo>
                    <a:pt x="26" y="1017"/>
                  </a:lnTo>
                  <a:lnTo>
                    <a:pt x="32" y="1018"/>
                  </a:lnTo>
                  <a:lnTo>
                    <a:pt x="223" y="1018"/>
                  </a:lnTo>
                  <a:lnTo>
                    <a:pt x="223" y="1018"/>
                  </a:lnTo>
                  <a:lnTo>
                    <a:pt x="230" y="1017"/>
                  </a:lnTo>
                  <a:lnTo>
                    <a:pt x="235" y="1016"/>
                  </a:lnTo>
                  <a:lnTo>
                    <a:pt x="241" y="1012"/>
                  </a:lnTo>
                  <a:lnTo>
                    <a:pt x="246" y="1008"/>
                  </a:lnTo>
                  <a:lnTo>
                    <a:pt x="249" y="1004"/>
                  </a:lnTo>
                  <a:lnTo>
                    <a:pt x="252" y="998"/>
                  </a:lnTo>
                  <a:lnTo>
                    <a:pt x="255" y="992"/>
                  </a:lnTo>
                  <a:lnTo>
                    <a:pt x="255" y="986"/>
                  </a:lnTo>
                  <a:lnTo>
                    <a:pt x="255" y="986"/>
                  </a:lnTo>
                  <a:lnTo>
                    <a:pt x="255" y="979"/>
                  </a:lnTo>
                  <a:lnTo>
                    <a:pt x="252" y="974"/>
                  </a:lnTo>
                  <a:lnTo>
                    <a:pt x="249" y="968"/>
                  </a:lnTo>
                  <a:lnTo>
                    <a:pt x="246" y="963"/>
                  </a:lnTo>
                  <a:lnTo>
                    <a:pt x="241" y="960"/>
                  </a:lnTo>
                  <a:lnTo>
                    <a:pt x="235" y="957"/>
                  </a:lnTo>
                  <a:lnTo>
                    <a:pt x="230" y="954"/>
                  </a:lnTo>
                  <a:lnTo>
                    <a:pt x="223" y="954"/>
                  </a:lnTo>
                  <a:lnTo>
                    <a:pt x="159" y="954"/>
                  </a:lnTo>
                  <a:lnTo>
                    <a:pt x="159" y="571"/>
                  </a:lnTo>
                  <a:lnTo>
                    <a:pt x="159" y="571"/>
                  </a:lnTo>
                  <a:lnTo>
                    <a:pt x="170" y="579"/>
                  </a:lnTo>
                  <a:lnTo>
                    <a:pt x="181" y="585"/>
                  </a:lnTo>
                  <a:lnTo>
                    <a:pt x="192" y="591"/>
                  </a:lnTo>
                  <a:lnTo>
                    <a:pt x="204" y="595"/>
                  </a:lnTo>
                  <a:lnTo>
                    <a:pt x="216" y="599"/>
                  </a:lnTo>
                  <a:lnTo>
                    <a:pt x="229" y="602"/>
                  </a:lnTo>
                  <a:lnTo>
                    <a:pt x="242" y="604"/>
                  </a:lnTo>
                  <a:lnTo>
                    <a:pt x="255" y="605"/>
                  </a:lnTo>
                  <a:lnTo>
                    <a:pt x="255" y="605"/>
                  </a:lnTo>
                  <a:lnTo>
                    <a:pt x="271" y="604"/>
                  </a:lnTo>
                  <a:lnTo>
                    <a:pt x="287" y="602"/>
                  </a:lnTo>
                  <a:lnTo>
                    <a:pt x="302" y="597"/>
                  </a:lnTo>
                  <a:lnTo>
                    <a:pt x="317" y="592"/>
                  </a:lnTo>
                  <a:lnTo>
                    <a:pt x="331" y="585"/>
                  </a:lnTo>
                  <a:lnTo>
                    <a:pt x="344" y="577"/>
                  </a:lnTo>
                  <a:lnTo>
                    <a:pt x="356" y="568"/>
                  </a:lnTo>
                  <a:lnTo>
                    <a:pt x="367" y="558"/>
                  </a:lnTo>
                  <a:lnTo>
                    <a:pt x="378" y="547"/>
                  </a:lnTo>
                  <a:lnTo>
                    <a:pt x="387" y="534"/>
                  </a:lnTo>
                  <a:lnTo>
                    <a:pt x="395" y="521"/>
                  </a:lnTo>
                  <a:lnTo>
                    <a:pt x="402" y="507"/>
                  </a:lnTo>
                  <a:lnTo>
                    <a:pt x="407" y="492"/>
                  </a:lnTo>
                  <a:lnTo>
                    <a:pt x="410" y="477"/>
                  </a:lnTo>
                  <a:lnTo>
                    <a:pt x="413" y="462"/>
                  </a:lnTo>
                  <a:lnTo>
                    <a:pt x="414" y="445"/>
                  </a:lnTo>
                  <a:lnTo>
                    <a:pt x="414" y="445"/>
                  </a:lnTo>
                  <a:lnTo>
                    <a:pt x="414" y="435"/>
                  </a:lnTo>
                  <a:lnTo>
                    <a:pt x="415" y="426"/>
                  </a:lnTo>
                  <a:lnTo>
                    <a:pt x="419" y="417"/>
                  </a:lnTo>
                  <a:lnTo>
                    <a:pt x="422" y="408"/>
                  </a:lnTo>
                  <a:lnTo>
                    <a:pt x="425" y="400"/>
                  </a:lnTo>
                  <a:lnTo>
                    <a:pt x="431" y="392"/>
                  </a:lnTo>
                  <a:lnTo>
                    <a:pt x="436" y="385"/>
                  </a:lnTo>
                  <a:lnTo>
                    <a:pt x="442" y="378"/>
                  </a:lnTo>
                  <a:lnTo>
                    <a:pt x="449" y="372"/>
                  </a:lnTo>
                  <a:lnTo>
                    <a:pt x="456" y="367"/>
                  </a:lnTo>
                  <a:lnTo>
                    <a:pt x="464" y="361"/>
                  </a:lnTo>
                  <a:lnTo>
                    <a:pt x="472" y="357"/>
                  </a:lnTo>
                  <a:lnTo>
                    <a:pt x="481" y="354"/>
                  </a:lnTo>
                  <a:lnTo>
                    <a:pt x="491" y="352"/>
                  </a:lnTo>
                  <a:lnTo>
                    <a:pt x="499" y="350"/>
                  </a:lnTo>
                  <a:lnTo>
                    <a:pt x="509" y="349"/>
                  </a:lnTo>
                  <a:lnTo>
                    <a:pt x="509" y="349"/>
                  </a:lnTo>
                  <a:lnTo>
                    <a:pt x="520" y="350"/>
                  </a:lnTo>
                  <a:lnTo>
                    <a:pt x="528" y="352"/>
                  </a:lnTo>
                  <a:lnTo>
                    <a:pt x="538" y="354"/>
                  </a:lnTo>
                  <a:lnTo>
                    <a:pt x="546" y="357"/>
                  </a:lnTo>
                  <a:lnTo>
                    <a:pt x="555" y="361"/>
                  </a:lnTo>
                  <a:lnTo>
                    <a:pt x="562" y="367"/>
                  </a:lnTo>
                  <a:lnTo>
                    <a:pt x="570" y="372"/>
                  </a:lnTo>
                  <a:lnTo>
                    <a:pt x="576" y="378"/>
                  </a:lnTo>
                  <a:lnTo>
                    <a:pt x="583" y="385"/>
                  </a:lnTo>
                  <a:lnTo>
                    <a:pt x="588" y="392"/>
                  </a:lnTo>
                  <a:lnTo>
                    <a:pt x="594" y="400"/>
                  </a:lnTo>
                  <a:lnTo>
                    <a:pt x="597" y="408"/>
                  </a:lnTo>
                  <a:lnTo>
                    <a:pt x="600" y="417"/>
                  </a:lnTo>
                  <a:lnTo>
                    <a:pt x="603" y="426"/>
                  </a:lnTo>
                  <a:lnTo>
                    <a:pt x="604" y="435"/>
                  </a:lnTo>
                  <a:lnTo>
                    <a:pt x="604" y="445"/>
                  </a:lnTo>
                  <a:lnTo>
                    <a:pt x="604" y="445"/>
                  </a:lnTo>
                  <a:lnTo>
                    <a:pt x="605" y="451"/>
                  </a:lnTo>
                  <a:lnTo>
                    <a:pt x="608" y="458"/>
                  </a:lnTo>
                  <a:lnTo>
                    <a:pt x="610" y="463"/>
                  </a:lnTo>
                  <a:lnTo>
                    <a:pt x="614" y="467"/>
                  </a:lnTo>
                  <a:lnTo>
                    <a:pt x="618" y="472"/>
                  </a:lnTo>
                  <a:lnTo>
                    <a:pt x="624" y="475"/>
                  </a:lnTo>
                  <a:lnTo>
                    <a:pt x="630" y="476"/>
                  </a:lnTo>
                  <a:lnTo>
                    <a:pt x="637" y="477"/>
                  </a:lnTo>
                  <a:lnTo>
                    <a:pt x="637" y="477"/>
                  </a:lnTo>
                  <a:lnTo>
                    <a:pt x="643" y="476"/>
                  </a:lnTo>
                  <a:lnTo>
                    <a:pt x="649" y="475"/>
                  </a:lnTo>
                  <a:lnTo>
                    <a:pt x="655" y="472"/>
                  </a:lnTo>
                  <a:lnTo>
                    <a:pt x="659" y="467"/>
                  </a:lnTo>
                  <a:lnTo>
                    <a:pt x="663" y="463"/>
                  </a:lnTo>
                  <a:lnTo>
                    <a:pt x="665" y="458"/>
                  </a:lnTo>
                  <a:lnTo>
                    <a:pt x="668" y="451"/>
                  </a:lnTo>
                  <a:lnTo>
                    <a:pt x="669" y="445"/>
                  </a:lnTo>
                  <a:lnTo>
                    <a:pt x="669" y="159"/>
                  </a:lnTo>
                  <a:lnTo>
                    <a:pt x="669" y="159"/>
                  </a:lnTo>
                  <a:lnTo>
                    <a:pt x="668" y="142"/>
                  </a:lnTo>
                  <a:lnTo>
                    <a:pt x="665" y="127"/>
                  </a:lnTo>
                  <a:lnTo>
                    <a:pt x="661" y="112"/>
                  </a:lnTo>
                  <a:lnTo>
                    <a:pt x="656" y="97"/>
                  </a:lnTo>
                  <a:lnTo>
                    <a:pt x="649" y="83"/>
                  </a:lnTo>
                  <a:lnTo>
                    <a:pt x="641" y="70"/>
                  </a:lnTo>
                  <a:lnTo>
                    <a:pt x="632" y="58"/>
                  </a:lnTo>
                  <a:lnTo>
                    <a:pt x="621" y="47"/>
                  </a:lnTo>
                  <a:lnTo>
                    <a:pt x="611" y="36"/>
                  </a:lnTo>
                  <a:lnTo>
                    <a:pt x="598" y="27"/>
                  </a:lnTo>
                  <a:lnTo>
                    <a:pt x="585" y="19"/>
                  </a:lnTo>
                  <a:lnTo>
                    <a:pt x="571" y="12"/>
                  </a:lnTo>
                  <a:lnTo>
                    <a:pt x="556" y="7"/>
                  </a:lnTo>
                  <a:lnTo>
                    <a:pt x="541" y="3"/>
                  </a:lnTo>
                  <a:lnTo>
                    <a:pt x="526" y="1"/>
                  </a:lnTo>
                  <a:lnTo>
                    <a:pt x="509" y="0"/>
                  </a:lnTo>
                  <a:lnTo>
                    <a:pt x="509" y="0"/>
                  </a:lnTo>
                  <a:close/>
                  <a:moveTo>
                    <a:pt x="604" y="318"/>
                  </a:moveTo>
                  <a:lnTo>
                    <a:pt x="604" y="318"/>
                  </a:lnTo>
                  <a:lnTo>
                    <a:pt x="595" y="311"/>
                  </a:lnTo>
                  <a:lnTo>
                    <a:pt x="584" y="304"/>
                  </a:lnTo>
                  <a:lnTo>
                    <a:pt x="572" y="299"/>
                  </a:lnTo>
                  <a:lnTo>
                    <a:pt x="560" y="295"/>
                  </a:lnTo>
                  <a:lnTo>
                    <a:pt x="549" y="291"/>
                  </a:lnTo>
                  <a:lnTo>
                    <a:pt x="536" y="288"/>
                  </a:lnTo>
                  <a:lnTo>
                    <a:pt x="523" y="287"/>
                  </a:lnTo>
                  <a:lnTo>
                    <a:pt x="509" y="286"/>
                  </a:lnTo>
                  <a:lnTo>
                    <a:pt x="509" y="286"/>
                  </a:lnTo>
                  <a:lnTo>
                    <a:pt x="493" y="287"/>
                  </a:lnTo>
                  <a:lnTo>
                    <a:pt x="478" y="289"/>
                  </a:lnTo>
                  <a:lnTo>
                    <a:pt x="462" y="294"/>
                  </a:lnTo>
                  <a:lnTo>
                    <a:pt x="448" y="299"/>
                  </a:lnTo>
                  <a:lnTo>
                    <a:pt x="434" y="305"/>
                  </a:lnTo>
                  <a:lnTo>
                    <a:pt x="421" y="314"/>
                  </a:lnTo>
                  <a:lnTo>
                    <a:pt x="408" y="323"/>
                  </a:lnTo>
                  <a:lnTo>
                    <a:pt x="397" y="333"/>
                  </a:lnTo>
                  <a:lnTo>
                    <a:pt x="387" y="344"/>
                  </a:lnTo>
                  <a:lnTo>
                    <a:pt x="378" y="357"/>
                  </a:lnTo>
                  <a:lnTo>
                    <a:pt x="369" y="370"/>
                  </a:lnTo>
                  <a:lnTo>
                    <a:pt x="363" y="384"/>
                  </a:lnTo>
                  <a:lnTo>
                    <a:pt x="358" y="398"/>
                  </a:lnTo>
                  <a:lnTo>
                    <a:pt x="353" y="414"/>
                  </a:lnTo>
                  <a:lnTo>
                    <a:pt x="351" y="429"/>
                  </a:lnTo>
                  <a:lnTo>
                    <a:pt x="350" y="445"/>
                  </a:lnTo>
                  <a:lnTo>
                    <a:pt x="350" y="445"/>
                  </a:lnTo>
                  <a:lnTo>
                    <a:pt x="350" y="455"/>
                  </a:lnTo>
                  <a:lnTo>
                    <a:pt x="348" y="464"/>
                  </a:lnTo>
                  <a:lnTo>
                    <a:pt x="346" y="474"/>
                  </a:lnTo>
                  <a:lnTo>
                    <a:pt x="343" y="482"/>
                  </a:lnTo>
                  <a:lnTo>
                    <a:pt x="338" y="491"/>
                  </a:lnTo>
                  <a:lnTo>
                    <a:pt x="334" y="499"/>
                  </a:lnTo>
                  <a:lnTo>
                    <a:pt x="329" y="506"/>
                  </a:lnTo>
                  <a:lnTo>
                    <a:pt x="322" y="512"/>
                  </a:lnTo>
                  <a:lnTo>
                    <a:pt x="316" y="519"/>
                  </a:lnTo>
                  <a:lnTo>
                    <a:pt x="308" y="524"/>
                  </a:lnTo>
                  <a:lnTo>
                    <a:pt x="301" y="530"/>
                  </a:lnTo>
                  <a:lnTo>
                    <a:pt x="292" y="533"/>
                  </a:lnTo>
                  <a:lnTo>
                    <a:pt x="284" y="536"/>
                  </a:lnTo>
                  <a:lnTo>
                    <a:pt x="274" y="538"/>
                  </a:lnTo>
                  <a:lnTo>
                    <a:pt x="264" y="540"/>
                  </a:lnTo>
                  <a:lnTo>
                    <a:pt x="255" y="540"/>
                  </a:lnTo>
                  <a:lnTo>
                    <a:pt x="255" y="540"/>
                  </a:lnTo>
                  <a:lnTo>
                    <a:pt x="245" y="540"/>
                  </a:lnTo>
                  <a:lnTo>
                    <a:pt x="235" y="538"/>
                  </a:lnTo>
                  <a:lnTo>
                    <a:pt x="227" y="536"/>
                  </a:lnTo>
                  <a:lnTo>
                    <a:pt x="218" y="533"/>
                  </a:lnTo>
                  <a:lnTo>
                    <a:pt x="209" y="530"/>
                  </a:lnTo>
                  <a:lnTo>
                    <a:pt x="202" y="524"/>
                  </a:lnTo>
                  <a:lnTo>
                    <a:pt x="194" y="519"/>
                  </a:lnTo>
                  <a:lnTo>
                    <a:pt x="187" y="512"/>
                  </a:lnTo>
                  <a:lnTo>
                    <a:pt x="182" y="506"/>
                  </a:lnTo>
                  <a:lnTo>
                    <a:pt x="176" y="499"/>
                  </a:lnTo>
                  <a:lnTo>
                    <a:pt x="171" y="491"/>
                  </a:lnTo>
                  <a:lnTo>
                    <a:pt x="167" y="482"/>
                  </a:lnTo>
                  <a:lnTo>
                    <a:pt x="163" y="474"/>
                  </a:lnTo>
                  <a:lnTo>
                    <a:pt x="161" y="464"/>
                  </a:lnTo>
                  <a:lnTo>
                    <a:pt x="160" y="455"/>
                  </a:lnTo>
                  <a:lnTo>
                    <a:pt x="159" y="445"/>
                  </a:lnTo>
                  <a:lnTo>
                    <a:pt x="159" y="285"/>
                  </a:lnTo>
                  <a:lnTo>
                    <a:pt x="159" y="285"/>
                  </a:lnTo>
                  <a:lnTo>
                    <a:pt x="170" y="293"/>
                  </a:lnTo>
                  <a:lnTo>
                    <a:pt x="181" y="299"/>
                  </a:lnTo>
                  <a:lnTo>
                    <a:pt x="192" y="304"/>
                  </a:lnTo>
                  <a:lnTo>
                    <a:pt x="204" y="310"/>
                  </a:lnTo>
                  <a:lnTo>
                    <a:pt x="216" y="313"/>
                  </a:lnTo>
                  <a:lnTo>
                    <a:pt x="229" y="316"/>
                  </a:lnTo>
                  <a:lnTo>
                    <a:pt x="242" y="317"/>
                  </a:lnTo>
                  <a:lnTo>
                    <a:pt x="255" y="318"/>
                  </a:lnTo>
                  <a:lnTo>
                    <a:pt x="255" y="318"/>
                  </a:lnTo>
                  <a:lnTo>
                    <a:pt x="271" y="317"/>
                  </a:lnTo>
                  <a:lnTo>
                    <a:pt x="287" y="315"/>
                  </a:lnTo>
                  <a:lnTo>
                    <a:pt x="302" y="311"/>
                  </a:lnTo>
                  <a:lnTo>
                    <a:pt x="317" y="305"/>
                  </a:lnTo>
                  <a:lnTo>
                    <a:pt x="331" y="299"/>
                  </a:lnTo>
                  <a:lnTo>
                    <a:pt x="344" y="290"/>
                  </a:lnTo>
                  <a:lnTo>
                    <a:pt x="356" y="282"/>
                  </a:lnTo>
                  <a:lnTo>
                    <a:pt x="367" y="271"/>
                  </a:lnTo>
                  <a:lnTo>
                    <a:pt x="378" y="260"/>
                  </a:lnTo>
                  <a:lnTo>
                    <a:pt x="387" y="247"/>
                  </a:lnTo>
                  <a:lnTo>
                    <a:pt x="395" y="235"/>
                  </a:lnTo>
                  <a:lnTo>
                    <a:pt x="402" y="221"/>
                  </a:lnTo>
                  <a:lnTo>
                    <a:pt x="407" y="207"/>
                  </a:lnTo>
                  <a:lnTo>
                    <a:pt x="410" y="191"/>
                  </a:lnTo>
                  <a:lnTo>
                    <a:pt x="413" y="176"/>
                  </a:lnTo>
                  <a:lnTo>
                    <a:pt x="414" y="159"/>
                  </a:lnTo>
                  <a:lnTo>
                    <a:pt x="414" y="159"/>
                  </a:lnTo>
                  <a:lnTo>
                    <a:pt x="414" y="150"/>
                  </a:lnTo>
                  <a:lnTo>
                    <a:pt x="415" y="140"/>
                  </a:lnTo>
                  <a:lnTo>
                    <a:pt x="419" y="130"/>
                  </a:lnTo>
                  <a:lnTo>
                    <a:pt x="422" y="122"/>
                  </a:lnTo>
                  <a:lnTo>
                    <a:pt x="425" y="113"/>
                  </a:lnTo>
                  <a:lnTo>
                    <a:pt x="431" y="106"/>
                  </a:lnTo>
                  <a:lnTo>
                    <a:pt x="436" y="98"/>
                  </a:lnTo>
                  <a:lnTo>
                    <a:pt x="442" y="92"/>
                  </a:lnTo>
                  <a:lnTo>
                    <a:pt x="449" y="85"/>
                  </a:lnTo>
                  <a:lnTo>
                    <a:pt x="456" y="80"/>
                  </a:lnTo>
                  <a:lnTo>
                    <a:pt x="464" y="75"/>
                  </a:lnTo>
                  <a:lnTo>
                    <a:pt x="472" y="71"/>
                  </a:lnTo>
                  <a:lnTo>
                    <a:pt x="481" y="68"/>
                  </a:lnTo>
                  <a:lnTo>
                    <a:pt x="491" y="65"/>
                  </a:lnTo>
                  <a:lnTo>
                    <a:pt x="499" y="64"/>
                  </a:lnTo>
                  <a:lnTo>
                    <a:pt x="509" y="64"/>
                  </a:lnTo>
                  <a:lnTo>
                    <a:pt x="509" y="64"/>
                  </a:lnTo>
                  <a:lnTo>
                    <a:pt x="520" y="64"/>
                  </a:lnTo>
                  <a:lnTo>
                    <a:pt x="528" y="65"/>
                  </a:lnTo>
                  <a:lnTo>
                    <a:pt x="538" y="68"/>
                  </a:lnTo>
                  <a:lnTo>
                    <a:pt x="546" y="71"/>
                  </a:lnTo>
                  <a:lnTo>
                    <a:pt x="555" y="75"/>
                  </a:lnTo>
                  <a:lnTo>
                    <a:pt x="562" y="80"/>
                  </a:lnTo>
                  <a:lnTo>
                    <a:pt x="570" y="85"/>
                  </a:lnTo>
                  <a:lnTo>
                    <a:pt x="576" y="92"/>
                  </a:lnTo>
                  <a:lnTo>
                    <a:pt x="583" y="98"/>
                  </a:lnTo>
                  <a:lnTo>
                    <a:pt x="588" y="106"/>
                  </a:lnTo>
                  <a:lnTo>
                    <a:pt x="594" y="113"/>
                  </a:lnTo>
                  <a:lnTo>
                    <a:pt x="597" y="122"/>
                  </a:lnTo>
                  <a:lnTo>
                    <a:pt x="600" y="130"/>
                  </a:lnTo>
                  <a:lnTo>
                    <a:pt x="603" y="140"/>
                  </a:lnTo>
                  <a:lnTo>
                    <a:pt x="604" y="150"/>
                  </a:lnTo>
                  <a:lnTo>
                    <a:pt x="604" y="159"/>
                  </a:lnTo>
                  <a:lnTo>
                    <a:pt x="604" y="31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45" name="灯片编号占位符 4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F668F-848C-4CC0-8143-F2E483CC7783}" type="slidenum">
              <a:rPr lang="zh-CN" altLang="en-US" smtClean="0"/>
            </a:fld>
            <a:endParaRPr lang="zh-CN" altLang="en-US"/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9" presetClass="entr" presetSubtype="0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9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9" presetClass="entr" presetSubtype="0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9" presetClass="entr" presetSubtype="0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9" presetClass="entr" presetSubtype="0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  <p:bldP spid="19" grpId="0"/>
      <p:bldP spid="24" grpId="0"/>
      <p:bldP spid="22" grpId="0"/>
      <p:bldP spid="25" grpId="0"/>
      <p:bldP spid="23" grpId="0"/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矩形 48"/>
          <p:cNvSpPr/>
          <p:nvPr/>
        </p:nvSpPr>
        <p:spPr>
          <a:xfrm>
            <a:off x="299897" y="312285"/>
            <a:ext cx="11592206" cy="6233431"/>
          </a:xfrm>
          <a:prstGeom prst="rect">
            <a:avLst/>
          </a:prstGeom>
          <a:solidFill>
            <a:schemeClr val="accent5">
              <a:lumMod val="9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936" name="Shape 17936"/>
          <p:cNvSpPr/>
          <p:nvPr/>
        </p:nvSpPr>
        <p:spPr>
          <a:xfrm>
            <a:off x="2226733" y="2016011"/>
            <a:ext cx="9965267" cy="18560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921" extrusionOk="0">
                <a:moveTo>
                  <a:pt x="0" y="20900"/>
                </a:moveTo>
                <a:cubicBezTo>
                  <a:pt x="2029" y="12550"/>
                  <a:pt x="4059" y="4199"/>
                  <a:pt x="6350" y="4199"/>
                </a:cubicBezTo>
                <a:cubicBezTo>
                  <a:pt x="8641" y="4199"/>
                  <a:pt x="11204" y="21600"/>
                  <a:pt x="13745" y="20900"/>
                </a:cubicBezTo>
                <a:cubicBezTo>
                  <a:pt x="16287" y="20200"/>
                  <a:pt x="20138" y="3770"/>
                  <a:pt x="21600" y="0"/>
                </a:cubicBezTo>
              </a:path>
            </a:pathLst>
          </a:custGeom>
          <a:ln w="12700">
            <a:solidFill>
              <a:schemeClr val="accent6"/>
            </a:solidFill>
            <a:prstDash val="dash"/>
            <a:round/>
          </a:ln>
        </p:spPr>
        <p:txBody>
          <a:bodyPr lIns="0" tIns="0" rIns="0" bIns="0" anchor="ctr"/>
          <a:lstStyle/>
          <a:p>
            <a:pPr lvl="0" algn="ctr"/>
            <a:endParaRPr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7942" name="Group 17942"/>
          <p:cNvGrpSpPr/>
          <p:nvPr/>
        </p:nvGrpSpPr>
        <p:grpSpPr>
          <a:xfrm>
            <a:off x="3289776" y="2574517"/>
            <a:ext cx="647471" cy="647471"/>
            <a:chOff x="0" y="0"/>
            <a:chExt cx="485601" cy="485601"/>
          </a:xfrm>
        </p:grpSpPr>
        <p:sp>
          <p:nvSpPr>
            <p:cNvPr id="17937" name="Shape 17937"/>
            <p:cNvSpPr/>
            <p:nvPr/>
          </p:nvSpPr>
          <p:spPr>
            <a:xfrm>
              <a:off x="0" y="0"/>
              <a:ext cx="485602" cy="485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solidFill>
              <a:schemeClr val="bg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</a:defRPr>
              </a:pPr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17941" name="Group 17941"/>
            <p:cNvGrpSpPr/>
            <p:nvPr/>
          </p:nvGrpSpPr>
          <p:grpSpPr>
            <a:xfrm>
              <a:off x="147332" y="184352"/>
              <a:ext cx="196091" cy="171420"/>
              <a:chOff x="0" y="0"/>
              <a:chExt cx="196089" cy="171419"/>
            </a:xfrm>
          </p:grpSpPr>
          <p:sp>
            <p:nvSpPr>
              <p:cNvPr id="17938" name="Shape 17938"/>
              <p:cNvSpPr/>
              <p:nvPr/>
            </p:nvSpPr>
            <p:spPr>
              <a:xfrm>
                <a:off x="-1" y="0"/>
                <a:ext cx="196090" cy="1410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5635"/>
                    </a:moveTo>
                    <a:cubicBezTo>
                      <a:pt x="21600" y="4226"/>
                      <a:pt x="20925" y="3287"/>
                      <a:pt x="20081" y="2817"/>
                    </a:cubicBezTo>
                    <a:cubicBezTo>
                      <a:pt x="11306" y="0"/>
                      <a:pt x="11306" y="0"/>
                      <a:pt x="11306" y="0"/>
                    </a:cubicBezTo>
                    <a:cubicBezTo>
                      <a:pt x="11137" y="0"/>
                      <a:pt x="10969" y="0"/>
                      <a:pt x="10800" y="0"/>
                    </a:cubicBezTo>
                    <a:cubicBezTo>
                      <a:pt x="10631" y="0"/>
                      <a:pt x="10462" y="0"/>
                      <a:pt x="10294" y="0"/>
                    </a:cubicBezTo>
                    <a:cubicBezTo>
                      <a:pt x="1519" y="2817"/>
                      <a:pt x="1519" y="2817"/>
                      <a:pt x="1519" y="2817"/>
                    </a:cubicBezTo>
                    <a:cubicBezTo>
                      <a:pt x="675" y="3287"/>
                      <a:pt x="0" y="4226"/>
                      <a:pt x="0" y="5635"/>
                    </a:cubicBezTo>
                    <a:cubicBezTo>
                      <a:pt x="0" y="7043"/>
                      <a:pt x="675" y="7983"/>
                      <a:pt x="1519" y="8452"/>
                    </a:cubicBezTo>
                    <a:cubicBezTo>
                      <a:pt x="3375" y="8922"/>
                      <a:pt x="3375" y="8922"/>
                      <a:pt x="3375" y="8922"/>
                    </a:cubicBezTo>
                    <a:cubicBezTo>
                      <a:pt x="3375" y="16904"/>
                      <a:pt x="3375" y="16904"/>
                      <a:pt x="3375" y="16904"/>
                    </a:cubicBezTo>
                    <a:cubicBezTo>
                      <a:pt x="3375" y="19487"/>
                      <a:pt x="5400" y="21600"/>
                      <a:pt x="10800" y="21600"/>
                    </a:cubicBezTo>
                    <a:cubicBezTo>
                      <a:pt x="16200" y="21600"/>
                      <a:pt x="18225" y="19487"/>
                      <a:pt x="18225" y="16904"/>
                    </a:cubicBezTo>
                    <a:cubicBezTo>
                      <a:pt x="18225" y="8922"/>
                      <a:pt x="18225" y="8922"/>
                      <a:pt x="18225" y="8922"/>
                    </a:cubicBezTo>
                    <a:cubicBezTo>
                      <a:pt x="20081" y="8452"/>
                      <a:pt x="20081" y="8452"/>
                      <a:pt x="20081" y="8452"/>
                    </a:cubicBezTo>
                    <a:cubicBezTo>
                      <a:pt x="20925" y="7983"/>
                      <a:pt x="21600" y="7043"/>
                      <a:pt x="21600" y="5635"/>
                    </a:cubicBezTo>
                    <a:close/>
                    <a:moveTo>
                      <a:pt x="16875" y="16904"/>
                    </a:moveTo>
                    <a:cubicBezTo>
                      <a:pt x="16875" y="17843"/>
                      <a:pt x="14850" y="19722"/>
                      <a:pt x="10800" y="19722"/>
                    </a:cubicBezTo>
                    <a:cubicBezTo>
                      <a:pt x="6750" y="19722"/>
                      <a:pt x="4725" y="17843"/>
                      <a:pt x="4725" y="16904"/>
                    </a:cubicBezTo>
                    <a:cubicBezTo>
                      <a:pt x="4725" y="9391"/>
                      <a:pt x="4725" y="9391"/>
                      <a:pt x="4725" y="9391"/>
                    </a:cubicBezTo>
                    <a:cubicBezTo>
                      <a:pt x="10294" y="11270"/>
                      <a:pt x="10294" y="11270"/>
                      <a:pt x="10294" y="11270"/>
                    </a:cubicBezTo>
                    <a:cubicBezTo>
                      <a:pt x="10462" y="11270"/>
                      <a:pt x="10631" y="11270"/>
                      <a:pt x="10800" y="11270"/>
                    </a:cubicBezTo>
                    <a:cubicBezTo>
                      <a:pt x="10969" y="11270"/>
                      <a:pt x="11137" y="11270"/>
                      <a:pt x="11306" y="11270"/>
                    </a:cubicBezTo>
                    <a:cubicBezTo>
                      <a:pt x="16875" y="9391"/>
                      <a:pt x="16875" y="9391"/>
                      <a:pt x="16875" y="9391"/>
                    </a:cubicBezTo>
                    <a:lnTo>
                      <a:pt x="16875" y="16904"/>
                    </a:lnTo>
                    <a:close/>
                    <a:moveTo>
                      <a:pt x="10969" y="9391"/>
                    </a:moveTo>
                    <a:cubicBezTo>
                      <a:pt x="10969" y="9391"/>
                      <a:pt x="10800" y="9391"/>
                      <a:pt x="10800" y="9391"/>
                    </a:cubicBezTo>
                    <a:cubicBezTo>
                      <a:pt x="10800" y="9391"/>
                      <a:pt x="10631" y="9391"/>
                      <a:pt x="10631" y="9391"/>
                    </a:cubicBezTo>
                    <a:cubicBezTo>
                      <a:pt x="1856" y="6574"/>
                      <a:pt x="1856" y="6574"/>
                      <a:pt x="1856" y="6574"/>
                    </a:cubicBezTo>
                    <a:cubicBezTo>
                      <a:pt x="1519" y="6339"/>
                      <a:pt x="1350" y="6104"/>
                      <a:pt x="1350" y="5635"/>
                    </a:cubicBezTo>
                    <a:cubicBezTo>
                      <a:pt x="1350" y="5165"/>
                      <a:pt x="1519" y="4930"/>
                      <a:pt x="1856" y="4696"/>
                    </a:cubicBezTo>
                    <a:cubicBezTo>
                      <a:pt x="10631" y="1878"/>
                      <a:pt x="10631" y="1878"/>
                      <a:pt x="10631" y="1878"/>
                    </a:cubicBezTo>
                    <a:cubicBezTo>
                      <a:pt x="10631" y="1878"/>
                      <a:pt x="10800" y="1878"/>
                      <a:pt x="10800" y="1878"/>
                    </a:cubicBezTo>
                    <a:cubicBezTo>
                      <a:pt x="10800" y="1878"/>
                      <a:pt x="10969" y="1878"/>
                      <a:pt x="10969" y="1878"/>
                    </a:cubicBezTo>
                    <a:cubicBezTo>
                      <a:pt x="19744" y="4696"/>
                      <a:pt x="19744" y="4696"/>
                      <a:pt x="19744" y="4696"/>
                    </a:cubicBezTo>
                    <a:cubicBezTo>
                      <a:pt x="20081" y="4930"/>
                      <a:pt x="20250" y="5165"/>
                      <a:pt x="20250" y="5635"/>
                    </a:cubicBezTo>
                    <a:cubicBezTo>
                      <a:pt x="20250" y="6104"/>
                      <a:pt x="20081" y="6339"/>
                      <a:pt x="19744" y="6574"/>
                    </a:cubicBezTo>
                    <a:lnTo>
                      <a:pt x="10969" y="9391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7939" name="Shape 17939"/>
              <p:cNvSpPr/>
              <p:nvPr/>
            </p:nvSpPr>
            <p:spPr>
              <a:xfrm>
                <a:off x="177745" y="60724"/>
                <a:ext cx="12019" cy="676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964"/>
                    </a:moveTo>
                    <a:cubicBezTo>
                      <a:pt x="0" y="19636"/>
                      <a:pt x="0" y="19636"/>
                      <a:pt x="0" y="19636"/>
                    </a:cubicBezTo>
                    <a:cubicBezTo>
                      <a:pt x="0" y="20618"/>
                      <a:pt x="5400" y="21600"/>
                      <a:pt x="10800" y="21600"/>
                    </a:cubicBezTo>
                    <a:cubicBezTo>
                      <a:pt x="16200" y="21600"/>
                      <a:pt x="21600" y="20618"/>
                      <a:pt x="21600" y="19636"/>
                    </a:cubicBezTo>
                    <a:cubicBezTo>
                      <a:pt x="21600" y="1964"/>
                      <a:pt x="21600" y="1964"/>
                      <a:pt x="21600" y="1964"/>
                    </a:cubicBezTo>
                    <a:cubicBezTo>
                      <a:pt x="21600" y="982"/>
                      <a:pt x="16200" y="0"/>
                      <a:pt x="10800" y="0"/>
                    </a:cubicBezTo>
                    <a:cubicBezTo>
                      <a:pt x="5400" y="0"/>
                      <a:pt x="0" y="982"/>
                      <a:pt x="0" y="1964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7940" name="Shape 17940"/>
              <p:cNvSpPr/>
              <p:nvPr/>
            </p:nvSpPr>
            <p:spPr>
              <a:xfrm>
                <a:off x="171419" y="134731"/>
                <a:ext cx="24671" cy="366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17945" name="Group 17945"/>
          <p:cNvGrpSpPr/>
          <p:nvPr/>
        </p:nvGrpSpPr>
        <p:grpSpPr>
          <a:xfrm>
            <a:off x="3227424" y="3234361"/>
            <a:ext cx="1683911" cy="1543124"/>
            <a:chOff x="-1" y="-1"/>
            <a:chExt cx="1262931" cy="1157342"/>
          </a:xfrm>
        </p:grpSpPr>
        <p:sp>
          <p:nvSpPr>
            <p:cNvPr id="17943" name="Shape 17943"/>
            <p:cNvSpPr/>
            <p:nvPr/>
          </p:nvSpPr>
          <p:spPr>
            <a:xfrm>
              <a:off x="0" y="-1"/>
              <a:ext cx="1156101" cy="25391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 sz="1000">
                  <a:solidFill>
                    <a:srgbClr val="595959"/>
                  </a:solidFill>
                  <a:uFill>
                    <a:solidFill>
                      <a:srgbClr val="595959"/>
                    </a:solidFill>
                  </a:uFill>
                  <a:latin typeface="Roboto Condensed" panose="02000000000000000000"/>
                  <a:ea typeface="Roboto Condensed" panose="02000000000000000000"/>
                  <a:cs typeface="Roboto Condensed" panose="02000000000000000000"/>
                  <a:sym typeface="Roboto Condensed" panose="02000000000000000000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  <a:uFillTx/>
                </a:defRPr>
              </a:pPr>
              <a:r>
                <a:rPr lang="en-US" altLang="zh-CN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2000</a:t>
              </a:r>
              <a:endParaRPr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944" name="Shape 17944"/>
            <p:cNvSpPr/>
            <p:nvPr/>
          </p:nvSpPr>
          <p:spPr>
            <a:xfrm>
              <a:off x="-1" y="233521"/>
              <a:ext cx="1262931" cy="9238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rmAutofit/>
            </a:bodyPr>
            <a:lstStyle>
              <a:lvl1pPr>
                <a:lnSpc>
                  <a:spcPct val="120000"/>
                </a:lnSpc>
                <a:spcBef>
                  <a:spcPts val="100"/>
                </a:spcBef>
                <a:defRPr sz="800">
                  <a:solidFill>
                    <a:srgbClr val="808080"/>
                  </a:solidFill>
                  <a:uFill>
                    <a:solidFill>
                      <a:srgbClr val="808080"/>
                    </a:solidFill>
                  </a:uFill>
                  <a:latin typeface="Roboto Condensed" panose="02000000000000000000"/>
                  <a:ea typeface="Roboto Condensed" panose="02000000000000000000"/>
                  <a:cs typeface="Roboto Condensed" panose="02000000000000000000"/>
                  <a:sym typeface="Roboto Condensed" panose="02000000000000000000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  <a:uFillTx/>
                </a:defRPr>
              </a:pPr>
              <a:r>
                <a:rPr lang="zh-CN" altLang="en-US" sz="12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此处添加详细文本描述，建议与标题相关并符合整体语言风格</a:t>
              </a:r>
              <a:endParaRPr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7948" name="Group 17948"/>
          <p:cNvGrpSpPr/>
          <p:nvPr/>
        </p:nvGrpSpPr>
        <p:grpSpPr>
          <a:xfrm>
            <a:off x="7296029" y="4054225"/>
            <a:ext cx="1683911" cy="1543124"/>
            <a:chOff x="-1" y="-1"/>
            <a:chExt cx="1262931" cy="1157342"/>
          </a:xfrm>
        </p:grpSpPr>
        <p:sp>
          <p:nvSpPr>
            <p:cNvPr id="17946" name="Shape 17946"/>
            <p:cNvSpPr/>
            <p:nvPr/>
          </p:nvSpPr>
          <p:spPr>
            <a:xfrm>
              <a:off x="0" y="-1"/>
              <a:ext cx="1156101" cy="25391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 sz="1000">
                  <a:solidFill>
                    <a:srgbClr val="595959"/>
                  </a:solidFill>
                  <a:uFill>
                    <a:solidFill>
                      <a:srgbClr val="595959"/>
                    </a:solidFill>
                  </a:uFill>
                  <a:latin typeface="Roboto Condensed" panose="02000000000000000000"/>
                  <a:ea typeface="Roboto Condensed" panose="02000000000000000000"/>
                  <a:cs typeface="Roboto Condensed" panose="02000000000000000000"/>
                  <a:sym typeface="Roboto Condensed" panose="02000000000000000000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  <a:uFillTx/>
                </a:defRPr>
              </a:pPr>
              <a:r>
                <a:rPr lang="en-US" altLang="zh-CN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2012</a:t>
              </a:r>
              <a:endParaRPr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947" name="Shape 17947"/>
            <p:cNvSpPr/>
            <p:nvPr/>
          </p:nvSpPr>
          <p:spPr>
            <a:xfrm>
              <a:off x="-1" y="233521"/>
              <a:ext cx="1262931" cy="9238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rmAutofit/>
            </a:bodyPr>
            <a:lstStyle>
              <a:lvl1pPr>
                <a:lnSpc>
                  <a:spcPct val="120000"/>
                </a:lnSpc>
                <a:spcBef>
                  <a:spcPts val="100"/>
                </a:spcBef>
                <a:defRPr sz="800">
                  <a:solidFill>
                    <a:srgbClr val="808080"/>
                  </a:solidFill>
                  <a:uFill>
                    <a:solidFill>
                      <a:srgbClr val="808080"/>
                    </a:solidFill>
                  </a:uFill>
                  <a:latin typeface="Roboto Condensed" panose="02000000000000000000"/>
                  <a:ea typeface="Roboto Condensed" panose="02000000000000000000"/>
                  <a:cs typeface="Roboto Condensed" panose="02000000000000000000"/>
                  <a:sym typeface="Roboto Condensed" panose="02000000000000000000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  <a:uFillTx/>
                </a:defRPr>
              </a:pPr>
              <a:r>
                <a:rPr lang="zh-CN" altLang="en-US" sz="12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此处添加详细文本描述，建议与标题相关并符合整体语言风格</a:t>
              </a:r>
              <a:endParaRPr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7951" name="Group 17951"/>
          <p:cNvGrpSpPr/>
          <p:nvPr/>
        </p:nvGrpSpPr>
        <p:grpSpPr>
          <a:xfrm>
            <a:off x="7362243" y="3340751"/>
            <a:ext cx="647471" cy="647471"/>
            <a:chOff x="0" y="0"/>
            <a:chExt cx="485601" cy="485601"/>
          </a:xfrm>
        </p:grpSpPr>
        <p:sp>
          <p:nvSpPr>
            <p:cNvPr id="17949" name="Shape 17949"/>
            <p:cNvSpPr/>
            <p:nvPr/>
          </p:nvSpPr>
          <p:spPr>
            <a:xfrm>
              <a:off x="0" y="0"/>
              <a:ext cx="485602" cy="485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</a:defRPr>
              </a:pPr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950" name="Shape 17950"/>
            <p:cNvSpPr/>
            <p:nvPr/>
          </p:nvSpPr>
          <p:spPr>
            <a:xfrm>
              <a:off x="163901" y="153732"/>
              <a:ext cx="170260" cy="1702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263" y="7594"/>
                  </a:moveTo>
                  <a:cubicBezTo>
                    <a:pt x="19238" y="4894"/>
                    <a:pt x="19238" y="4894"/>
                    <a:pt x="19238" y="4894"/>
                  </a:cubicBezTo>
                  <a:cubicBezTo>
                    <a:pt x="19069" y="4725"/>
                    <a:pt x="19069" y="4725"/>
                    <a:pt x="18900" y="4556"/>
                  </a:cubicBezTo>
                  <a:cubicBezTo>
                    <a:pt x="18900" y="1350"/>
                    <a:pt x="18900" y="1350"/>
                    <a:pt x="18900" y="1350"/>
                  </a:cubicBezTo>
                  <a:cubicBezTo>
                    <a:pt x="18900" y="675"/>
                    <a:pt x="18225" y="0"/>
                    <a:pt x="17550" y="0"/>
                  </a:cubicBezTo>
                  <a:cubicBezTo>
                    <a:pt x="4050" y="0"/>
                    <a:pt x="4050" y="0"/>
                    <a:pt x="4050" y="0"/>
                  </a:cubicBezTo>
                  <a:cubicBezTo>
                    <a:pt x="3375" y="0"/>
                    <a:pt x="2700" y="675"/>
                    <a:pt x="2700" y="1350"/>
                  </a:cubicBezTo>
                  <a:cubicBezTo>
                    <a:pt x="2700" y="4556"/>
                    <a:pt x="2700" y="4556"/>
                    <a:pt x="2700" y="4556"/>
                  </a:cubicBezTo>
                  <a:cubicBezTo>
                    <a:pt x="2531" y="4725"/>
                    <a:pt x="2531" y="4725"/>
                    <a:pt x="2362" y="4894"/>
                  </a:cubicBezTo>
                  <a:cubicBezTo>
                    <a:pt x="337" y="7594"/>
                    <a:pt x="337" y="7594"/>
                    <a:pt x="337" y="7594"/>
                  </a:cubicBezTo>
                  <a:cubicBezTo>
                    <a:pt x="169" y="7931"/>
                    <a:pt x="0" y="8269"/>
                    <a:pt x="0" y="8775"/>
                  </a:cubicBezTo>
                  <a:cubicBezTo>
                    <a:pt x="0" y="9450"/>
                    <a:pt x="0" y="9450"/>
                    <a:pt x="0" y="9450"/>
                  </a:cubicBezTo>
                  <a:cubicBezTo>
                    <a:pt x="0" y="10631"/>
                    <a:pt x="844" y="11475"/>
                    <a:pt x="2025" y="11475"/>
                  </a:cubicBezTo>
                  <a:cubicBezTo>
                    <a:pt x="2025" y="11475"/>
                    <a:pt x="2025" y="11475"/>
                    <a:pt x="2025" y="11475"/>
                  </a:cubicBezTo>
                  <a:cubicBezTo>
                    <a:pt x="2025" y="20250"/>
                    <a:pt x="2025" y="20250"/>
                    <a:pt x="2025" y="20250"/>
                  </a:cubicBezTo>
                  <a:cubicBezTo>
                    <a:pt x="2025" y="20925"/>
                    <a:pt x="2700" y="21600"/>
                    <a:pt x="3375" y="21600"/>
                  </a:cubicBezTo>
                  <a:cubicBezTo>
                    <a:pt x="18225" y="21600"/>
                    <a:pt x="18225" y="21600"/>
                    <a:pt x="18225" y="21600"/>
                  </a:cubicBezTo>
                  <a:cubicBezTo>
                    <a:pt x="18900" y="21600"/>
                    <a:pt x="19575" y="20925"/>
                    <a:pt x="19575" y="20250"/>
                  </a:cubicBezTo>
                  <a:cubicBezTo>
                    <a:pt x="19575" y="11475"/>
                    <a:pt x="19575" y="11475"/>
                    <a:pt x="19575" y="11475"/>
                  </a:cubicBezTo>
                  <a:cubicBezTo>
                    <a:pt x="19575" y="11475"/>
                    <a:pt x="19575" y="11475"/>
                    <a:pt x="19575" y="11475"/>
                  </a:cubicBezTo>
                  <a:cubicBezTo>
                    <a:pt x="20756" y="11475"/>
                    <a:pt x="21600" y="10631"/>
                    <a:pt x="21600" y="9450"/>
                  </a:cubicBezTo>
                  <a:cubicBezTo>
                    <a:pt x="21600" y="8775"/>
                    <a:pt x="21600" y="8775"/>
                    <a:pt x="21600" y="8775"/>
                  </a:cubicBezTo>
                  <a:cubicBezTo>
                    <a:pt x="21600" y="8269"/>
                    <a:pt x="21431" y="7931"/>
                    <a:pt x="21263" y="7594"/>
                  </a:cubicBezTo>
                  <a:close/>
                  <a:moveTo>
                    <a:pt x="17550" y="1350"/>
                  </a:moveTo>
                  <a:cubicBezTo>
                    <a:pt x="17550" y="4050"/>
                    <a:pt x="17550" y="4050"/>
                    <a:pt x="17550" y="4050"/>
                  </a:cubicBezTo>
                  <a:cubicBezTo>
                    <a:pt x="4050" y="4050"/>
                    <a:pt x="4050" y="4050"/>
                    <a:pt x="4050" y="4050"/>
                  </a:cubicBezTo>
                  <a:cubicBezTo>
                    <a:pt x="4050" y="4050"/>
                    <a:pt x="4050" y="4050"/>
                    <a:pt x="4050" y="4050"/>
                  </a:cubicBezTo>
                  <a:cubicBezTo>
                    <a:pt x="4050" y="1350"/>
                    <a:pt x="4050" y="1350"/>
                    <a:pt x="4050" y="1350"/>
                  </a:cubicBezTo>
                  <a:lnTo>
                    <a:pt x="17550" y="1350"/>
                  </a:lnTo>
                  <a:close/>
                  <a:moveTo>
                    <a:pt x="6919" y="10125"/>
                  </a:moveTo>
                  <a:cubicBezTo>
                    <a:pt x="4050" y="10125"/>
                    <a:pt x="4050" y="10125"/>
                    <a:pt x="4050" y="10125"/>
                  </a:cubicBezTo>
                  <a:cubicBezTo>
                    <a:pt x="6750" y="5400"/>
                    <a:pt x="6750" y="5400"/>
                    <a:pt x="6750" y="5400"/>
                  </a:cubicBezTo>
                  <a:cubicBezTo>
                    <a:pt x="8269" y="5400"/>
                    <a:pt x="8269" y="5400"/>
                    <a:pt x="8269" y="5400"/>
                  </a:cubicBezTo>
                  <a:lnTo>
                    <a:pt x="6919" y="10125"/>
                  </a:lnTo>
                  <a:close/>
                  <a:moveTo>
                    <a:pt x="8944" y="5400"/>
                  </a:moveTo>
                  <a:cubicBezTo>
                    <a:pt x="10463" y="5400"/>
                    <a:pt x="10463" y="5400"/>
                    <a:pt x="10463" y="5400"/>
                  </a:cubicBezTo>
                  <a:cubicBezTo>
                    <a:pt x="10463" y="10125"/>
                    <a:pt x="10463" y="10125"/>
                    <a:pt x="10463" y="10125"/>
                  </a:cubicBezTo>
                  <a:cubicBezTo>
                    <a:pt x="7594" y="10125"/>
                    <a:pt x="7594" y="10125"/>
                    <a:pt x="7594" y="10125"/>
                  </a:cubicBezTo>
                  <a:lnTo>
                    <a:pt x="8944" y="5400"/>
                  </a:lnTo>
                  <a:close/>
                  <a:moveTo>
                    <a:pt x="11137" y="5400"/>
                  </a:moveTo>
                  <a:cubicBezTo>
                    <a:pt x="12656" y="5400"/>
                    <a:pt x="12656" y="5400"/>
                    <a:pt x="12656" y="5400"/>
                  </a:cubicBezTo>
                  <a:cubicBezTo>
                    <a:pt x="14006" y="10125"/>
                    <a:pt x="14006" y="10125"/>
                    <a:pt x="14006" y="10125"/>
                  </a:cubicBezTo>
                  <a:cubicBezTo>
                    <a:pt x="11137" y="10125"/>
                    <a:pt x="11137" y="10125"/>
                    <a:pt x="11137" y="10125"/>
                  </a:cubicBezTo>
                  <a:lnTo>
                    <a:pt x="11137" y="5400"/>
                  </a:lnTo>
                  <a:close/>
                  <a:moveTo>
                    <a:pt x="13331" y="5400"/>
                  </a:moveTo>
                  <a:cubicBezTo>
                    <a:pt x="14850" y="5400"/>
                    <a:pt x="14850" y="5400"/>
                    <a:pt x="14850" y="5400"/>
                  </a:cubicBezTo>
                  <a:cubicBezTo>
                    <a:pt x="17550" y="10125"/>
                    <a:pt x="17550" y="10125"/>
                    <a:pt x="17550" y="10125"/>
                  </a:cubicBezTo>
                  <a:cubicBezTo>
                    <a:pt x="14681" y="10125"/>
                    <a:pt x="14681" y="10125"/>
                    <a:pt x="14681" y="10125"/>
                  </a:cubicBezTo>
                  <a:lnTo>
                    <a:pt x="13331" y="5400"/>
                  </a:lnTo>
                  <a:close/>
                  <a:moveTo>
                    <a:pt x="1350" y="9450"/>
                  </a:moveTo>
                  <a:cubicBezTo>
                    <a:pt x="1350" y="8775"/>
                    <a:pt x="1350" y="8775"/>
                    <a:pt x="1350" y="8775"/>
                  </a:cubicBezTo>
                  <a:cubicBezTo>
                    <a:pt x="1350" y="8606"/>
                    <a:pt x="1350" y="8438"/>
                    <a:pt x="1519" y="8438"/>
                  </a:cubicBezTo>
                  <a:cubicBezTo>
                    <a:pt x="3544" y="5737"/>
                    <a:pt x="3544" y="5737"/>
                    <a:pt x="3544" y="5737"/>
                  </a:cubicBezTo>
                  <a:cubicBezTo>
                    <a:pt x="3713" y="5569"/>
                    <a:pt x="3881" y="5400"/>
                    <a:pt x="4050" y="5400"/>
                  </a:cubicBezTo>
                  <a:cubicBezTo>
                    <a:pt x="5906" y="5400"/>
                    <a:pt x="5906" y="5400"/>
                    <a:pt x="5906" y="5400"/>
                  </a:cubicBezTo>
                  <a:cubicBezTo>
                    <a:pt x="3206" y="10125"/>
                    <a:pt x="3206" y="10125"/>
                    <a:pt x="3206" y="10125"/>
                  </a:cubicBezTo>
                  <a:cubicBezTo>
                    <a:pt x="2025" y="10125"/>
                    <a:pt x="2025" y="10125"/>
                    <a:pt x="2025" y="10125"/>
                  </a:cubicBezTo>
                  <a:cubicBezTo>
                    <a:pt x="1687" y="10125"/>
                    <a:pt x="1350" y="9788"/>
                    <a:pt x="1350" y="9450"/>
                  </a:cubicBezTo>
                  <a:close/>
                  <a:moveTo>
                    <a:pt x="13500" y="20250"/>
                  </a:moveTo>
                  <a:cubicBezTo>
                    <a:pt x="8438" y="20250"/>
                    <a:pt x="8438" y="20250"/>
                    <a:pt x="8438" y="20250"/>
                  </a:cubicBezTo>
                  <a:cubicBezTo>
                    <a:pt x="8438" y="13500"/>
                    <a:pt x="8438" y="13500"/>
                    <a:pt x="8438" y="13500"/>
                  </a:cubicBezTo>
                  <a:cubicBezTo>
                    <a:pt x="13500" y="13500"/>
                    <a:pt x="13500" y="13500"/>
                    <a:pt x="13500" y="13500"/>
                  </a:cubicBezTo>
                  <a:lnTo>
                    <a:pt x="13500" y="20250"/>
                  </a:lnTo>
                  <a:close/>
                  <a:moveTo>
                    <a:pt x="18225" y="20250"/>
                  </a:moveTo>
                  <a:cubicBezTo>
                    <a:pt x="14175" y="20250"/>
                    <a:pt x="14175" y="20250"/>
                    <a:pt x="14175" y="20250"/>
                  </a:cubicBezTo>
                  <a:cubicBezTo>
                    <a:pt x="14175" y="13500"/>
                    <a:pt x="14175" y="13500"/>
                    <a:pt x="14175" y="13500"/>
                  </a:cubicBezTo>
                  <a:cubicBezTo>
                    <a:pt x="14175" y="13162"/>
                    <a:pt x="13837" y="12825"/>
                    <a:pt x="13500" y="12825"/>
                  </a:cubicBezTo>
                  <a:cubicBezTo>
                    <a:pt x="8438" y="12825"/>
                    <a:pt x="8438" y="12825"/>
                    <a:pt x="8438" y="12825"/>
                  </a:cubicBezTo>
                  <a:cubicBezTo>
                    <a:pt x="8100" y="12825"/>
                    <a:pt x="7763" y="13162"/>
                    <a:pt x="7763" y="13500"/>
                  </a:cubicBezTo>
                  <a:cubicBezTo>
                    <a:pt x="7763" y="20250"/>
                    <a:pt x="7763" y="20250"/>
                    <a:pt x="7763" y="20250"/>
                  </a:cubicBezTo>
                  <a:cubicBezTo>
                    <a:pt x="3375" y="20250"/>
                    <a:pt x="3375" y="20250"/>
                    <a:pt x="3375" y="20250"/>
                  </a:cubicBezTo>
                  <a:cubicBezTo>
                    <a:pt x="3375" y="11475"/>
                    <a:pt x="3375" y="11475"/>
                    <a:pt x="3375" y="11475"/>
                  </a:cubicBezTo>
                  <a:cubicBezTo>
                    <a:pt x="18225" y="11475"/>
                    <a:pt x="18225" y="11475"/>
                    <a:pt x="18225" y="11475"/>
                  </a:cubicBezTo>
                  <a:lnTo>
                    <a:pt x="18225" y="20250"/>
                  </a:lnTo>
                  <a:close/>
                  <a:moveTo>
                    <a:pt x="20250" y="9450"/>
                  </a:moveTo>
                  <a:cubicBezTo>
                    <a:pt x="20250" y="9788"/>
                    <a:pt x="19913" y="10125"/>
                    <a:pt x="19575" y="10125"/>
                  </a:cubicBezTo>
                  <a:cubicBezTo>
                    <a:pt x="18394" y="10125"/>
                    <a:pt x="18394" y="10125"/>
                    <a:pt x="18394" y="10125"/>
                  </a:cubicBezTo>
                  <a:cubicBezTo>
                    <a:pt x="15694" y="5400"/>
                    <a:pt x="15694" y="5400"/>
                    <a:pt x="15694" y="5400"/>
                  </a:cubicBezTo>
                  <a:cubicBezTo>
                    <a:pt x="17550" y="5400"/>
                    <a:pt x="17550" y="5400"/>
                    <a:pt x="17550" y="5400"/>
                  </a:cubicBezTo>
                  <a:cubicBezTo>
                    <a:pt x="17550" y="5400"/>
                    <a:pt x="17550" y="5400"/>
                    <a:pt x="17550" y="5400"/>
                  </a:cubicBezTo>
                  <a:cubicBezTo>
                    <a:pt x="17719" y="5400"/>
                    <a:pt x="17888" y="5569"/>
                    <a:pt x="18056" y="5737"/>
                  </a:cubicBezTo>
                  <a:cubicBezTo>
                    <a:pt x="20081" y="8438"/>
                    <a:pt x="20081" y="8438"/>
                    <a:pt x="20081" y="8438"/>
                  </a:cubicBezTo>
                  <a:cubicBezTo>
                    <a:pt x="20250" y="8438"/>
                    <a:pt x="20250" y="8606"/>
                    <a:pt x="20250" y="8775"/>
                  </a:cubicBezTo>
                  <a:lnTo>
                    <a:pt x="20250" y="9450"/>
                  </a:ln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7954" name="Group 17954"/>
          <p:cNvGrpSpPr/>
          <p:nvPr/>
        </p:nvGrpSpPr>
        <p:grpSpPr>
          <a:xfrm>
            <a:off x="9670795" y="3717110"/>
            <a:ext cx="1683911" cy="1543124"/>
            <a:chOff x="-1" y="-1"/>
            <a:chExt cx="1262931" cy="1157342"/>
          </a:xfrm>
        </p:grpSpPr>
        <p:sp>
          <p:nvSpPr>
            <p:cNvPr id="17952" name="Shape 17952"/>
            <p:cNvSpPr/>
            <p:nvPr/>
          </p:nvSpPr>
          <p:spPr>
            <a:xfrm>
              <a:off x="0" y="-1"/>
              <a:ext cx="1156101" cy="25391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 sz="1000">
                  <a:solidFill>
                    <a:srgbClr val="595959"/>
                  </a:solidFill>
                  <a:uFill>
                    <a:solidFill>
                      <a:srgbClr val="595959"/>
                    </a:solidFill>
                  </a:uFill>
                  <a:latin typeface="Roboto Condensed" panose="02000000000000000000"/>
                  <a:ea typeface="Roboto Condensed" panose="02000000000000000000"/>
                  <a:cs typeface="Roboto Condensed" panose="02000000000000000000"/>
                  <a:sym typeface="Roboto Condensed" panose="02000000000000000000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  <a:uFillTx/>
                </a:defRPr>
              </a:pPr>
              <a:r>
                <a:rPr lang="en-US" altLang="zh-CN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2013</a:t>
              </a:r>
              <a:endParaRPr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953" name="Shape 17953"/>
            <p:cNvSpPr/>
            <p:nvPr/>
          </p:nvSpPr>
          <p:spPr>
            <a:xfrm>
              <a:off x="-1" y="233521"/>
              <a:ext cx="1262931" cy="9238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rmAutofit/>
            </a:bodyPr>
            <a:lstStyle>
              <a:lvl1pPr>
                <a:lnSpc>
                  <a:spcPct val="120000"/>
                </a:lnSpc>
                <a:spcBef>
                  <a:spcPts val="100"/>
                </a:spcBef>
                <a:defRPr sz="800">
                  <a:solidFill>
                    <a:srgbClr val="808080"/>
                  </a:solidFill>
                  <a:uFill>
                    <a:solidFill>
                      <a:srgbClr val="808080"/>
                    </a:solidFill>
                  </a:uFill>
                  <a:latin typeface="Roboto Condensed" panose="02000000000000000000"/>
                  <a:ea typeface="Roboto Condensed" panose="02000000000000000000"/>
                  <a:cs typeface="Roboto Condensed" panose="02000000000000000000"/>
                  <a:sym typeface="Roboto Condensed" panose="02000000000000000000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  <a:uFillTx/>
                </a:defRPr>
              </a:pPr>
              <a:r>
                <a:rPr lang="zh-CN" altLang="en-US" sz="12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此处添加详细文本描述，建议与标题相关并符合整体语言风格</a:t>
              </a:r>
              <a:endParaRPr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7963" name="Group 17963"/>
          <p:cNvGrpSpPr/>
          <p:nvPr/>
        </p:nvGrpSpPr>
        <p:grpSpPr>
          <a:xfrm>
            <a:off x="9737009" y="3003636"/>
            <a:ext cx="647471" cy="647471"/>
            <a:chOff x="0" y="0"/>
            <a:chExt cx="485601" cy="485601"/>
          </a:xfrm>
        </p:grpSpPr>
        <p:sp>
          <p:nvSpPr>
            <p:cNvPr id="17955" name="Shape 17955"/>
            <p:cNvSpPr/>
            <p:nvPr/>
          </p:nvSpPr>
          <p:spPr>
            <a:xfrm>
              <a:off x="0" y="0"/>
              <a:ext cx="485602" cy="485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</a:defRPr>
              </a:pPr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17962" name="Group 17962"/>
            <p:cNvGrpSpPr/>
            <p:nvPr/>
          </p:nvGrpSpPr>
          <p:grpSpPr>
            <a:xfrm>
              <a:off x="145603" y="137751"/>
              <a:ext cx="196307" cy="195541"/>
              <a:chOff x="0" y="0"/>
              <a:chExt cx="196306" cy="195539"/>
            </a:xfrm>
          </p:grpSpPr>
          <p:sp>
            <p:nvSpPr>
              <p:cNvPr id="17956" name="Shape 17956"/>
              <p:cNvSpPr/>
              <p:nvPr/>
            </p:nvSpPr>
            <p:spPr>
              <a:xfrm>
                <a:off x="0" y="18350"/>
                <a:ext cx="179220" cy="1771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5" h="21600" extrusionOk="0">
                    <a:moveTo>
                      <a:pt x="15241" y="559"/>
                    </a:moveTo>
                    <a:cubicBezTo>
                      <a:pt x="14875" y="186"/>
                      <a:pt x="14326" y="0"/>
                      <a:pt x="13960" y="0"/>
                    </a:cubicBezTo>
                    <a:cubicBezTo>
                      <a:pt x="13411" y="0"/>
                      <a:pt x="12862" y="186"/>
                      <a:pt x="12679" y="559"/>
                    </a:cubicBezTo>
                    <a:cubicBezTo>
                      <a:pt x="11580" y="1676"/>
                      <a:pt x="11580" y="1676"/>
                      <a:pt x="11580" y="1676"/>
                    </a:cubicBezTo>
                    <a:cubicBezTo>
                      <a:pt x="11214" y="1862"/>
                      <a:pt x="11031" y="2421"/>
                      <a:pt x="11031" y="2979"/>
                    </a:cubicBezTo>
                    <a:cubicBezTo>
                      <a:pt x="11031" y="3352"/>
                      <a:pt x="11214" y="3538"/>
                      <a:pt x="11214" y="3910"/>
                    </a:cubicBezTo>
                    <a:cubicBezTo>
                      <a:pt x="1329" y="8007"/>
                      <a:pt x="1329" y="8007"/>
                      <a:pt x="1329" y="8007"/>
                    </a:cubicBezTo>
                    <a:cubicBezTo>
                      <a:pt x="780" y="8193"/>
                      <a:pt x="231" y="8938"/>
                      <a:pt x="48" y="9497"/>
                    </a:cubicBezTo>
                    <a:cubicBezTo>
                      <a:pt x="-135" y="10241"/>
                      <a:pt x="231" y="10986"/>
                      <a:pt x="780" y="11545"/>
                    </a:cubicBezTo>
                    <a:cubicBezTo>
                      <a:pt x="9933" y="20855"/>
                      <a:pt x="9933" y="20855"/>
                      <a:pt x="9933" y="20855"/>
                    </a:cubicBezTo>
                    <a:cubicBezTo>
                      <a:pt x="10482" y="21414"/>
                      <a:pt x="11031" y="21600"/>
                      <a:pt x="11580" y="21600"/>
                    </a:cubicBezTo>
                    <a:cubicBezTo>
                      <a:pt x="11580" y="21600"/>
                      <a:pt x="11580" y="21600"/>
                      <a:pt x="11580" y="21600"/>
                    </a:cubicBezTo>
                    <a:cubicBezTo>
                      <a:pt x="11763" y="21600"/>
                      <a:pt x="11946" y="21600"/>
                      <a:pt x="11946" y="21600"/>
                    </a:cubicBezTo>
                    <a:cubicBezTo>
                      <a:pt x="12679" y="21414"/>
                      <a:pt x="13411" y="20855"/>
                      <a:pt x="13594" y="20110"/>
                    </a:cubicBezTo>
                    <a:cubicBezTo>
                      <a:pt x="17438" y="10241"/>
                      <a:pt x="17438" y="10241"/>
                      <a:pt x="17438" y="10241"/>
                    </a:cubicBezTo>
                    <a:cubicBezTo>
                      <a:pt x="17804" y="10428"/>
                      <a:pt x="18170" y="10614"/>
                      <a:pt x="18536" y="10614"/>
                    </a:cubicBezTo>
                    <a:cubicBezTo>
                      <a:pt x="19085" y="10614"/>
                      <a:pt x="19451" y="10428"/>
                      <a:pt x="19818" y="10055"/>
                    </a:cubicBezTo>
                    <a:cubicBezTo>
                      <a:pt x="20916" y="8938"/>
                      <a:pt x="20916" y="8938"/>
                      <a:pt x="20916" y="8938"/>
                    </a:cubicBezTo>
                    <a:cubicBezTo>
                      <a:pt x="21282" y="8566"/>
                      <a:pt x="21465" y="8193"/>
                      <a:pt x="21465" y="7634"/>
                    </a:cubicBezTo>
                    <a:cubicBezTo>
                      <a:pt x="21465" y="7076"/>
                      <a:pt x="21282" y="6703"/>
                      <a:pt x="20916" y="6331"/>
                    </a:cubicBezTo>
                    <a:lnTo>
                      <a:pt x="15241" y="559"/>
                    </a:lnTo>
                    <a:close/>
                    <a:moveTo>
                      <a:pt x="12312" y="19552"/>
                    </a:moveTo>
                    <a:cubicBezTo>
                      <a:pt x="12129" y="19924"/>
                      <a:pt x="11946" y="20110"/>
                      <a:pt x="11763" y="20110"/>
                    </a:cubicBezTo>
                    <a:cubicBezTo>
                      <a:pt x="11580" y="20110"/>
                      <a:pt x="11580" y="20110"/>
                      <a:pt x="11580" y="20110"/>
                    </a:cubicBezTo>
                    <a:cubicBezTo>
                      <a:pt x="11397" y="20110"/>
                      <a:pt x="11214" y="20110"/>
                      <a:pt x="11031" y="19924"/>
                    </a:cubicBezTo>
                    <a:cubicBezTo>
                      <a:pt x="1696" y="10428"/>
                      <a:pt x="1696" y="10428"/>
                      <a:pt x="1696" y="10428"/>
                    </a:cubicBezTo>
                    <a:cubicBezTo>
                      <a:pt x="1512" y="10428"/>
                      <a:pt x="1512" y="10055"/>
                      <a:pt x="1512" y="9869"/>
                    </a:cubicBezTo>
                    <a:cubicBezTo>
                      <a:pt x="1512" y="9683"/>
                      <a:pt x="1696" y="9497"/>
                      <a:pt x="1879" y="9310"/>
                    </a:cubicBezTo>
                    <a:cubicBezTo>
                      <a:pt x="6455" y="7448"/>
                      <a:pt x="6455" y="7448"/>
                      <a:pt x="6455" y="7448"/>
                    </a:cubicBezTo>
                    <a:cubicBezTo>
                      <a:pt x="9567" y="8566"/>
                      <a:pt x="12679" y="7448"/>
                      <a:pt x="15790" y="10800"/>
                    </a:cubicBezTo>
                    <a:lnTo>
                      <a:pt x="12312" y="19552"/>
                    </a:lnTo>
                    <a:close/>
                    <a:moveTo>
                      <a:pt x="19818" y="7821"/>
                    </a:moveTo>
                    <a:cubicBezTo>
                      <a:pt x="18719" y="8938"/>
                      <a:pt x="18719" y="8938"/>
                      <a:pt x="18719" y="8938"/>
                    </a:cubicBezTo>
                    <a:cubicBezTo>
                      <a:pt x="18719" y="9124"/>
                      <a:pt x="18353" y="9124"/>
                      <a:pt x="18170" y="8938"/>
                    </a:cubicBezTo>
                    <a:cubicBezTo>
                      <a:pt x="16889" y="7634"/>
                      <a:pt x="16889" y="7634"/>
                      <a:pt x="16889" y="7634"/>
                    </a:cubicBezTo>
                    <a:cubicBezTo>
                      <a:pt x="15973" y="10241"/>
                      <a:pt x="15973" y="10241"/>
                      <a:pt x="15973" y="10241"/>
                    </a:cubicBezTo>
                    <a:cubicBezTo>
                      <a:pt x="15973" y="10055"/>
                      <a:pt x="15973" y="10055"/>
                      <a:pt x="15973" y="10055"/>
                    </a:cubicBezTo>
                    <a:cubicBezTo>
                      <a:pt x="13777" y="7821"/>
                      <a:pt x="11580" y="7634"/>
                      <a:pt x="9567" y="7262"/>
                    </a:cubicBezTo>
                    <a:cubicBezTo>
                      <a:pt x="8834" y="7262"/>
                      <a:pt x="8285" y="7076"/>
                      <a:pt x="7553" y="7076"/>
                    </a:cubicBezTo>
                    <a:cubicBezTo>
                      <a:pt x="13777" y="4469"/>
                      <a:pt x="13777" y="4469"/>
                      <a:pt x="13777" y="4469"/>
                    </a:cubicBezTo>
                    <a:cubicBezTo>
                      <a:pt x="12679" y="3166"/>
                      <a:pt x="12679" y="3166"/>
                      <a:pt x="12679" y="3166"/>
                    </a:cubicBezTo>
                    <a:cubicBezTo>
                      <a:pt x="12496" y="2979"/>
                      <a:pt x="12496" y="2793"/>
                      <a:pt x="12679" y="2607"/>
                    </a:cubicBezTo>
                    <a:cubicBezTo>
                      <a:pt x="13594" y="1676"/>
                      <a:pt x="13594" y="1676"/>
                      <a:pt x="13594" y="1676"/>
                    </a:cubicBezTo>
                    <a:cubicBezTo>
                      <a:pt x="13777" y="1490"/>
                      <a:pt x="13960" y="1490"/>
                      <a:pt x="14143" y="1676"/>
                    </a:cubicBezTo>
                    <a:cubicBezTo>
                      <a:pt x="19818" y="7262"/>
                      <a:pt x="19818" y="7262"/>
                      <a:pt x="19818" y="7262"/>
                    </a:cubicBezTo>
                    <a:cubicBezTo>
                      <a:pt x="20001" y="7448"/>
                      <a:pt x="20001" y="7821"/>
                      <a:pt x="19818" y="782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7957" name="Shape 17957"/>
              <p:cNvSpPr/>
              <p:nvPr/>
            </p:nvSpPr>
            <p:spPr>
              <a:xfrm>
                <a:off x="86197" y="97453"/>
                <a:ext cx="30376" cy="303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21600"/>
                    </a:moveTo>
                    <a:cubicBezTo>
                      <a:pt x="17280" y="21600"/>
                      <a:pt x="21600" y="17280"/>
                      <a:pt x="21600" y="10800"/>
                    </a:cubicBezTo>
                    <a:cubicBezTo>
                      <a:pt x="21600" y="4320"/>
                      <a:pt x="17280" y="0"/>
                      <a:pt x="10800" y="0"/>
                    </a:cubicBezTo>
                    <a:cubicBezTo>
                      <a:pt x="4320" y="0"/>
                      <a:pt x="0" y="4320"/>
                      <a:pt x="0" y="10800"/>
                    </a:cubicBezTo>
                    <a:cubicBezTo>
                      <a:pt x="0" y="17280"/>
                      <a:pt x="4320" y="21600"/>
                      <a:pt x="10800" y="21600"/>
                    </a:cubicBezTo>
                    <a:close/>
                    <a:moveTo>
                      <a:pt x="10800" y="4320"/>
                    </a:moveTo>
                    <a:cubicBezTo>
                      <a:pt x="14040" y="4320"/>
                      <a:pt x="17280" y="7560"/>
                      <a:pt x="17280" y="10800"/>
                    </a:cubicBezTo>
                    <a:cubicBezTo>
                      <a:pt x="17280" y="14040"/>
                      <a:pt x="14040" y="17280"/>
                      <a:pt x="10800" y="17280"/>
                    </a:cubicBezTo>
                    <a:cubicBezTo>
                      <a:pt x="7560" y="17280"/>
                      <a:pt x="4320" y="14040"/>
                      <a:pt x="4320" y="10800"/>
                    </a:cubicBezTo>
                    <a:cubicBezTo>
                      <a:pt x="4320" y="7560"/>
                      <a:pt x="7560" y="4320"/>
                      <a:pt x="10800" y="432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7958" name="Shape 17958"/>
              <p:cNvSpPr/>
              <p:nvPr/>
            </p:nvSpPr>
            <p:spPr>
              <a:xfrm>
                <a:off x="165931" y="0"/>
                <a:ext cx="30376" cy="303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320" y="0"/>
                      <a:pt x="0" y="4320"/>
                      <a:pt x="0" y="10800"/>
                    </a:cubicBezTo>
                    <a:cubicBezTo>
                      <a:pt x="0" y="17280"/>
                      <a:pt x="4320" y="21600"/>
                      <a:pt x="10800" y="21600"/>
                    </a:cubicBezTo>
                    <a:cubicBezTo>
                      <a:pt x="17280" y="21600"/>
                      <a:pt x="21600" y="17280"/>
                      <a:pt x="21600" y="10800"/>
                    </a:cubicBezTo>
                    <a:cubicBezTo>
                      <a:pt x="21600" y="4320"/>
                      <a:pt x="17280" y="0"/>
                      <a:pt x="10800" y="0"/>
                    </a:cubicBezTo>
                    <a:close/>
                    <a:moveTo>
                      <a:pt x="10800" y="17280"/>
                    </a:moveTo>
                    <a:cubicBezTo>
                      <a:pt x="7560" y="17280"/>
                      <a:pt x="4320" y="14040"/>
                      <a:pt x="4320" y="10800"/>
                    </a:cubicBezTo>
                    <a:cubicBezTo>
                      <a:pt x="4320" y="7560"/>
                      <a:pt x="7560" y="4320"/>
                      <a:pt x="10800" y="4320"/>
                    </a:cubicBezTo>
                    <a:cubicBezTo>
                      <a:pt x="14040" y="4320"/>
                      <a:pt x="17280" y="7560"/>
                      <a:pt x="17280" y="10800"/>
                    </a:cubicBezTo>
                    <a:cubicBezTo>
                      <a:pt x="17280" y="14040"/>
                      <a:pt x="14040" y="17280"/>
                      <a:pt x="10800" y="1728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7959" name="Shape 17959"/>
              <p:cNvSpPr/>
              <p:nvPr/>
            </p:nvSpPr>
            <p:spPr>
              <a:xfrm>
                <a:off x="49494" y="91758"/>
                <a:ext cx="24681" cy="240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0800"/>
                    </a:moveTo>
                    <a:cubicBezTo>
                      <a:pt x="0" y="16200"/>
                      <a:pt x="5400" y="21600"/>
                      <a:pt x="10800" y="21600"/>
                    </a:cubicBezTo>
                    <a:cubicBezTo>
                      <a:pt x="16200" y="21600"/>
                      <a:pt x="21600" y="16200"/>
                      <a:pt x="21600" y="10800"/>
                    </a:cubicBezTo>
                    <a:cubicBezTo>
                      <a:pt x="21600" y="5400"/>
                      <a:pt x="16200" y="0"/>
                      <a:pt x="10800" y="0"/>
                    </a:cubicBezTo>
                    <a:cubicBezTo>
                      <a:pt x="5400" y="0"/>
                      <a:pt x="0" y="5400"/>
                      <a:pt x="0" y="10800"/>
                    </a:cubicBezTo>
                    <a:close/>
                    <a:moveTo>
                      <a:pt x="10800" y="5400"/>
                    </a:moveTo>
                    <a:cubicBezTo>
                      <a:pt x="13500" y="5400"/>
                      <a:pt x="16200" y="8100"/>
                      <a:pt x="16200" y="10800"/>
                    </a:cubicBezTo>
                    <a:cubicBezTo>
                      <a:pt x="16200" y="13500"/>
                      <a:pt x="13500" y="16200"/>
                      <a:pt x="10800" y="16200"/>
                    </a:cubicBezTo>
                    <a:cubicBezTo>
                      <a:pt x="8100" y="16200"/>
                      <a:pt x="5400" y="13500"/>
                      <a:pt x="5400" y="10800"/>
                    </a:cubicBezTo>
                    <a:cubicBezTo>
                      <a:pt x="5400" y="8100"/>
                      <a:pt x="8100" y="5400"/>
                      <a:pt x="10800" y="540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7960" name="Shape 17960"/>
              <p:cNvSpPr/>
              <p:nvPr/>
            </p:nvSpPr>
            <p:spPr>
              <a:xfrm>
                <a:off x="74174" y="134156"/>
                <a:ext cx="12025" cy="120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7961" name="Shape 17961"/>
              <p:cNvSpPr/>
              <p:nvPr/>
            </p:nvSpPr>
            <p:spPr>
              <a:xfrm>
                <a:off x="171629" y="42398"/>
                <a:ext cx="12657" cy="126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17966" name="Group 17966"/>
          <p:cNvGrpSpPr/>
          <p:nvPr/>
        </p:nvGrpSpPr>
        <p:grpSpPr>
          <a:xfrm>
            <a:off x="5310225" y="2884458"/>
            <a:ext cx="1683911" cy="1543124"/>
            <a:chOff x="-1" y="-1"/>
            <a:chExt cx="1262931" cy="1157342"/>
          </a:xfrm>
        </p:grpSpPr>
        <p:sp>
          <p:nvSpPr>
            <p:cNvPr id="17964" name="Shape 17964"/>
            <p:cNvSpPr/>
            <p:nvPr/>
          </p:nvSpPr>
          <p:spPr>
            <a:xfrm>
              <a:off x="0" y="-1"/>
              <a:ext cx="1156101" cy="25391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 sz="1000">
                  <a:solidFill>
                    <a:srgbClr val="595959"/>
                  </a:solidFill>
                  <a:uFill>
                    <a:solidFill>
                      <a:srgbClr val="595959"/>
                    </a:solidFill>
                  </a:uFill>
                  <a:latin typeface="Roboto Condensed" panose="02000000000000000000"/>
                  <a:ea typeface="Roboto Condensed" panose="02000000000000000000"/>
                  <a:cs typeface="Roboto Condensed" panose="02000000000000000000"/>
                  <a:sym typeface="Roboto Condensed" panose="02000000000000000000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  <a:uFillTx/>
                </a:defRPr>
              </a:pPr>
              <a:r>
                <a:rPr lang="en-US" altLang="zh-CN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2011</a:t>
              </a:r>
              <a:endParaRPr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965" name="Shape 17965"/>
            <p:cNvSpPr/>
            <p:nvPr/>
          </p:nvSpPr>
          <p:spPr>
            <a:xfrm>
              <a:off x="-1" y="233521"/>
              <a:ext cx="1262931" cy="9238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rmAutofit/>
            </a:bodyPr>
            <a:lstStyle>
              <a:lvl1pPr>
                <a:lnSpc>
                  <a:spcPct val="120000"/>
                </a:lnSpc>
                <a:spcBef>
                  <a:spcPts val="100"/>
                </a:spcBef>
                <a:defRPr sz="800">
                  <a:solidFill>
                    <a:srgbClr val="808080"/>
                  </a:solidFill>
                  <a:uFill>
                    <a:solidFill>
                      <a:srgbClr val="808080"/>
                    </a:solidFill>
                  </a:uFill>
                  <a:latin typeface="Roboto Condensed" panose="02000000000000000000"/>
                  <a:ea typeface="Roboto Condensed" panose="02000000000000000000"/>
                  <a:cs typeface="Roboto Condensed" panose="02000000000000000000"/>
                  <a:sym typeface="Roboto Condensed" panose="02000000000000000000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  <a:uFillTx/>
                </a:defRPr>
              </a:pPr>
              <a:r>
                <a:rPr lang="zh-CN" altLang="en-US" sz="12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此处添加详细文本描述，建议与标题相关并符合整体语言风格</a:t>
              </a:r>
              <a:endParaRPr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7969" name="Group 17969"/>
          <p:cNvGrpSpPr/>
          <p:nvPr/>
        </p:nvGrpSpPr>
        <p:grpSpPr>
          <a:xfrm>
            <a:off x="5381043" y="2159651"/>
            <a:ext cx="647471" cy="647471"/>
            <a:chOff x="0" y="0"/>
            <a:chExt cx="485601" cy="485601"/>
          </a:xfrm>
        </p:grpSpPr>
        <p:sp>
          <p:nvSpPr>
            <p:cNvPr id="17967" name="Shape 17967"/>
            <p:cNvSpPr/>
            <p:nvPr/>
          </p:nvSpPr>
          <p:spPr>
            <a:xfrm>
              <a:off x="0" y="0"/>
              <a:ext cx="485602" cy="485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solidFill>
              <a:schemeClr val="tx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</a:defRPr>
              </a:pPr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968" name="Shape 17968"/>
            <p:cNvSpPr/>
            <p:nvPr/>
          </p:nvSpPr>
          <p:spPr>
            <a:xfrm>
              <a:off x="165167" y="156748"/>
              <a:ext cx="168916" cy="168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03" h="20237" extrusionOk="0">
                  <a:moveTo>
                    <a:pt x="16322" y="3898"/>
                  </a:moveTo>
                  <a:cubicBezTo>
                    <a:pt x="16130" y="3705"/>
                    <a:pt x="15840" y="3705"/>
                    <a:pt x="15647" y="3898"/>
                  </a:cubicBezTo>
                  <a:cubicBezTo>
                    <a:pt x="15455" y="4092"/>
                    <a:pt x="15455" y="4383"/>
                    <a:pt x="15647" y="4479"/>
                  </a:cubicBezTo>
                  <a:cubicBezTo>
                    <a:pt x="17383" y="6320"/>
                    <a:pt x="17383" y="9129"/>
                    <a:pt x="15647" y="10872"/>
                  </a:cubicBezTo>
                  <a:cubicBezTo>
                    <a:pt x="15455" y="11066"/>
                    <a:pt x="15455" y="11357"/>
                    <a:pt x="15647" y="11550"/>
                  </a:cubicBezTo>
                  <a:cubicBezTo>
                    <a:pt x="15840" y="11744"/>
                    <a:pt x="16130" y="11744"/>
                    <a:pt x="16322" y="11550"/>
                  </a:cubicBezTo>
                  <a:cubicBezTo>
                    <a:pt x="18347" y="9419"/>
                    <a:pt x="18347" y="6029"/>
                    <a:pt x="16322" y="3898"/>
                  </a:cubicBezTo>
                  <a:close/>
                  <a:moveTo>
                    <a:pt x="17962" y="2252"/>
                  </a:moveTo>
                  <a:cubicBezTo>
                    <a:pt x="14876" y="-751"/>
                    <a:pt x="10055" y="-751"/>
                    <a:pt x="7065" y="2252"/>
                  </a:cubicBezTo>
                  <a:cubicBezTo>
                    <a:pt x="4462" y="4867"/>
                    <a:pt x="4076" y="8741"/>
                    <a:pt x="5908" y="11744"/>
                  </a:cubicBezTo>
                  <a:cubicBezTo>
                    <a:pt x="315" y="17459"/>
                    <a:pt x="315" y="17459"/>
                    <a:pt x="315" y="17459"/>
                  </a:cubicBezTo>
                  <a:cubicBezTo>
                    <a:pt x="315" y="17459"/>
                    <a:pt x="-649" y="18040"/>
                    <a:pt x="797" y="19396"/>
                  </a:cubicBezTo>
                  <a:cubicBezTo>
                    <a:pt x="2244" y="20849"/>
                    <a:pt x="2726" y="19977"/>
                    <a:pt x="2726" y="19977"/>
                  </a:cubicBezTo>
                  <a:cubicBezTo>
                    <a:pt x="8415" y="14262"/>
                    <a:pt x="8415" y="14262"/>
                    <a:pt x="8415" y="14262"/>
                  </a:cubicBezTo>
                  <a:cubicBezTo>
                    <a:pt x="11405" y="16103"/>
                    <a:pt x="15358" y="15715"/>
                    <a:pt x="17962" y="13197"/>
                  </a:cubicBezTo>
                  <a:cubicBezTo>
                    <a:pt x="20951" y="10194"/>
                    <a:pt x="20951" y="5254"/>
                    <a:pt x="17962" y="2252"/>
                  </a:cubicBezTo>
                  <a:close/>
                  <a:moveTo>
                    <a:pt x="16997" y="12228"/>
                  </a:moveTo>
                  <a:cubicBezTo>
                    <a:pt x="14490" y="14747"/>
                    <a:pt x="10440" y="14747"/>
                    <a:pt x="8030" y="12228"/>
                  </a:cubicBezTo>
                  <a:cubicBezTo>
                    <a:pt x="5522" y="9710"/>
                    <a:pt x="5522" y="5739"/>
                    <a:pt x="8030" y="3220"/>
                  </a:cubicBezTo>
                  <a:cubicBezTo>
                    <a:pt x="10440" y="702"/>
                    <a:pt x="14490" y="702"/>
                    <a:pt x="16997" y="3220"/>
                  </a:cubicBezTo>
                  <a:cubicBezTo>
                    <a:pt x="19408" y="5739"/>
                    <a:pt x="19408" y="9710"/>
                    <a:pt x="16997" y="12228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" name="灯片编号占位符 1"/>
          <p:cNvSpPr>
            <a:spLocks noGrp="1"/>
          </p:cNvSpPr>
          <p:nvPr>
            <p:ph type="sldNum" sz="quarter" idx="4294967295"/>
          </p:nvPr>
        </p:nvSpPr>
        <p:spPr>
          <a:xfrm>
            <a:off x="11201867" y="6331298"/>
            <a:ext cx="474133" cy="365125"/>
          </a:xfrm>
        </p:spPr>
        <p:txBody>
          <a:bodyPr/>
          <a:lstStyle/>
          <a:p>
            <a:fld id="{86CB4B4D-7CA3-9044-876B-883B54F8677D}" type="slidenum">
              <a:rPr lang="en-US" altLang="zh-CN" smtClean="0"/>
            </a:fld>
            <a:endParaRPr lang="en-US" altLang="zh-CN"/>
          </a:p>
        </p:txBody>
      </p:sp>
      <p:sp>
        <p:nvSpPr>
          <p:cNvPr id="50" name="标题 1"/>
          <p:cNvSpPr txBox="1"/>
          <p:nvPr/>
        </p:nvSpPr>
        <p:spPr>
          <a:xfrm>
            <a:off x="516000" y="365129"/>
            <a:ext cx="1116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400" b="1">
                <a:gradFill>
                  <a:gsLst>
                    <a:gs pos="0">
                      <a:srgbClr val="84703F"/>
                    </a:gs>
                    <a:gs pos="60000">
                      <a:srgbClr val="E1D8A0"/>
                    </a:gs>
                    <a:gs pos="100000">
                      <a:srgbClr val="84703F"/>
                    </a:gs>
                  </a:gsLst>
                  <a:lin ang="36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发展历史</a:t>
            </a:r>
            <a:endParaRPr lang="zh-CN" altLang="en-US" dirty="0"/>
          </a:p>
        </p:txBody>
      </p:sp>
      <p:grpSp>
        <p:nvGrpSpPr>
          <p:cNvPr id="17935" name="Group 17935"/>
          <p:cNvGrpSpPr/>
          <p:nvPr/>
        </p:nvGrpSpPr>
        <p:grpSpPr>
          <a:xfrm>
            <a:off x="-1040499" y="6858000"/>
            <a:ext cx="1556499" cy="1144622"/>
            <a:chOff x="23903" y="247181"/>
            <a:chExt cx="1167373" cy="858466"/>
          </a:xfrm>
        </p:grpSpPr>
        <p:sp>
          <p:nvSpPr>
            <p:cNvPr id="17925" name="Shape 17925"/>
            <p:cNvSpPr/>
            <p:nvPr/>
          </p:nvSpPr>
          <p:spPr>
            <a:xfrm rot="2700000" flipH="1">
              <a:off x="116868" y="765793"/>
              <a:ext cx="246889" cy="4328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01" h="21600" extrusionOk="0">
                  <a:moveTo>
                    <a:pt x="109" y="8784"/>
                  </a:moveTo>
                  <a:cubicBezTo>
                    <a:pt x="109" y="8751"/>
                    <a:pt x="0" y="8653"/>
                    <a:pt x="0" y="8784"/>
                  </a:cubicBezTo>
                  <a:cubicBezTo>
                    <a:pt x="0" y="8784"/>
                    <a:pt x="0" y="8784"/>
                    <a:pt x="0" y="8784"/>
                  </a:cubicBezTo>
                  <a:cubicBezTo>
                    <a:pt x="0" y="8817"/>
                    <a:pt x="109" y="8850"/>
                    <a:pt x="163" y="8883"/>
                  </a:cubicBezTo>
                  <a:cubicBezTo>
                    <a:pt x="163" y="9014"/>
                    <a:pt x="218" y="9112"/>
                    <a:pt x="218" y="9243"/>
                  </a:cubicBezTo>
                  <a:cubicBezTo>
                    <a:pt x="272" y="9276"/>
                    <a:pt x="272" y="9276"/>
                    <a:pt x="272" y="9309"/>
                  </a:cubicBezTo>
                  <a:cubicBezTo>
                    <a:pt x="544" y="10980"/>
                    <a:pt x="1360" y="12488"/>
                    <a:pt x="2612" y="13701"/>
                  </a:cubicBezTo>
                  <a:cubicBezTo>
                    <a:pt x="1251" y="12357"/>
                    <a:pt x="2013" y="9800"/>
                    <a:pt x="5006" y="9505"/>
                  </a:cubicBezTo>
                  <a:cubicBezTo>
                    <a:pt x="8596" y="9178"/>
                    <a:pt x="9195" y="13078"/>
                    <a:pt x="9358" y="14455"/>
                  </a:cubicBezTo>
                  <a:cubicBezTo>
                    <a:pt x="9467" y="15864"/>
                    <a:pt x="7889" y="17077"/>
                    <a:pt x="7889" y="18486"/>
                  </a:cubicBezTo>
                  <a:cubicBezTo>
                    <a:pt x="7889" y="20092"/>
                    <a:pt x="9249" y="21403"/>
                    <a:pt x="10936" y="21600"/>
                  </a:cubicBezTo>
                  <a:cubicBezTo>
                    <a:pt x="10174" y="21502"/>
                    <a:pt x="9467" y="20191"/>
                    <a:pt x="9358" y="19797"/>
                  </a:cubicBezTo>
                  <a:cubicBezTo>
                    <a:pt x="9141" y="19011"/>
                    <a:pt x="9521" y="18060"/>
                    <a:pt x="9902" y="17306"/>
                  </a:cubicBezTo>
                  <a:cubicBezTo>
                    <a:pt x="10338" y="16421"/>
                    <a:pt x="11480" y="15831"/>
                    <a:pt x="12459" y="15143"/>
                  </a:cubicBezTo>
                  <a:cubicBezTo>
                    <a:pt x="13439" y="14422"/>
                    <a:pt x="14255" y="13570"/>
                    <a:pt x="14799" y="12652"/>
                  </a:cubicBezTo>
                  <a:cubicBezTo>
                    <a:pt x="14962" y="12390"/>
                    <a:pt x="15125" y="12127"/>
                    <a:pt x="15234" y="11865"/>
                  </a:cubicBezTo>
                  <a:cubicBezTo>
                    <a:pt x="15452" y="13766"/>
                    <a:pt x="16703" y="15864"/>
                    <a:pt x="16703" y="15864"/>
                  </a:cubicBezTo>
                  <a:cubicBezTo>
                    <a:pt x="16268" y="14324"/>
                    <a:pt x="17683" y="13307"/>
                    <a:pt x="17683" y="13307"/>
                  </a:cubicBezTo>
                  <a:cubicBezTo>
                    <a:pt x="21600" y="9538"/>
                    <a:pt x="20131" y="6490"/>
                    <a:pt x="20131" y="6490"/>
                  </a:cubicBezTo>
                  <a:cubicBezTo>
                    <a:pt x="19097" y="2786"/>
                    <a:pt x="15071" y="0"/>
                    <a:pt x="10283" y="0"/>
                  </a:cubicBezTo>
                  <a:cubicBezTo>
                    <a:pt x="4734" y="0"/>
                    <a:pt x="163" y="3737"/>
                    <a:pt x="163" y="8325"/>
                  </a:cubicBezTo>
                  <a:cubicBezTo>
                    <a:pt x="163" y="8456"/>
                    <a:pt x="109" y="8620"/>
                    <a:pt x="109" y="8784"/>
                  </a:cubicBezTo>
                  <a:close/>
                </a:path>
              </a:pathLst>
            </a:custGeom>
            <a:solidFill>
              <a:srgbClr val="F15A2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926" name="Shape 17926"/>
            <p:cNvSpPr/>
            <p:nvPr/>
          </p:nvSpPr>
          <p:spPr>
            <a:xfrm rot="2700000" flipH="1">
              <a:off x="195403" y="784147"/>
              <a:ext cx="203264" cy="2725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08" h="21600" extrusionOk="0">
                  <a:moveTo>
                    <a:pt x="10267" y="0"/>
                  </a:moveTo>
                  <a:cubicBezTo>
                    <a:pt x="15000" y="0"/>
                    <a:pt x="19200" y="3800"/>
                    <a:pt x="20267" y="8952"/>
                  </a:cubicBezTo>
                  <a:cubicBezTo>
                    <a:pt x="20333" y="9056"/>
                    <a:pt x="20333" y="9056"/>
                    <a:pt x="20333" y="9056"/>
                  </a:cubicBezTo>
                  <a:cubicBezTo>
                    <a:pt x="20333" y="9160"/>
                    <a:pt x="20333" y="9160"/>
                    <a:pt x="20333" y="9160"/>
                  </a:cubicBezTo>
                  <a:cubicBezTo>
                    <a:pt x="20400" y="9317"/>
                    <a:pt x="21600" y="12908"/>
                    <a:pt x="18400" y="17592"/>
                  </a:cubicBezTo>
                  <a:cubicBezTo>
                    <a:pt x="18400" y="17436"/>
                    <a:pt x="17067" y="13689"/>
                    <a:pt x="17000" y="13585"/>
                  </a:cubicBezTo>
                  <a:cubicBezTo>
                    <a:pt x="17067" y="14053"/>
                    <a:pt x="15667" y="15198"/>
                    <a:pt x="15333" y="15719"/>
                  </a:cubicBezTo>
                  <a:cubicBezTo>
                    <a:pt x="13933" y="17592"/>
                    <a:pt x="13200" y="19726"/>
                    <a:pt x="11333" y="21444"/>
                  </a:cubicBezTo>
                  <a:cubicBezTo>
                    <a:pt x="11267" y="21496"/>
                    <a:pt x="11200" y="21548"/>
                    <a:pt x="11133" y="21600"/>
                  </a:cubicBezTo>
                  <a:cubicBezTo>
                    <a:pt x="11133" y="21496"/>
                    <a:pt x="11133" y="21392"/>
                    <a:pt x="11133" y="21288"/>
                  </a:cubicBezTo>
                  <a:cubicBezTo>
                    <a:pt x="10600" y="13533"/>
                    <a:pt x="7133" y="11867"/>
                    <a:pt x="4333" y="11867"/>
                  </a:cubicBezTo>
                  <a:cubicBezTo>
                    <a:pt x="4067" y="11867"/>
                    <a:pt x="3800" y="11919"/>
                    <a:pt x="3467" y="11919"/>
                  </a:cubicBezTo>
                  <a:cubicBezTo>
                    <a:pt x="2200" y="12075"/>
                    <a:pt x="1000" y="12596"/>
                    <a:pt x="133" y="13324"/>
                  </a:cubicBezTo>
                  <a:cubicBezTo>
                    <a:pt x="133" y="13220"/>
                    <a:pt x="67" y="13168"/>
                    <a:pt x="67" y="13064"/>
                  </a:cubicBezTo>
                  <a:cubicBezTo>
                    <a:pt x="67" y="12960"/>
                    <a:pt x="67" y="12960"/>
                    <a:pt x="67" y="12960"/>
                  </a:cubicBezTo>
                  <a:cubicBezTo>
                    <a:pt x="67" y="12804"/>
                    <a:pt x="67" y="12596"/>
                    <a:pt x="0" y="12440"/>
                  </a:cubicBezTo>
                  <a:cubicBezTo>
                    <a:pt x="0" y="12440"/>
                    <a:pt x="0" y="12283"/>
                    <a:pt x="0" y="12283"/>
                  </a:cubicBezTo>
                  <a:cubicBezTo>
                    <a:pt x="0" y="12023"/>
                    <a:pt x="0" y="11815"/>
                    <a:pt x="0" y="11607"/>
                  </a:cubicBezTo>
                  <a:cubicBezTo>
                    <a:pt x="0" y="5205"/>
                    <a:pt x="4600" y="0"/>
                    <a:pt x="10267" y="0"/>
                  </a:cubicBezTo>
                  <a:close/>
                </a:path>
              </a:pathLst>
            </a:custGeom>
            <a:solidFill>
              <a:srgbClr val="F7931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927" name="Shape 17927"/>
            <p:cNvSpPr/>
            <p:nvPr/>
          </p:nvSpPr>
          <p:spPr>
            <a:xfrm rot="2700000" flipH="1">
              <a:off x="247082" y="799187"/>
              <a:ext cx="133425" cy="197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53" h="21600" extrusionOk="0">
                  <a:moveTo>
                    <a:pt x="4381" y="10224"/>
                  </a:moveTo>
                  <a:cubicBezTo>
                    <a:pt x="4075" y="10224"/>
                    <a:pt x="3770" y="10224"/>
                    <a:pt x="3464" y="10224"/>
                  </a:cubicBezTo>
                  <a:cubicBezTo>
                    <a:pt x="2140" y="10368"/>
                    <a:pt x="1019" y="10800"/>
                    <a:pt x="102" y="11448"/>
                  </a:cubicBezTo>
                  <a:cubicBezTo>
                    <a:pt x="102" y="11376"/>
                    <a:pt x="102" y="11304"/>
                    <a:pt x="102" y="11232"/>
                  </a:cubicBezTo>
                  <a:cubicBezTo>
                    <a:pt x="102" y="11160"/>
                    <a:pt x="102" y="11160"/>
                    <a:pt x="102" y="11160"/>
                  </a:cubicBezTo>
                  <a:cubicBezTo>
                    <a:pt x="0" y="10944"/>
                    <a:pt x="0" y="10800"/>
                    <a:pt x="0" y="10656"/>
                  </a:cubicBezTo>
                  <a:cubicBezTo>
                    <a:pt x="0" y="10512"/>
                    <a:pt x="0" y="10512"/>
                    <a:pt x="0" y="10512"/>
                  </a:cubicBezTo>
                  <a:cubicBezTo>
                    <a:pt x="0" y="10296"/>
                    <a:pt x="0" y="10152"/>
                    <a:pt x="0" y="10008"/>
                  </a:cubicBezTo>
                  <a:cubicBezTo>
                    <a:pt x="0" y="4464"/>
                    <a:pt x="4585" y="0"/>
                    <a:pt x="10291" y="0"/>
                  </a:cubicBezTo>
                  <a:cubicBezTo>
                    <a:pt x="14977" y="0"/>
                    <a:pt x="19257" y="3240"/>
                    <a:pt x="20275" y="7704"/>
                  </a:cubicBezTo>
                  <a:cubicBezTo>
                    <a:pt x="20377" y="7776"/>
                    <a:pt x="20377" y="7776"/>
                    <a:pt x="20377" y="7776"/>
                  </a:cubicBezTo>
                  <a:cubicBezTo>
                    <a:pt x="20377" y="7848"/>
                    <a:pt x="20377" y="7848"/>
                    <a:pt x="20377" y="7848"/>
                  </a:cubicBezTo>
                  <a:cubicBezTo>
                    <a:pt x="20479" y="7992"/>
                    <a:pt x="21600" y="11088"/>
                    <a:pt x="18442" y="15120"/>
                  </a:cubicBezTo>
                  <a:cubicBezTo>
                    <a:pt x="18442" y="14976"/>
                    <a:pt x="17015" y="11808"/>
                    <a:pt x="17015" y="11664"/>
                  </a:cubicBezTo>
                  <a:cubicBezTo>
                    <a:pt x="17117" y="12096"/>
                    <a:pt x="15691" y="13032"/>
                    <a:pt x="15283" y="13464"/>
                  </a:cubicBezTo>
                  <a:cubicBezTo>
                    <a:pt x="13958" y="15120"/>
                    <a:pt x="12838" y="19800"/>
                    <a:pt x="12328" y="21600"/>
                  </a:cubicBezTo>
                  <a:cubicBezTo>
                    <a:pt x="12328" y="21600"/>
                    <a:pt x="9577" y="9648"/>
                    <a:pt x="4381" y="10224"/>
                  </a:cubicBezTo>
                  <a:close/>
                </a:path>
              </a:pathLst>
            </a:custGeom>
            <a:solidFill>
              <a:srgbClr val="FBB03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928" name="Shape 17928"/>
            <p:cNvSpPr/>
            <p:nvPr/>
          </p:nvSpPr>
          <p:spPr>
            <a:xfrm rot="2700000" flipH="1">
              <a:off x="246128" y="437130"/>
              <a:ext cx="253191" cy="4050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79" extrusionOk="0">
                  <a:moveTo>
                    <a:pt x="10800" y="0"/>
                  </a:moveTo>
                  <a:cubicBezTo>
                    <a:pt x="16753" y="0"/>
                    <a:pt x="21600" y="3069"/>
                    <a:pt x="21600" y="6776"/>
                  </a:cubicBezTo>
                  <a:lnTo>
                    <a:pt x="21600" y="6947"/>
                  </a:lnTo>
                  <a:cubicBezTo>
                    <a:pt x="21600" y="12060"/>
                    <a:pt x="19038" y="16579"/>
                    <a:pt x="14677" y="20457"/>
                  </a:cubicBezTo>
                  <a:cubicBezTo>
                    <a:pt x="14539" y="20541"/>
                    <a:pt x="14470" y="20627"/>
                    <a:pt x="14332" y="20712"/>
                  </a:cubicBezTo>
                  <a:cubicBezTo>
                    <a:pt x="13915" y="20925"/>
                    <a:pt x="13221" y="21600"/>
                    <a:pt x="12738" y="21096"/>
                  </a:cubicBezTo>
                  <a:cubicBezTo>
                    <a:pt x="12254" y="20592"/>
                    <a:pt x="12137" y="18993"/>
                    <a:pt x="11422" y="17687"/>
                  </a:cubicBezTo>
                  <a:cubicBezTo>
                    <a:pt x="10938" y="15940"/>
                    <a:pt x="10247" y="14446"/>
                    <a:pt x="8446" y="13254"/>
                  </a:cubicBezTo>
                  <a:lnTo>
                    <a:pt x="8446" y="13212"/>
                  </a:lnTo>
                  <a:cubicBezTo>
                    <a:pt x="6992" y="12274"/>
                    <a:pt x="5054" y="11550"/>
                    <a:pt x="2907" y="11250"/>
                  </a:cubicBezTo>
                  <a:cubicBezTo>
                    <a:pt x="1108" y="10058"/>
                    <a:pt x="0" y="8438"/>
                    <a:pt x="0" y="6692"/>
                  </a:cubicBezTo>
                  <a:cubicBezTo>
                    <a:pt x="0" y="2983"/>
                    <a:pt x="4847" y="0"/>
                    <a:pt x="10800" y="0"/>
                  </a:cubicBezTo>
                  <a:close/>
                </a:path>
              </a:pathLst>
            </a:custGeom>
            <a:solidFill>
              <a:srgbClr val="EB6949">
                <a:alpha val="73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929" name="Shape 17929"/>
            <p:cNvSpPr/>
            <p:nvPr/>
          </p:nvSpPr>
          <p:spPr>
            <a:xfrm rot="2700000">
              <a:off x="453790" y="644792"/>
              <a:ext cx="253191" cy="4050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79" extrusionOk="0">
                  <a:moveTo>
                    <a:pt x="10800" y="0"/>
                  </a:moveTo>
                  <a:cubicBezTo>
                    <a:pt x="16753" y="0"/>
                    <a:pt x="21600" y="3069"/>
                    <a:pt x="21600" y="6776"/>
                  </a:cubicBezTo>
                  <a:lnTo>
                    <a:pt x="21600" y="6947"/>
                  </a:lnTo>
                  <a:cubicBezTo>
                    <a:pt x="21600" y="12060"/>
                    <a:pt x="19038" y="16579"/>
                    <a:pt x="14677" y="20457"/>
                  </a:cubicBezTo>
                  <a:cubicBezTo>
                    <a:pt x="14539" y="20541"/>
                    <a:pt x="14470" y="20627"/>
                    <a:pt x="14332" y="20712"/>
                  </a:cubicBezTo>
                  <a:cubicBezTo>
                    <a:pt x="13915" y="20925"/>
                    <a:pt x="13221" y="21600"/>
                    <a:pt x="12738" y="21096"/>
                  </a:cubicBezTo>
                  <a:cubicBezTo>
                    <a:pt x="12254" y="20592"/>
                    <a:pt x="12137" y="18993"/>
                    <a:pt x="11422" y="17687"/>
                  </a:cubicBezTo>
                  <a:cubicBezTo>
                    <a:pt x="10938" y="15940"/>
                    <a:pt x="10247" y="14446"/>
                    <a:pt x="8446" y="13254"/>
                  </a:cubicBezTo>
                  <a:lnTo>
                    <a:pt x="8446" y="13212"/>
                  </a:lnTo>
                  <a:cubicBezTo>
                    <a:pt x="6992" y="12274"/>
                    <a:pt x="5054" y="11550"/>
                    <a:pt x="2907" y="11250"/>
                  </a:cubicBezTo>
                  <a:cubicBezTo>
                    <a:pt x="1108" y="10058"/>
                    <a:pt x="0" y="8438"/>
                    <a:pt x="0" y="6692"/>
                  </a:cubicBezTo>
                  <a:cubicBezTo>
                    <a:pt x="0" y="2983"/>
                    <a:pt x="4847" y="0"/>
                    <a:pt x="10800" y="0"/>
                  </a:cubicBezTo>
                  <a:close/>
                </a:path>
              </a:pathLst>
            </a:custGeom>
            <a:solidFill>
              <a:srgbClr val="EB6949">
                <a:alpha val="73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930" name="Shape 17930"/>
            <p:cNvSpPr/>
            <p:nvPr/>
          </p:nvSpPr>
          <p:spPr>
            <a:xfrm rot="2700000">
              <a:off x="522499" y="29834"/>
              <a:ext cx="451429" cy="886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55" h="21600" extrusionOk="0">
                  <a:moveTo>
                    <a:pt x="10077" y="21600"/>
                  </a:moveTo>
                  <a:cubicBezTo>
                    <a:pt x="5039" y="21600"/>
                    <a:pt x="5039" y="21600"/>
                    <a:pt x="5039" y="21600"/>
                  </a:cubicBezTo>
                  <a:cubicBezTo>
                    <a:pt x="400" y="16299"/>
                    <a:pt x="38" y="10147"/>
                    <a:pt x="38" y="10147"/>
                  </a:cubicBezTo>
                  <a:cubicBezTo>
                    <a:pt x="-723" y="4193"/>
                    <a:pt x="10077" y="0"/>
                    <a:pt x="10077" y="0"/>
                  </a:cubicBezTo>
                  <a:cubicBezTo>
                    <a:pt x="10113" y="0"/>
                    <a:pt x="10113" y="0"/>
                    <a:pt x="10113" y="0"/>
                  </a:cubicBezTo>
                  <a:cubicBezTo>
                    <a:pt x="10113" y="0"/>
                    <a:pt x="20877" y="4193"/>
                    <a:pt x="20116" y="10147"/>
                  </a:cubicBezTo>
                  <a:cubicBezTo>
                    <a:pt x="20116" y="10147"/>
                    <a:pt x="19790" y="16299"/>
                    <a:pt x="15115" y="21600"/>
                  </a:cubicBezTo>
                  <a:lnTo>
                    <a:pt x="10077" y="21600"/>
                  </a:lnTo>
                  <a:close/>
                </a:path>
              </a:pathLst>
            </a:custGeom>
            <a:solidFill>
              <a:srgbClr val="EB694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931" name="Shape 17931"/>
            <p:cNvSpPr/>
            <p:nvPr/>
          </p:nvSpPr>
          <p:spPr>
            <a:xfrm rot="2700000">
              <a:off x="727398" y="335867"/>
              <a:ext cx="161597" cy="1574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solidFill>
              <a:srgbClr val="FFFFFF">
                <a:alpha val="77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932" name="Shape 17932"/>
            <p:cNvSpPr/>
            <p:nvPr/>
          </p:nvSpPr>
          <p:spPr>
            <a:xfrm rot="2700000">
              <a:off x="633834" y="490321"/>
              <a:ext cx="96999" cy="1002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solidFill>
              <a:srgbClr val="FFFFFF">
                <a:alpha val="77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933" name="Shape 17933"/>
            <p:cNvSpPr/>
            <p:nvPr/>
          </p:nvSpPr>
          <p:spPr>
            <a:xfrm rot="2700000">
              <a:off x="561653" y="602095"/>
              <a:ext cx="59659" cy="583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solidFill>
              <a:srgbClr val="FFFFFF">
                <a:alpha val="77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934" name="Shape 17934"/>
            <p:cNvSpPr/>
            <p:nvPr/>
          </p:nvSpPr>
          <p:spPr>
            <a:xfrm rot="2700000">
              <a:off x="359899" y="773028"/>
              <a:ext cx="98681" cy="60472"/>
            </a:xfrm>
            <a:prstGeom prst="rect">
              <a:avLst/>
            </a:prstGeom>
            <a:solidFill>
              <a:srgbClr val="EB6949">
                <a:alpha val="73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ransition spd="slow">
    <p:push/>
  </p:transition>
  <p:timing>
    <p:tnLst>
      <p:par>
        <p:cTn id="1" dur="indefinite" restart="never" fill="hold" nodeType="tmRoot">
          <p:childTnLst>
            <p:seq concurrent="1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49"/>
                            </p:stCondLst>
                            <p:childTnLst>
                              <p:par>
                                <p:cTn id="13" presetID="5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687 0.11884 C -0.03687 0.11931 -0.01576 -0.05133 0.02136 -0.15514 C 0.05887 -0.25919 0.17259 -0.3704 0.19213 -0.47144 " pathEditMode="relative" rAng="0" ptsTypes="fsf">
                                      <p:cBhvr>
                                        <p:cTn id="14" dur="2000" fill="hold"/>
                                        <p:tgtEl>
                                          <p:spTgt spid="179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50" y="-295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649"/>
                            </p:stCondLst>
                            <p:childTnLst>
                              <p:par>
                                <p:cTn id="16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indefinite" fill="hold"/>
                                        <p:tgtEl>
                                          <p:spTgt spid="17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9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9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9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9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149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179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149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79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9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9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149"/>
                            </p:stCondLst>
                            <p:childTnLst>
                              <p:par>
                                <p:cTn id="33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indefinite" fill="hold"/>
                                        <p:tgtEl>
                                          <p:spTgt spid="17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9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9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9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9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649"/>
                            </p:stCondLst>
                            <p:childTnLst>
                              <p:par>
                                <p:cTn id="40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indefinite" fill="hold"/>
                                        <p:tgtEl>
                                          <p:spTgt spid="17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9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9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79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79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149"/>
                            </p:stCondLst>
                            <p:childTnLst>
                              <p:par>
                                <p:cTn id="47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indefinite" fill="hold"/>
                                        <p:tgtEl>
                                          <p:spTgt spid="17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79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79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79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79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649"/>
                            </p:stCondLst>
                            <p:childTnLst>
                              <p:par>
                                <p:cTn id="5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79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9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79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649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79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79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79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8649"/>
                            </p:stCondLst>
                            <p:childTnLst>
                              <p:par>
                                <p:cTn id="6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79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79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79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936" grpId="0" animBg="1"/>
      <p:bldP spid="17942" grpId="0" animBg="1" advAuto="0"/>
      <p:bldP spid="17951" grpId="0" animBg="1" advAuto="0"/>
      <p:bldP spid="17963" grpId="0" animBg="1" advAuto="0"/>
      <p:bldP spid="17969" grpId="0" animBg="1" advAuto="0"/>
      <p:bldP spid="5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矩形 37"/>
          <p:cNvSpPr/>
          <p:nvPr/>
        </p:nvSpPr>
        <p:spPr>
          <a:xfrm>
            <a:off x="299897" y="312285"/>
            <a:ext cx="11592206" cy="6233431"/>
          </a:xfrm>
          <a:prstGeom prst="rect">
            <a:avLst/>
          </a:prstGeom>
          <a:solidFill>
            <a:schemeClr val="accent5">
              <a:lumMod val="9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012" name="Shape 18012"/>
          <p:cNvSpPr/>
          <p:nvPr/>
        </p:nvSpPr>
        <p:spPr>
          <a:xfrm>
            <a:off x="0" y="2647672"/>
            <a:ext cx="8051800" cy="16339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9389" extrusionOk="0">
                <a:moveTo>
                  <a:pt x="0" y="4549"/>
                </a:moveTo>
                <a:cubicBezTo>
                  <a:pt x="3163" y="1410"/>
                  <a:pt x="6795" y="-1261"/>
                  <a:pt x="9676" y="631"/>
                </a:cubicBezTo>
                <a:cubicBezTo>
                  <a:pt x="12556" y="2523"/>
                  <a:pt x="15638" y="12436"/>
                  <a:pt x="17285" y="15902"/>
                </a:cubicBezTo>
                <a:cubicBezTo>
                  <a:pt x="18931" y="19368"/>
                  <a:pt x="20850" y="20339"/>
                  <a:pt x="21600" y="18413"/>
                </a:cubicBezTo>
              </a:path>
            </a:pathLst>
          </a:custGeom>
          <a:ln w="12700">
            <a:solidFill>
              <a:schemeClr val="accent6"/>
            </a:solidFill>
            <a:prstDash val="dash"/>
            <a:round/>
          </a:ln>
        </p:spPr>
        <p:txBody>
          <a:bodyPr lIns="0" tIns="0" rIns="0" bIns="0" anchor="ctr"/>
          <a:lstStyle/>
          <a:p>
            <a:pPr lvl="0" algn="ctr"/>
            <a:endParaRPr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8015" name="Group 18015"/>
          <p:cNvGrpSpPr/>
          <p:nvPr/>
        </p:nvGrpSpPr>
        <p:grpSpPr>
          <a:xfrm>
            <a:off x="6153138" y="4340387"/>
            <a:ext cx="1683911" cy="1543126"/>
            <a:chOff x="-1" y="-1"/>
            <a:chExt cx="1262931" cy="1157342"/>
          </a:xfrm>
        </p:grpSpPr>
        <p:sp>
          <p:nvSpPr>
            <p:cNvPr id="18013" name="Shape 18013"/>
            <p:cNvSpPr/>
            <p:nvPr/>
          </p:nvSpPr>
          <p:spPr>
            <a:xfrm>
              <a:off x="0" y="-1"/>
              <a:ext cx="1156101" cy="25391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 sz="1000">
                  <a:solidFill>
                    <a:srgbClr val="595959"/>
                  </a:solidFill>
                  <a:uFill>
                    <a:solidFill>
                      <a:srgbClr val="595959"/>
                    </a:solidFill>
                  </a:uFill>
                  <a:latin typeface="Roboto Condensed Regular"/>
                  <a:ea typeface="Roboto Condensed Regular"/>
                  <a:cs typeface="Roboto Condensed Regular"/>
                  <a:sym typeface="Roboto Condensed Regular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  <a:uFillTx/>
                </a:defRPr>
              </a:pPr>
              <a:r>
                <a:rPr lang="en-US" altLang="zh-CN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2016</a:t>
              </a:r>
              <a:endParaRPr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014" name="Shape 18014"/>
            <p:cNvSpPr/>
            <p:nvPr/>
          </p:nvSpPr>
          <p:spPr>
            <a:xfrm>
              <a:off x="-1" y="233521"/>
              <a:ext cx="1262931" cy="9238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rmAutofit/>
            </a:bodyPr>
            <a:lstStyle>
              <a:lvl1pPr>
                <a:lnSpc>
                  <a:spcPct val="120000"/>
                </a:lnSpc>
                <a:spcBef>
                  <a:spcPts val="100"/>
                </a:spcBef>
                <a:defRPr sz="800">
                  <a:solidFill>
                    <a:srgbClr val="808080"/>
                  </a:solidFill>
                  <a:uFill>
                    <a:solidFill>
                      <a:srgbClr val="808080"/>
                    </a:solidFill>
                  </a:uFill>
                  <a:latin typeface="Roboto Condensed" panose="02000000000000000000"/>
                  <a:ea typeface="Roboto Condensed" panose="02000000000000000000"/>
                  <a:cs typeface="Roboto Condensed" panose="02000000000000000000"/>
                  <a:sym typeface="Roboto Condensed" panose="02000000000000000000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  <a:uFillTx/>
                </a:defRPr>
              </a:pPr>
              <a:r>
                <a:rPr lang="zh-CN" altLang="en-US" sz="12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此处添加详细文本描述，建议与标题相关并符合整体语言风格</a:t>
              </a:r>
              <a:endParaRPr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8018" name="Group 18018"/>
          <p:cNvGrpSpPr/>
          <p:nvPr/>
        </p:nvGrpSpPr>
        <p:grpSpPr>
          <a:xfrm>
            <a:off x="3553763" y="3192496"/>
            <a:ext cx="1683911" cy="1543126"/>
            <a:chOff x="-1" y="-1"/>
            <a:chExt cx="1262931" cy="1157342"/>
          </a:xfrm>
        </p:grpSpPr>
        <p:sp>
          <p:nvSpPr>
            <p:cNvPr id="18016" name="Shape 18016"/>
            <p:cNvSpPr/>
            <p:nvPr/>
          </p:nvSpPr>
          <p:spPr>
            <a:xfrm>
              <a:off x="0" y="-1"/>
              <a:ext cx="1156101" cy="25391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 sz="1000">
                  <a:solidFill>
                    <a:srgbClr val="595959"/>
                  </a:solidFill>
                  <a:uFill>
                    <a:solidFill>
                      <a:srgbClr val="595959"/>
                    </a:solidFill>
                  </a:uFill>
                  <a:latin typeface="Roboto Condensed Regular"/>
                  <a:ea typeface="Roboto Condensed Regular"/>
                  <a:cs typeface="Roboto Condensed Regular"/>
                  <a:sym typeface="Roboto Condensed Regular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  <a:uFillTx/>
                </a:defRPr>
              </a:pPr>
              <a:r>
                <a:rPr lang="en-US" altLang="zh-CN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2015</a:t>
              </a:r>
              <a:endParaRPr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017" name="Shape 18017"/>
            <p:cNvSpPr/>
            <p:nvPr/>
          </p:nvSpPr>
          <p:spPr>
            <a:xfrm>
              <a:off x="-1" y="233521"/>
              <a:ext cx="1262931" cy="9238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rmAutofit/>
            </a:bodyPr>
            <a:lstStyle>
              <a:lvl1pPr>
                <a:lnSpc>
                  <a:spcPct val="120000"/>
                </a:lnSpc>
                <a:spcBef>
                  <a:spcPts val="100"/>
                </a:spcBef>
                <a:defRPr sz="800">
                  <a:solidFill>
                    <a:srgbClr val="808080"/>
                  </a:solidFill>
                  <a:uFill>
                    <a:solidFill>
                      <a:srgbClr val="808080"/>
                    </a:solidFill>
                  </a:uFill>
                  <a:latin typeface="Roboto Condensed" panose="02000000000000000000"/>
                  <a:ea typeface="Roboto Condensed" panose="02000000000000000000"/>
                  <a:cs typeface="Roboto Condensed" panose="02000000000000000000"/>
                  <a:sym typeface="Roboto Condensed" panose="02000000000000000000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  <a:uFillTx/>
                </a:defRPr>
              </a:pPr>
              <a:r>
                <a:rPr lang="zh-CN" altLang="en-US" sz="12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此处添加详细文本描述，建议与标题相关并符合整体语言风格</a:t>
              </a:r>
              <a:endParaRPr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8021" name="Group 18021"/>
          <p:cNvGrpSpPr/>
          <p:nvPr/>
        </p:nvGrpSpPr>
        <p:grpSpPr>
          <a:xfrm>
            <a:off x="462185" y="3243296"/>
            <a:ext cx="1683911" cy="1543126"/>
            <a:chOff x="-1" y="-1"/>
            <a:chExt cx="1262931" cy="1157342"/>
          </a:xfrm>
        </p:grpSpPr>
        <p:sp>
          <p:nvSpPr>
            <p:cNvPr id="18019" name="Shape 18019"/>
            <p:cNvSpPr/>
            <p:nvPr/>
          </p:nvSpPr>
          <p:spPr>
            <a:xfrm>
              <a:off x="0" y="-1"/>
              <a:ext cx="1156101" cy="25391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 sz="1000">
                  <a:solidFill>
                    <a:srgbClr val="595959"/>
                  </a:solidFill>
                  <a:uFill>
                    <a:solidFill>
                      <a:srgbClr val="595959"/>
                    </a:solidFill>
                  </a:uFill>
                  <a:latin typeface="Roboto Condensed Regular"/>
                  <a:ea typeface="Roboto Condensed Regular"/>
                  <a:cs typeface="Roboto Condensed Regular"/>
                  <a:sym typeface="Roboto Condensed Regular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  <a:uFillTx/>
                </a:defRPr>
              </a:pPr>
              <a:r>
                <a:rPr lang="en-US" altLang="zh-CN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2014</a:t>
              </a:r>
              <a:endParaRPr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020" name="Shape 18020"/>
            <p:cNvSpPr/>
            <p:nvPr/>
          </p:nvSpPr>
          <p:spPr>
            <a:xfrm>
              <a:off x="-1" y="233521"/>
              <a:ext cx="1262931" cy="9238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rmAutofit/>
            </a:bodyPr>
            <a:lstStyle>
              <a:lvl1pPr>
                <a:lnSpc>
                  <a:spcPct val="120000"/>
                </a:lnSpc>
                <a:spcBef>
                  <a:spcPts val="100"/>
                </a:spcBef>
                <a:defRPr sz="800">
                  <a:solidFill>
                    <a:srgbClr val="808080"/>
                  </a:solidFill>
                  <a:uFill>
                    <a:solidFill>
                      <a:srgbClr val="808080"/>
                    </a:solidFill>
                  </a:uFill>
                  <a:latin typeface="Roboto Condensed" panose="02000000000000000000"/>
                  <a:ea typeface="Roboto Condensed" panose="02000000000000000000"/>
                  <a:cs typeface="Roboto Condensed" panose="02000000000000000000"/>
                  <a:sym typeface="Roboto Condensed" panose="02000000000000000000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  <a:uFillTx/>
                </a:defRPr>
              </a:pPr>
              <a:r>
                <a:rPr lang="zh-CN" altLang="en-US" sz="12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此处添加详细文本描述，建议与标题相关并符合整体语言风格</a:t>
              </a:r>
              <a:endParaRPr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8032" name="Group 18032"/>
          <p:cNvGrpSpPr/>
          <p:nvPr/>
        </p:nvGrpSpPr>
        <p:grpSpPr>
          <a:xfrm>
            <a:off x="-2319844" y="3302760"/>
            <a:ext cx="1180069" cy="1181427"/>
            <a:chOff x="0" y="0"/>
            <a:chExt cx="885050" cy="886069"/>
          </a:xfrm>
        </p:grpSpPr>
        <p:sp>
          <p:nvSpPr>
            <p:cNvPr id="18022" name="Shape 18022"/>
            <p:cNvSpPr/>
            <p:nvPr/>
          </p:nvSpPr>
          <p:spPr>
            <a:xfrm rot="2700000" flipH="1">
              <a:off x="84705" y="555041"/>
              <a:ext cx="178943" cy="313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01" h="21600" extrusionOk="0">
                  <a:moveTo>
                    <a:pt x="109" y="8784"/>
                  </a:moveTo>
                  <a:cubicBezTo>
                    <a:pt x="109" y="8751"/>
                    <a:pt x="0" y="8653"/>
                    <a:pt x="0" y="8784"/>
                  </a:cubicBezTo>
                  <a:cubicBezTo>
                    <a:pt x="0" y="8784"/>
                    <a:pt x="0" y="8784"/>
                    <a:pt x="0" y="8784"/>
                  </a:cubicBezTo>
                  <a:cubicBezTo>
                    <a:pt x="0" y="8817"/>
                    <a:pt x="109" y="8850"/>
                    <a:pt x="163" y="8883"/>
                  </a:cubicBezTo>
                  <a:cubicBezTo>
                    <a:pt x="163" y="9014"/>
                    <a:pt x="218" y="9112"/>
                    <a:pt x="218" y="9243"/>
                  </a:cubicBezTo>
                  <a:cubicBezTo>
                    <a:pt x="272" y="9276"/>
                    <a:pt x="272" y="9276"/>
                    <a:pt x="272" y="9309"/>
                  </a:cubicBezTo>
                  <a:cubicBezTo>
                    <a:pt x="544" y="10980"/>
                    <a:pt x="1360" y="12488"/>
                    <a:pt x="2612" y="13701"/>
                  </a:cubicBezTo>
                  <a:cubicBezTo>
                    <a:pt x="1251" y="12357"/>
                    <a:pt x="2013" y="9800"/>
                    <a:pt x="5006" y="9505"/>
                  </a:cubicBezTo>
                  <a:cubicBezTo>
                    <a:pt x="8596" y="9178"/>
                    <a:pt x="9195" y="13078"/>
                    <a:pt x="9358" y="14455"/>
                  </a:cubicBezTo>
                  <a:cubicBezTo>
                    <a:pt x="9467" y="15864"/>
                    <a:pt x="7889" y="17077"/>
                    <a:pt x="7889" y="18486"/>
                  </a:cubicBezTo>
                  <a:cubicBezTo>
                    <a:pt x="7889" y="20092"/>
                    <a:pt x="9249" y="21403"/>
                    <a:pt x="10936" y="21600"/>
                  </a:cubicBezTo>
                  <a:cubicBezTo>
                    <a:pt x="10174" y="21502"/>
                    <a:pt x="9467" y="20191"/>
                    <a:pt x="9358" y="19797"/>
                  </a:cubicBezTo>
                  <a:cubicBezTo>
                    <a:pt x="9141" y="19011"/>
                    <a:pt x="9521" y="18060"/>
                    <a:pt x="9902" y="17306"/>
                  </a:cubicBezTo>
                  <a:cubicBezTo>
                    <a:pt x="10338" y="16421"/>
                    <a:pt x="11480" y="15831"/>
                    <a:pt x="12459" y="15143"/>
                  </a:cubicBezTo>
                  <a:cubicBezTo>
                    <a:pt x="13439" y="14422"/>
                    <a:pt x="14255" y="13570"/>
                    <a:pt x="14799" y="12652"/>
                  </a:cubicBezTo>
                  <a:cubicBezTo>
                    <a:pt x="14962" y="12390"/>
                    <a:pt x="15125" y="12127"/>
                    <a:pt x="15234" y="11865"/>
                  </a:cubicBezTo>
                  <a:cubicBezTo>
                    <a:pt x="15452" y="13766"/>
                    <a:pt x="16703" y="15864"/>
                    <a:pt x="16703" y="15864"/>
                  </a:cubicBezTo>
                  <a:cubicBezTo>
                    <a:pt x="16268" y="14324"/>
                    <a:pt x="17683" y="13307"/>
                    <a:pt x="17683" y="13307"/>
                  </a:cubicBezTo>
                  <a:cubicBezTo>
                    <a:pt x="21600" y="9538"/>
                    <a:pt x="20131" y="6490"/>
                    <a:pt x="20131" y="6490"/>
                  </a:cubicBezTo>
                  <a:cubicBezTo>
                    <a:pt x="19097" y="2786"/>
                    <a:pt x="15071" y="0"/>
                    <a:pt x="10283" y="0"/>
                  </a:cubicBezTo>
                  <a:cubicBezTo>
                    <a:pt x="4734" y="0"/>
                    <a:pt x="163" y="3737"/>
                    <a:pt x="163" y="8325"/>
                  </a:cubicBezTo>
                  <a:cubicBezTo>
                    <a:pt x="163" y="8456"/>
                    <a:pt x="109" y="8620"/>
                    <a:pt x="109" y="8784"/>
                  </a:cubicBezTo>
                  <a:close/>
                </a:path>
              </a:pathLst>
            </a:custGeom>
            <a:solidFill>
              <a:srgbClr val="F15A2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023" name="Shape 18023"/>
            <p:cNvSpPr/>
            <p:nvPr/>
          </p:nvSpPr>
          <p:spPr>
            <a:xfrm rot="2700000" flipH="1">
              <a:off x="141627" y="568344"/>
              <a:ext cx="147324" cy="1975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08" h="21600" extrusionOk="0">
                  <a:moveTo>
                    <a:pt x="10267" y="0"/>
                  </a:moveTo>
                  <a:cubicBezTo>
                    <a:pt x="15000" y="0"/>
                    <a:pt x="19200" y="3800"/>
                    <a:pt x="20267" y="8952"/>
                  </a:cubicBezTo>
                  <a:cubicBezTo>
                    <a:pt x="20333" y="9056"/>
                    <a:pt x="20333" y="9056"/>
                    <a:pt x="20333" y="9056"/>
                  </a:cubicBezTo>
                  <a:cubicBezTo>
                    <a:pt x="20333" y="9160"/>
                    <a:pt x="20333" y="9160"/>
                    <a:pt x="20333" y="9160"/>
                  </a:cubicBezTo>
                  <a:cubicBezTo>
                    <a:pt x="20400" y="9317"/>
                    <a:pt x="21600" y="12908"/>
                    <a:pt x="18400" y="17592"/>
                  </a:cubicBezTo>
                  <a:cubicBezTo>
                    <a:pt x="18400" y="17436"/>
                    <a:pt x="17067" y="13689"/>
                    <a:pt x="17000" y="13585"/>
                  </a:cubicBezTo>
                  <a:cubicBezTo>
                    <a:pt x="17067" y="14053"/>
                    <a:pt x="15667" y="15198"/>
                    <a:pt x="15333" y="15719"/>
                  </a:cubicBezTo>
                  <a:cubicBezTo>
                    <a:pt x="13933" y="17592"/>
                    <a:pt x="13200" y="19726"/>
                    <a:pt x="11333" y="21444"/>
                  </a:cubicBezTo>
                  <a:cubicBezTo>
                    <a:pt x="11267" y="21496"/>
                    <a:pt x="11200" y="21548"/>
                    <a:pt x="11133" y="21600"/>
                  </a:cubicBezTo>
                  <a:cubicBezTo>
                    <a:pt x="11133" y="21496"/>
                    <a:pt x="11133" y="21392"/>
                    <a:pt x="11133" y="21288"/>
                  </a:cubicBezTo>
                  <a:cubicBezTo>
                    <a:pt x="10600" y="13533"/>
                    <a:pt x="7133" y="11867"/>
                    <a:pt x="4333" y="11867"/>
                  </a:cubicBezTo>
                  <a:cubicBezTo>
                    <a:pt x="4067" y="11867"/>
                    <a:pt x="3800" y="11919"/>
                    <a:pt x="3467" y="11919"/>
                  </a:cubicBezTo>
                  <a:cubicBezTo>
                    <a:pt x="2200" y="12075"/>
                    <a:pt x="1000" y="12596"/>
                    <a:pt x="133" y="13324"/>
                  </a:cubicBezTo>
                  <a:cubicBezTo>
                    <a:pt x="133" y="13220"/>
                    <a:pt x="67" y="13168"/>
                    <a:pt x="67" y="13064"/>
                  </a:cubicBezTo>
                  <a:cubicBezTo>
                    <a:pt x="67" y="12960"/>
                    <a:pt x="67" y="12960"/>
                    <a:pt x="67" y="12960"/>
                  </a:cubicBezTo>
                  <a:cubicBezTo>
                    <a:pt x="67" y="12804"/>
                    <a:pt x="67" y="12596"/>
                    <a:pt x="0" y="12440"/>
                  </a:cubicBezTo>
                  <a:cubicBezTo>
                    <a:pt x="0" y="12440"/>
                    <a:pt x="0" y="12283"/>
                    <a:pt x="0" y="12283"/>
                  </a:cubicBezTo>
                  <a:cubicBezTo>
                    <a:pt x="0" y="12023"/>
                    <a:pt x="0" y="11815"/>
                    <a:pt x="0" y="11607"/>
                  </a:cubicBezTo>
                  <a:cubicBezTo>
                    <a:pt x="0" y="5205"/>
                    <a:pt x="4600" y="0"/>
                    <a:pt x="10267" y="0"/>
                  </a:cubicBezTo>
                  <a:close/>
                </a:path>
              </a:pathLst>
            </a:custGeom>
            <a:solidFill>
              <a:srgbClr val="F7931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024" name="Shape 18024"/>
            <p:cNvSpPr/>
            <p:nvPr/>
          </p:nvSpPr>
          <p:spPr>
            <a:xfrm rot="2700000" flipH="1">
              <a:off x="179083" y="579244"/>
              <a:ext cx="96705" cy="142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53" h="21600" extrusionOk="0">
                  <a:moveTo>
                    <a:pt x="4381" y="10224"/>
                  </a:moveTo>
                  <a:cubicBezTo>
                    <a:pt x="4075" y="10224"/>
                    <a:pt x="3770" y="10224"/>
                    <a:pt x="3464" y="10224"/>
                  </a:cubicBezTo>
                  <a:cubicBezTo>
                    <a:pt x="2140" y="10368"/>
                    <a:pt x="1019" y="10800"/>
                    <a:pt x="102" y="11448"/>
                  </a:cubicBezTo>
                  <a:cubicBezTo>
                    <a:pt x="102" y="11376"/>
                    <a:pt x="102" y="11304"/>
                    <a:pt x="102" y="11232"/>
                  </a:cubicBezTo>
                  <a:cubicBezTo>
                    <a:pt x="102" y="11160"/>
                    <a:pt x="102" y="11160"/>
                    <a:pt x="102" y="11160"/>
                  </a:cubicBezTo>
                  <a:cubicBezTo>
                    <a:pt x="0" y="10944"/>
                    <a:pt x="0" y="10800"/>
                    <a:pt x="0" y="10656"/>
                  </a:cubicBezTo>
                  <a:cubicBezTo>
                    <a:pt x="0" y="10512"/>
                    <a:pt x="0" y="10512"/>
                    <a:pt x="0" y="10512"/>
                  </a:cubicBezTo>
                  <a:cubicBezTo>
                    <a:pt x="0" y="10296"/>
                    <a:pt x="0" y="10152"/>
                    <a:pt x="0" y="10008"/>
                  </a:cubicBezTo>
                  <a:cubicBezTo>
                    <a:pt x="0" y="4464"/>
                    <a:pt x="4585" y="0"/>
                    <a:pt x="10291" y="0"/>
                  </a:cubicBezTo>
                  <a:cubicBezTo>
                    <a:pt x="14977" y="0"/>
                    <a:pt x="19257" y="3240"/>
                    <a:pt x="20275" y="7704"/>
                  </a:cubicBezTo>
                  <a:cubicBezTo>
                    <a:pt x="20377" y="7776"/>
                    <a:pt x="20377" y="7776"/>
                    <a:pt x="20377" y="7776"/>
                  </a:cubicBezTo>
                  <a:cubicBezTo>
                    <a:pt x="20377" y="7848"/>
                    <a:pt x="20377" y="7848"/>
                    <a:pt x="20377" y="7848"/>
                  </a:cubicBezTo>
                  <a:cubicBezTo>
                    <a:pt x="20479" y="7992"/>
                    <a:pt x="21600" y="11088"/>
                    <a:pt x="18442" y="15120"/>
                  </a:cubicBezTo>
                  <a:cubicBezTo>
                    <a:pt x="18442" y="14976"/>
                    <a:pt x="17015" y="11808"/>
                    <a:pt x="17015" y="11664"/>
                  </a:cubicBezTo>
                  <a:cubicBezTo>
                    <a:pt x="17117" y="12096"/>
                    <a:pt x="15691" y="13032"/>
                    <a:pt x="15283" y="13464"/>
                  </a:cubicBezTo>
                  <a:cubicBezTo>
                    <a:pt x="13958" y="15120"/>
                    <a:pt x="12838" y="19800"/>
                    <a:pt x="12328" y="21600"/>
                  </a:cubicBezTo>
                  <a:cubicBezTo>
                    <a:pt x="12328" y="21600"/>
                    <a:pt x="9577" y="9648"/>
                    <a:pt x="4381" y="10224"/>
                  </a:cubicBezTo>
                  <a:close/>
                </a:path>
              </a:pathLst>
            </a:custGeom>
            <a:solidFill>
              <a:srgbClr val="FBB03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025" name="Shape 18025"/>
            <p:cNvSpPr/>
            <p:nvPr/>
          </p:nvSpPr>
          <p:spPr>
            <a:xfrm rot="2700000" flipH="1">
              <a:off x="178392" y="316829"/>
              <a:ext cx="183511" cy="293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79" extrusionOk="0">
                  <a:moveTo>
                    <a:pt x="10800" y="0"/>
                  </a:moveTo>
                  <a:cubicBezTo>
                    <a:pt x="16753" y="0"/>
                    <a:pt x="21600" y="3069"/>
                    <a:pt x="21600" y="6776"/>
                  </a:cubicBezTo>
                  <a:lnTo>
                    <a:pt x="21600" y="6947"/>
                  </a:lnTo>
                  <a:cubicBezTo>
                    <a:pt x="21600" y="12060"/>
                    <a:pt x="19038" y="16579"/>
                    <a:pt x="14677" y="20457"/>
                  </a:cubicBezTo>
                  <a:cubicBezTo>
                    <a:pt x="14539" y="20541"/>
                    <a:pt x="14470" y="20627"/>
                    <a:pt x="14332" y="20712"/>
                  </a:cubicBezTo>
                  <a:cubicBezTo>
                    <a:pt x="13915" y="20925"/>
                    <a:pt x="13221" y="21600"/>
                    <a:pt x="12738" y="21096"/>
                  </a:cubicBezTo>
                  <a:cubicBezTo>
                    <a:pt x="12254" y="20592"/>
                    <a:pt x="12137" y="18993"/>
                    <a:pt x="11422" y="17687"/>
                  </a:cubicBezTo>
                  <a:cubicBezTo>
                    <a:pt x="10938" y="15940"/>
                    <a:pt x="10247" y="14446"/>
                    <a:pt x="8446" y="13254"/>
                  </a:cubicBezTo>
                  <a:lnTo>
                    <a:pt x="8446" y="13212"/>
                  </a:lnTo>
                  <a:cubicBezTo>
                    <a:pt x="6992" y="12274"/>
                    <a:pt x="5054" y="11550"/>
                    <a:pt x="2907" y="11250"/>
                  </a:cubicBezTo>
                  <a:cubicBezTo>
                    <a:pt x="1108" y="10058"/>
                    <a:pt x="0" y="8438"/>
                    <a:pt x="0" y="6692"/>
                  </a:cubicBezTo>
                  <a:cubicBezTo>
                    <a:pt x="0" y="2983"/>
                    <a:pt x="4847" y="0"/>
                    <a:pt x="10800" y="0"/>
                  </a:cubicBezTo>
                  <a:close/>
                </a:path>
              </a:pathLst>
            </a:custGeom>
            <a:solidFill>
              <a:srgbClr val="EB6949">
                <a:alpha val="73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026" name="Shape 18026"/>
            <p:cNvSpPr/>
            <p:nvPr/>
          </p:nvSpPr>
          <p:spPr>
            <a:xfrm rot="2700000">
              <a:off x="328904" y="467341"/>
              <a:ext cx="183511" cy="293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79" extrusionOk="0">
                  <a:moveTo>
                    <a:pt x="10800" y="0"/>
                  </a:moveTo>
                  <a:cubicBezTo>
                    <a:pt x="16753" y="0"/>
                    <a:pt x="21600" y="3069"/>
                    <a:pt x="21600" y="6776"/>
                  </a:cubicBezTo>
                  <a:lnTo>
                    <a:pt x="21600" y="6947"/>
                  </a:lnTo>
                  <a:cubicBezTo>
                    <a:pt x="21600" y="12060"/>
                    <a:pt x="19038" y="16579"/>
                    <a:pt x="14677" y="20457"/>
                  </a:cubicBezTo>
                  <a:cubicBezTo>
                    <a:pt x="14539" y="20541"/>
                    <a:pt x="14470" y="20627"/>
                    <a:pt x="14332" y="20712"/>
                  </a:cubicBezTo>
                  <a:cubicBezTo>
                    <a:pt x="13915" y="20925"/>
                    <a:pt x="13221" y="21600"/>
                    <a:pt x="12738" y="21096"/>
                  </a:cubicBezTo>
                  <a:cubicBezTo>
                    <a:pt x="12254" y="20592"/>
                    <a:pt x="12137" y="18993"/>
                    <a:pt x="11422" y="17687"/>
                  </a:cubicBezTo>
                  <a:cubicBezTo>
                    <a:pt x="10938" y="15940"/>
                    <a:pt x="10247" y="14446"/>
                    <a:pt x="8446" y="13254"/>
                  </a:cubicBezTo>
                  <a:lnTo>
                    <a:pt x="8446" y="13212"/>
                  </a:lnTo>
                  <a:cubicBezTo>
                    <a:pt x="6992" y="12274"/>
                    <a:pt x="5054" y="11550"/>
                    <a:pt x="2907" y="11250"/>
                  </a:cubicBezTo>
                  <a:cubicBezTo>
                    <a:pt x="1108" y="10058"/>
                    <a:pt x="0" y="8438"/>
                    <a:pt x="0" y="6692"/>
                  </a:cubicBezTo>
                  <a:cubicBezTo>
                    <a:pt x="0" y="2983"/>
                    <a:pt x="4847" y="0"/>
                    <a:pt x="10800" y="0"/>
                  </a:cubicBezTo>
                  <a:close/>
                </a:path>
              </a:pathLst>
            </a:custGeom>
            <a:solidFill>
              <a:srgbClr val="EB6949">
                <a:alpha val="73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027" name="Shape 18027"/>
            <p:cNvSpPr/>
            <p:nvPr/>
          </p:nvSpPr>
          <p:spPr>
            <a:xfrm rot="2700000">
              <a:off x="378703" y="21623"/>
              <a:ext cx="327193" cy="64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55" h="21600" extrusionOk="0">
                  <a:moveTo>
                    <a:pt x="10077" y="21600"/>
                  </a:moveTo>
                  <a:cubicBezTo>
                    <a:pt x="5039" y="21600"/>
                    <a:pt x="5039" y="21600"/>
                    <a:pt x="5039" y="21600"/>
                  </a:cubicBezTo>
                  <a:cubicBezTo>
                    <a:pt x="400" y="16299"/>
                    <a:pt x="38" y="10147"/>
                    <a:pt x="38" y="10147"/>
                  </a:cubicBezTo>
                  <a:cubicBezTo>
                    <a:pt x="-723" y="4193"/>
                    <a:pt x="10077" y="0"/>
                    <a:pt x="10077" y="0"/>
                  </a:cubicBezTo>
                  <a:cubicBezTo>
                    <a:pt x="10113" y="0"/>
                    <a:pt x="10113" y="0"/>
                    <a:pt x="10113" y="0"/>
                  </a:cubicBezTo>
                  <a:cubicBezTo>
                    <a:pt x="10113" y="0"/>
                    <a:pt x="20877" y="4193"/>
                    <a:pt x="20116" y="10147"/>
                  </a:cubicBezTo>
                  <a:cubicBezTo>
                    <a:pt x="20116" y="10147"/>
                    <a:pt x="19790" y="16299"/>
                    <a:pt x="15115" y="21600"/>
                  </a:cubicBezTo>
                  <a:lnTo>
                    <a:pt x="10077" y="21600"/>
                  </a:lnTo>
                  <a:close/>
                </a:path>
              </a:pathLst>
            </a:custGeom>
            <a:solidFill>
              <a:srgbClr val="EB694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028" name="Shape 18028"/>
            <p:cNvSpPr/>
            <p:nvPr/>
          </p:nvSpPr>
          <p:spPr>
            <a:xfrm rot="2700000">
              <a:off x="527213" y="243434"/>
              <a:ext cx="117125" cy="1140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solidFill>
              <a:srgbClr val="FFFFFF">
                <a:alpha val="77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029" name="Shape 18029"/>
            <p:cNvSpPr/>
            <p:nvPr/>
          </p:nvSpPr>
          <p:spPr>
            <a:xfrm rot="2700000">
              <a:off x="459398" y="355381"/>
              <a:ext cx="70305" cy="726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solidFill>
              <a:srgbClr val="FFFFFF">
                <a:alpha val="77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030" name="Shape 18030"/>
            <p:cNvSpPr/>
            <p:nvPr/>
          </p:nvSpPr>
          <p:spPr>
            <a:xfrm rot="2700000">
              <a:off x="407081" y="436394"/>
              <a:ext cx="43241" cy="423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solidFill>
              <a:srgbClr val="FFFFFF">
                <a:alpha val="77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031" name="Shape 18031"/>
            <p:cNvSpPr/>
            <p:nvPr/>
          </p:nvSpPr>
          <p:spPr>
            <a:xfrm rot="2700000">
              <a:off x="260852" y="560285"/>
              <a:ext cx="71523" cy="43830"/>
            </a:xfrm>
            <a:prstGeom prst="rect">
              <a:avLst/>
            </a:prstGeom>
            <a:solidFill>
              <a:srgbClr val="EB6949">
                <a:alpha val="73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8037" name="Group 18037"/>
          <p:cNvGrpSpPr/>
          <p:nvPr/>
        </p:nvGrpSpPr>
        <p:grpSpPr>
          <a:xfrm>
            <a:off x="6223957" y="3680540"/>
            <a:ext cx="647471" cy="647471"/>
            <a:chOff x="0" y="0"/>
            <a:chExt cx="485601" cy="485601"/>
          </a:xfrm>
        </p:grpSpPr>
        <p:sp>
          <p:nvSpPr>
            <p:cNvPr id="18033" name="Shape 18033"/>
            <p:cNvSpPr/>
            <p:nvPr/>
          </p:nvSpPr>
          <p:spPr>
            <a:xfrm>
              <a:off x="0" y="0"/>
              <a:ext cx="485602" cy="485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solidFill>
              <a:schemeClr val="bg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</a:defRPr>
              </a:pPr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18036" name="Group 18036"/>
            <p:cNvGrpSpPr/>
            <p:nvPr/>
          </p:nvGrpSpPr>
          <p:grpSpPr>
            <a:xfrm>
              <a:off x="161787" y="171750"/>
              <a:ext cx="162028" cy="142103"/>
              <a:chOff x="0" y="0"/>
              <a:chExt cx="162027" cy="142101"/>
            </a:xfrm>
          </p:grpSpPr>
          <p:sp>
            <p:nvSpPr>
              <p:cNvPr id="18034" name="Shape 18034"/>
              <p:cNvSpPr/>
              <p:nvPr/>
            </p:nvSpPr>
            <p:spPr>
              <a:xfrm>
                <a:off x="0" y="-1"/>
                <a:ext cx="162028" cy="1421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2729"/>
                    </a:moveTo>
                    <a:cubicBezTo>
                      <a:pt x="18900" y="1157"/>
                      <a:pt x="18900" y="1157"/>
                      <a:pt x="18900" y="1157"/>
                    </a:cubicBezTo>
                    <a:cubicBezTo>
                      <a:pt x="18731" y="386"/>
                      <a:pt x="18225" y="0"/>
                      <a:pt x="17550" y="0"/>
                    </a:cubicBezTo>
                    <a:cubicBezTo>
                      <a:pt x="10800" y="0"/>
                      <a:pt x="10800" y="0"/>
                      <a:pt x="10800" y="0"/>
                    </a:cubicBezTo>
                    <a:cubicBezTo>
                      <a:pt x="4050" y="0"/>
                      <a:pt x="4050" y="0"/>
                      <a:pt x="4050" y="0"/>
                    </a:cubicBezTo>
                    <a:cubicBezTo>
                      <a:pt x="3375" y="0"/>
                      <a:pt x="2869" y="386"/>
                      <a:pt x="2700" y="1157"/>
                    </a:cubicBezTo>
                    <a:cubicBezTo>
                      <a:pt x="0" y="12729"/>
                      <a:pt x="0" y="12729"/>
                      <a:pt x="0" y="12729"/>
                    </a:cubicBezTo>
                    <a:cubicBezTo>
                      <a:pt x="0" y="12921"/>
                      <a:pt x="0" y="12921"/>
                      <a:pt x="0" y="13114"/>
                    </a:cubicBezTo>
                    <a:cubicBezTo>
                      <a:pt x="0" y="18514"/>
                      <a:pt x="0" y="18514"/>
                      <a:pt x="0" y="18514"/>
                    </a:cubicBezTo>
                    <a:cubicBezTo>
                      <a:pt x="0" y="20250"/>
                      <a:pt x="1181" y="21600"/>
                      <a:pt x="2700" y="21600"/>
                    </a:cubicBezTo>
                    <a:cubicBezTo>
                      <a:pt x="18900" y="21600"/>
                      <a:pt x="18900" y="21600"/>
                      <a:pt x="18900" y="21600"/>
                    </a:cubicBezTo>
                    <a:cubicBezTo>
                      <a:pt x="20419" y="21600"/>
                      <a:pt x="21600" y="20250"/>
                      <a:pt x="21600" y="18514"/>
                    </a:cubicBezTo>
                    <a:cubicBezTo>
                      <a:pt x="21600" y="13114"/>
                      <a:pt x="21600" y="13114"/>
                      <a:pt x="21600" y="13114"/>
                    </a:cubicBezTo>
                    <a:cubicBezTo>
                      <a:pt x="21600" y="12921"/>
                      <a:pt x="21600" y="12921"/>
                      <a:pt x="21600" y="12729"/>
                    </a:cubicBezTo>
                    <a:close/>
                    <a:moveTo>
                      <a:pt x="20250" y="18514"/>
                    </a:moveTo>
                    <a:cubicBezTo>
                      <a:pt x="20250" y="19286"/>
                      <a:pt x="19575" y="20057"/>
                      <a:pt x="18900" y="20057"/>
                    </a:cubicBezTo>
                    <a:cubicBezTo>
                      <a:pt x="2700" y="20057"/>
                      <a:pt x="2700" y="20057"/>
                      <a:pt x="2700" y="20057"/>
                    </a:cubicBezTo>
                    <a:cubicBezTo>
                      <a:pt x="2025" y="20057"/>
                      <a:pt x="1350" y="19286"/>
                      <a:pt x="1350" y="18514"/>
                    </a:cubicBezTo>
                    <a:cubicBezTo>
                      <a:pt x="1350" y="13114"/>
                      <a:pt x="1350" y="13114"/>
                      <a:pt x="1350" y="13114"/>
                    </a:cubicBezTo>
                    <a:cubicBezTo>
                      <a:pt x="4050" y="1543"/>
                      <a:pt x="4050" y="1543"/>
                      <a:pt x="4050" y="1543"/>
                    </a:cubicBezTo>
                    <a:cubicBezTo>
                      <a:pt x="17550" y="1543"/>
                      <a:pt x="17550" y="1543"/>
                      <a:pt x="17550" y="1543"/>
                    </a:cubicBezTo>
                    <a:cubicBezTo>
                      <a:pt x="20250" y="13114"/>
                      <a:pt x="20250" y="13114"/>
                      <a:pt x="20250" y="13114"/>
                    </a:cubicBezTo>
                    <a:lnTo>
                      <a:pt x="20250" y="18514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8035" name="Shape 18035"/>
              <p:cNvSpPr/>
              <p:nvPr/>
            </p:nvSpPr>
            <p:spPr>
              <a:xfrm>
                <a:off x="18877" y="19925"/>
                <a:ext cx="123750" cy="917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633" y="0"/>
                    </a:moveTo>
                    <a:cubicBezTo>
                      <a:pt x="3967" y="0"/>
                      <a:pt x="3967" y="0"/>
                      <a:pt x="3967" y="0"/>
                    </a:cubicBezTo>
                    <a:cubicBezTo>
                      <a:pt x="3527" y="0"/>
                      <a:pt x="3306" y="300"/>
                      <a:pt x="3086" y="900"/>
                    </a:cubicBezTo>
                    <a:cubicBezTo>
                      <a:pt x="0" y="15300"/>
                      <a:pt x="0" y="15300"/>
                      <a:pt x="0" y="15300"/>
                    </a:cubicBezTo>
                    <a:cubicBezTo>
                      <a:pt x="0" y="15600"/>
                      <a:pt x="0" y="15900"/>
                      <a:pt x="220" y="16200"/>
                    </a:cubicBezTo>
                    <a:cubicBezTo>
                      <a:pt x="441" y="16500"/>
                      <a:pt x="661" y="16800"/>
                      <a:pt x="882" y="16800"/>
                    </a:cubicBezTo>
                    <a:cubicBezTo>
                      <a:pt x="3527" y="16800"/>
                      <a:pt x="3527" y="16800"/>
                      <a:pt x="3527" y="16800"/>
                    </a:cubicBezTo>
                    <a:cubicBezTo>
                      <a:pt x="4408" y="16800"/>
                      <a:pt x="4408" y="16800"/>
                      <a:pt x="4408" y="16800"/>
                    </a:cubicBezTo>
                    <a:cubicBezTo>
                      <a:pt x="5069" y="16800"/>
                      <a:pt x="5069" y="16800"/>
                      <a:pt x="5069" y="16800"/>
                    </a:cubicBezTo>
                    <a:cubicBezTo>
                      <a:pt x="6171" y="20400"/>
                      <a:pt x="6171" y="20400"/>
                      <a:pt x="6171" y="20400"/>
                    </a:cubicBezTo>
                    <a:cubicBezTo>
                      <a:pt x="6612" y="21000"/>
                      <a:pt x="7053" y="21600"/>
                      <a:pt x="7714" y="21600"/>
                    </a:cubicBezTo>
                    <a:cubicBezTo>
                      <a:pt x="13886" y="21600"/>
                      <a:pt x="13886" y="21600"/>
                      <a:pt x="13886" y="21600"/>
                    </a:cubicBezTo>
                    <a:cubicBezTo>
                      <a:pt x="14547" y="21600"/>
                      <a:pt x="14988" y="21000"/>
                      <a:pt x="15429" y="20400"/>
                    </a:cubicBezTo>
                    <a:cubicBezTo>
                      <a:pt x="16531" y="16800"/>
                      <a:pt x="16531" y="16800"/>
                      <a:pt x="16531" y="16800"/>
                    </a:cubicBezTo>
                    <a:cubicBezTo>
                      <a:pt x="17192" y="16800"/>
                      <a:pt x="17192" y="16800"/>
                      <a:pt x="17192" y="16800"/>
                    </a:cubicBezTo>
                    <a:cubicBezTo>
                      <a:pt x="18073" y="16800"/>
                      <a:pt x="18073" y="16800"/>
                      <a:pt x="18073" y="16800"/>
                    </a:cubicBezTo>
                    <a:cubicBezTo>
                      <a:pt x="20718" y="16800"/>
                      <a:pt x="20718" y="16800"/>
                      <a:pt x="20718" y="16800"/>
                    </a:cubicBezTo>
                    <a:cubicBezTo>
                      <a:pt x="20939" y="16800"/>
                      <a:pt x="21159" y="16500"/>
                      <a:pt x="21380" y="16200"/>
                    </a:cubicBezTo>
                    <a:cubicBezTo>
                      <a:pt x="21600" y="15900"/>
                      <a:pt x="21600" y="15600"/>
                      <a:pt x="21600" y="15300"/>
                    </a:cubicBezTo>
                    <a:cubicBezTo>
                      <a:pt x="18514" y="900"/>
                      <a:pt x="18514" y="900"/>
                      <a:pt x="18514" y="900"/>
                    </a:cubicBezTo>
                    <a:cubicBezTo>
                      <a:pt x="18294" y="300"/>
                      <a:pt x="18073" y="0"/>
                      <a:pt x="17633" y="0"/>
                    </a:cubicBezTo>
                    <a:close/>
                    <a:moveTo>
                      <a:pt x="18073" y="14400"/>
                    </a:moveTo>
                    <a:cubicBezTo>
                      <a:pt x="16531" y="14400"/>
                      <a:pt x="16531" y="14400"/>
                      <a:pt x="16531" y="14400"/>
                    </a:cubicBezTo>
                    <a:cubicBezTo>
                      <a:pt x="15869" y="14400"/>
                      <a:pt x="15429" y="15000"/>
                      <a:pt x="14988" y="15600"/>
                    </a:cubicBezTo>
                    <a:cubicBezTo>
                      <a:pt x="13886" y="19200"/>
                      <a:pt x="13886" y="19200"/>
                      <a:pt x="13886" y="19200"/>
                    </a:cubicBezTo>
                    <a:cubicBezTo>
                      <a:pt x="7714" y="19200"/>
                      <a:pt x="7714" y="19200"/>
                      <a:pt x="7714" y="19200"/>
                    </a:cubicBezTo>
                    <a:cubicBezTo>
                      <a:pt x="6612" y="15600"/>
                      <a:pt x="6612" y="15600"/>
                      <a:pt x="6612" y="15600"/>
                    </a:cubicBezTo>
                    <a:cubicBezTo>
                      <a:pt x="6171" y="15000"/>
                      <a:pt x="5731" y="14400"/>
                      <a:pt x="5069" y="14400"/>
                    </a:cubicBezTo>
                    <a:cubicBezTo>
                      <a:pt x="3527" y="14400"/>
                      <a:pt x="3527" y="14400"/>
                      <a:pt x="3527" y="14400"/>
                    </a:cubicBezTo>
                    <a:cubicBezTo>
                      <a:pt x="1322" y="14400"/>
                      <a:pt x="1322" y="14400"/>
                      <a:pt x="1322" y="14400"/>
                    </a:cubicBezTo>
                    <a:cubicBezTo>
                      <a:pt x="3967" y="1200"/>
                      <a:pt x="3967" y="1200"/>
                      <a:pt x="3967" y="1200"/>
                    </a:cubicBezTo>
                    <a:cubicBezTo>
                      <a:pt x="17633" y="1200"/>
                      <a:pt x="17633" y="1200"/>
                      <a:pt x="17633" y="1200"/>
                    </a:cubicBezTo>
                    <a:cubicBezTo>
                      <a:pt x="20278" y="14400"/>
                      <a:pt x="20278" y="14400"/>
                      <a:pt x="20278" y="14400"/>
                    </a:cubicBezTo>
                    <a:lnTo>
                      <a:pt x="18073" y="1440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18040" name="Group 18040"/>
          <p:cNvGrpSpPr/>
          <p:nvPr/>
        </p:nvGrpSpPr>
        <p:grpSpPr>
          <a:xfrm>
            <a:off x="516067" y="2518490"/>
            <a:ext cx="647471" cy="647471"/>
            <a:chOff x="0" y="0"/>
            <a:chExt cx="485601" cy="485601"/>
          </a:xfrm>
        </p:grpSpPr>
        <p:sp>
          <p:nvSpPr>
            <p:cNvPr id="18038" name="Shape 18038"/>
            <p:cNvSpPr/>
            <p:nvPr/>
          </p:nvSpPr>
          <p:spPr>
            <a:xfrm>
              <a:off x="0" y="0"/>
              <a:ext cx="485602" cy="485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</a:defRPr>
              </a:pPr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039" name="Shape 18039"/>
            <p:cNvSpPr/>
            <p:nvPr/>
          </p:nvSpPr>
          <p:spPr>
            <a:xfrm>
              <a:off x="175963" y="158616"/>
              <a:ext cx="133676" cy="1683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417" y="8836"/>
                  </a:moveTo>
                  <a:lnTo>
                    <a:pt x="3627" y="8836"/>
                  </a:lnTo>
                  <a:lnTo>
                    <a:pt x="3627" y="10211"/>
                  </a:lnTo>
                  <a:lnTo>
                    <a:pt x="15417" y="10211"/>
                  </a:lnTo>
                  <a:lnTo>
                    <a:pt x="15417" y="8836"/>
                  </a:lnTo>
                  <a:close/>
                  <a:moveTo>
                    <a:pt x="15417" y="6218"/>
                  </a:moveTo>
                  <a:lnTo>
                    <a:pt x="3627" y="6218"/>
                  </a:lnTo>
                  <a:lnTo>
                    <a:pt x="3627" y="7527"/>
                  </a:lnTo>
                  <a:lnTo>
                    <a:pt x="15417" y="7527"/>
                  </a:lnTo>
                  <a:lnTo>
                    <a:pt x="15417" y="6218"/>
                  </a:lnTo>
                  <a:close/>
                  <a:moveTo>
                    <a:pt x="15417" y="3535"/>
                  </a:moveTo>
                  <a:lnTo>
                    <a:pt x="3627" y="3535"/>
                  </a:lnTo>
                  <a:lnTo>
                    <a:pt x="3627" y="4909"/>
                  </a:lnTo>
                  <a:lnTo>
                    <a:pt x="15417" y="4909"/>
                  </a:lnTo>
                  <a:lnTo>
                    <a:pt x="15417" y="3535"/>
                  </a:lnTo>
                  <a:close/>
                  <a:moveTo>
                    <a:pt x="3627" y="12829"/>
                  </a:moveTo>
                  <a:lnTo>
                    <a:pt x="9563" y="12829"/>
                  </a:lnTo>
                  <a:lnTo>
                    <a:pt x="9563" y="11520"/>
                  </a:lnTo>
                  <a:lnTo>
                    <a:pt x="3627" y="11520"/>
                  </a:lnTo>
                  <a:lnTo>
                    <a:pt x="3627" y="12829"/>
                  </a:lnTo>
                  <a:close/>
                  <a:moveTo>
                    <a:pt x="19209" y="1898"/>
                  </a:moveTo>
                  <a:lnTo>
                    <a:pt x="19209" y="0"/>
                  </a:lnTo>
                  <a:lnTo>
                    <a:pt x="0" y="0"/>
                  </a:lnTo>
                  <a:lnTo>
                    <a:pt x="0" y="19702"/>
                  </a:lnTo>
                  <a:lnTo>
                    <a:pt x="2391" y="19702"/>
                  </a:lnTo>
                  <a:lnTo>
                    <a:pt x="2391" y="21600"/>
                  </a:lnTo>
                  <a:lnTo>
                    <a:pt x="21600" y="21600"/>
                  </a:lnTo>
                  <a:lnTo>
                    <a:pt x="21600" y="1898"/>
                  </a:lnTo>
                  <a:lnTo>
                    <a:pt x="19209" y="1898"/>
                  </a:lnTo>
                  <a:close/>
                  <a:moveTo>
                    <a:pt x="1237" y="18720"/>
                  </a:moveTo>
                  <a:lnTo>
                    <a:pt x="1237" y="1047"/>
                  </a:lnTo>
                  <a:lnTo>
                    <a:pt x="17808" y="1047"/>
                  </a:lnTo>
                  <a:lnTo>
                    <a:pt x="17808" y="14138"/>
                  </a:lnTo>
                  <a:lnTo>
                    <a:pt x="12202" y="14138"/>
                  </a:lnTo>
                  <a:lnTo>
                    <a:pt x="12202" y="18720"/>
                  </a:lnTo>
                  <a:lnTo>
                    <a:pt x="1237" y="18720"/>
                  </a:lnTo>
                  <a:close/>
                  <a:moveTo>
                    <a:pt x="20198" y="20618"/>
                  </a:moveTo>
                  <a:lnTo>
                    <a:pt x="3627" y="20618"/>
                  </a:lnTo>
                  <a:lnTo>
                    <a:pt x="3627" y="19702"/>
                  </a:lnTo>
                  <a:lnTo>
                    <a:pt x="12779" y="19702"/>
                  </a:lnTo>
                  <a:lnTo>
                    <a:pt x="19209" y="14727"/>
                  </a:lnTo>
                  <a:lnTo>
                    <a:pt x="19209" y="2945"/>
                  </a:lnTo>
                  <a:lnTo>
                    <a:pt x="20198" y="2945"/>
                  </a:lnTo>
                  <a:lnTo>
                    <a:pt x="20198" y="20618"/>
                  </a:ln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8043" name="Group 18043"/>
          <p:cNvGrpSpPr/>
          <p:nvPr/>
        </p:nvGrpSpPr>
        <p:grpSpPr>
          <a:xfrm>
            <a:off x="3619977" y="2479023"/>
            <a:ext cx="647471" cy="647471"/>
            <a:chOff x="0" y="0"/>
            <a:chExt cx="485601" cy="485601"/>
          </a:xfrm>
        </p:grpSpPr>
        <p:sp>
          <p:nvSpPr>
            <p:cNvPr id="18041" name="Shape 18041"/>
            <p:cNvSpPr/>
            <p:nvPr/>
          </p:nvSpPr>
          <p:spPr>
            <a:xfrm>
              <a:off x="0" y="0"/>
              <a:ext cx="485602" cy="485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</a:defRPr>
              </a:pPr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042" name="Shape 18042"/>
            <p:cNvSpPr/>
            <p:nvPr/>
          </p:nvSpPr>
          <p:spPr>
            <a:xfrm>
              <a:off x="180991" y="152361"/>
              <a:ext cx="123619" cy="180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3030"/>
                  </a:moveTo>
                  <a:cubicBezTo>
                    <a:pt x="11084" y="3030"/>
                    <a:pt x="11368" y="2932"/>
                    <a:pt x="11368" y="2639"/>
                  </a:cubicBezTo>
                  <a:cubicBezTo>
                    <a:pt x="11368" y="2443"/>
                    <a:pt x="11084" y="2248"/>
                    <a:pt x="10800" y="2248"/>
                  </a:cubicBezTo>
                  <a:cubicBezTo>
                    <a:pt x="6679" y="2248"/>
                    <a:pt x="3268" y="4594"/>
                    <a:pt x="3268" y="7428"/>
                  </a:cubicBezTo>
                  <a:cubicBezTo>
                    <a:pt x="3268" y="7624"/>
                    <a:pt x="3553" y="7819"/>
                    <a:pt x="3837" y="7819"/>
                  </a:cubicBezTo>
                  <a:cubicBezTo>
                    <a:pt x="4121" y="7819"/>
                    <a:pt x="4405" y="7624"/>
                    <a:pt x="4405" y="7428"/>
                  </a:cubicBezTo>
                  <a:cubicBezTo>
                    <a:pt x="4405" y="5082"/>
                    <a:pt x="7247" y="3030"/>
                    <a:pt x="10800" y="3030"/>
                  </a:cubicBezTo>
                  <a:close/>
                  <a:moveTo>
                    <a:pt x="6253" y="18766"/>
                  </a:moveTo>
                  <a:cubicBezTo>
                    <a:pt x="6395" y="19841"/>
                    <a:pt x="6395" y="19841"/>
                    <a:pt x="6395" y="19841"/>
                  </a:cubicBezTo>
                  <a:cubicBezTo>
                    <a:pt x="6395" y="19841"/>
                    <a:pt x="6821" y="20232"/>
                    <a:pt x="7958" y="20427"/>
                  </a:cubicBezTo>
                  <a:cubicBezTo>
                    <a:pt x="8100" y="21111"/>
                    <a:pt x="8100" y="21111"/>
                    <a:pt x="8100" y="21111"/>
                  </a:cubicBezTo>
                  <a:cubicBezTo>
                    <a:pt x="8100" y="21111"/>
                    <a:pt x="8668" y="21600"/>
                    <a:pt x="10800" y="21600"/>
                  </a:cubicBezTo>
                  <a:cubicBezTo>
                    <a:pt x="12932" y="21600"/>
                    <a:pt x="13500" y="21111"/>
                    <a:pt x="13500" y="21111"/>
                  </a:cubicBezTo>
                  <a:cubicBezTo>
                    <a:pt x="13642" y="20427"/>
                    <a:pt x="13642" y="20427"/>
                    <a:pt x="13642" y="20427"/>
                  </a:cubicBezTo>
                  <a:cubicBezTo>
                    <a:pt x="14779" y="20232"/>
                    <a:pt x="15063" y="19841"/>
                    <a:pt x="15063" y="19841"/>
                  </a:cubicBezTo>
                  <a:cubicBezTo>
                    <a:pt x="15347" y="18766"/>
                    <a:pt x="15347" y="18766"/>
                    <a:pt x="15347" y="18766"/>
                  </a:cubicBezTo>
                  <a:cubicBezTo>
                    <a:pt x="13926" y="19059"/>
                    <a:pt x="12363" y="19254"/>
                    <a:pt x="10800" y="19254"/>
                  </a:cubicBezTo>
                  <a:cubicBezTo>
                    <a:pt x="9095" y="19254"/>
                    <a:pt x="7674" y="19059"/>
                    <a:pt x="6253" y="18766"/>
                  </a:cubicBezTo>
                  <a:close/>
                  <a:moveTo>
                    <a:pt x="5826" y="16615"/>
                  </a:moveTo>
                  <a:cubicBezTo>
                    <a:pt x="5968" y="17788"/>
                    <a:pt x="5968" y="17788"/>
                    <a:pt x="5968" y="17788"/>
                  </a:cubicBezTo>
                  <a:cubicBezTo>
                    <a:pt x="7389" y="18179"/>
                    <a:pt x="9095" y="18375"/>
                    <a:pt x="10800" y="18375"/>
                  </a:cubicBezTo>
                  <a:cubicBezTo>
                    <a:pt x="12505" y="18375"/>
                    <a:pt x="14068" y="18179"/>
                    <a:pt x="15489" y="17788"/>
                  </a:cubicBezTo>
                  <a:cubicBezTo>
                    <a:pt x="15774" y="16615"/>
                    <a:pt x="15774" y="16615"/>
                    <a:pt x="15774" y="16615"/>
                  </a:cubicBezTo>
                  <a:cubicBezTo>
                    <a:pt x="14211" y="17006"/>
                    <a:pt x="12647" y="17300"/>
                    <a:pt x="10800" y="17300"/>
                  </a:cubicBezTo>
                  <a:cubicBezTo>
                    <a:pt x="8953" y="17300"/>
                    <a:pt x="7247" y="17006"/>
                    <a:pt x="5826" y="16615"/>
                  </a:cubicBezTo>
                  <a:close/>
                  <a:moveTo>
                    <a:pt x="10800" y="0"/>
                  </a:moveTo>
                  <a:cubicBezTo>
                    <a:pt x="4832" y="0"/>
                    <a:pt x="0" y="3323"/>
                    <a:pt x="0" y="7428"/>
                  </a:cubicBezTo>
                  <a:cubicBezTo>
                    <a:pt x="0" y="10165"/>
                    <a:pt x="2132" y="12510"/>
                    <a:pt x="5116" y="13781"/>
                  </a:cubicBezTo>
                  <a:cubicBezTo>
                    <a:pt x="5542" y="15638"/>
                    <a:pt x="5542" y="15638"/>
                    <a:pt x="5542" y="15638"/>
                  </a:cubicBezTo>
                  <a:cubicBezTo>
                    <a:pt x="7105" y="16127"/>
                    <a:pt x="8953" y="16420"/>
                    <a:pt x="10800" y="16420"/>
                  </a:cubicBezTo>
                  <a:cubicBezTo>
                    <a:pt x="12647" y="16420"/>
                    <a:pt x="14495" y="16127"/>
                    <a:pt x="16058" y="15638"/>
                  </a:cubicBezTo>
                  <a:cubicBezTo>
                    <a:pt x="16342" y="13781"/>
                    <a:pt x="16342" y="13781"/>
                    <a:pt x="16342" y="13781"/>
                  </a:cubicBezTo>
                  <a:cubicBezTo>
                    <a:pt x="19468" y="12510"/>
                    <a:pt x="21600" y="10165"/>
                    <a:pt x="21600" y="7428"/>
                  </a:cubicBezTo>
                  <a:cubicBezTo>
                    <a:pt x="21600" y="3323"/>
                    <a:pt x="16768" y="0"/>
                    <a:pt x="10800" y="0"/>
                  </a:cubicBezTo>
                  <a:close/>
                  <a:moveTo>
                    <a:pt x="14779" y="12901"/>
                  </a:moveTo>
                  <a:cubicBezTo>
                    <a:pt x="14495" y="14661"/>
                    <a:pt x="14495" y="14661"/>
                    <a:pt x="14495" y="14661"/>
                  </a:cubicBezTo>
                  <a:cubicBezTo>
                    <a:pt x="14495" y="14661"/>
                    <a:pt x="13500" y="15052"/>
                    <a:pt x="10800" y="15052"/>
                  </a:cubicBezTo>
                  <a:cubicBezTo>
                    <a:pt x="8100" y="15052"/>
                    <a:pt x="7105" y="14661"/>
                    <a:pt x="7105" y="14661"/>
                  </a:cubicBezTo>
                  <a:cubicBezTo>
                    <a:pt x="6821" y="12901"/>
                    <a:pt x="6821" y="12901"/>
                    <a:pt x="6821" y="12901"/>
                  </a:cubicBezTo>
                  <a:cubicBezTo>
                    <a:pt x="3837" y="11924"/>
                    <a:pt x="1847" y="9871"/>
                    <a:pt x="1847" y="7428"/>
                  </a:cubicBezTo>
                  <a:cubicBezTo>
                    <a:pt x="1847" y="4105"/>
                    <a:pt x="5826" y="1368"/>
                    <a:pt x="10800" y="1368"/>
                  </a:cubicBezTo>
                  <a:cubicBezTo>
                    <a:pt x="15632" y="1368"/>
                    <a:pt x="19753" y="4105"/>
                    <a:pt x="19753" y="7428"/>
                  </a:cubicBezTo>
                  <a:cubicBezTo>
                    <a:pt x="19753" y="9871"/>
                    <a:pt x="17621" y="11924"/>
                    <a:pt x="14779" y="12901"/>
                  </a:cubicBezTo>
                  <a:close/>
                  <a:moveTo>
                    <a:pt x="13216" y="10165"/>
                  </a:moveTo>
                  <a:cubicBezTo>
                    <a:pt x="10800" y="7233"/>
                    <a:pt x="10800" y="7233"/>
                    <a:pt x="10800" y="7233"/>
                  </a:cubicBezTo>
                  <a:cubicBezTo>
                    <a:pt x="8384" y="10165"/>
                    <a:pt x="8384" y="10165"/>
                    <a:pt x="8384" y="10165"/>
                  </a:cubicBezTo>
                  <a:cubicBezTo>
                    <a:pt x="7389" y="8699"/>
                    <a:pt x="7389" y="8699"/>
                    <a:pt x="7389" y="8699"/>
                  </a:cubicBezTo>
                  <a:cubicBezTo>
                    <a:pt x="5826" y="9187"/>
                    <a:pt x="5826" y="9187"/>
                    <a:pt x="5826" y="9187"/>
                  </a:cubicBezTo>
                  <a:cubicBezTo>
                    <a:pt x="8242" y="12804"/>
                    <a:pt x="8242" y="12804"/>
                    <a:pt x="8242" y="12804"/>
                  </a:cubicBezTo>
                  <a:cubicBezTo>
                    <a:pt x="10800" y="9578"/>
                    <a:pt x="10800" y="9578"/>
                    <a:pt x="10800" y="9578"/>
                  </a:cubicBezTo>
                  <a:cubicBezTo>
                    <a:pt x="13358" y="12804"/>
                    <a:pt x="13358" y="12804"/>
                    <a:pt x="13358" y="12804"/>
                  </a:cubicBezTo>
                  <a:cubicBezTo>
                    <a:pt x="15774" y="9187"/>
                    <a:pt x="15774" y="9187"/>
                    <a:pt x="15774" y="9187"/>
                  </a:cubicBezTo>
                  <a:cubicBezTo>
                    <a:pt x="14211" y="8699"/>
                    <a:pt x="14211" y="8699"/>
                    <a:pt x="14211" y="8699"/>
                  </a:cubicBezTo>
                  <a:lnTo>
                    <a:pt x="13216" y="10165"/>
                  </a:ln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8046" name="Group 18046"/>
          <p:cNvGrpSpPr/>
          <p:nvPr/>
        </p:nvGrpSpPr>
        <p:grpSpPr>
          <a:xfrm>
            <a:off x="8931569" y="1531630"/>
            <a:ext cx="1826665" cy="1826665"/>
            <a:chOff x="0" y="0"/>
            <a:chExt cx="1369998" cy="1369998"/>
          </a:xfrm>
        </p:grpSpPr>
        <p:sp>
          <p:nvSpPr>
            <p:cNvPr id="18044" name="Shape 18044"/>
            <p:cNvSpPr/>
            <p:nvPr/>
          </p:nvSpPr>
          <p:spPr>
            <a:xfrm>
              <a:off x="0" y="0"/>
              <a:ext cx="1369998" cy="1369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solidFill>
              <a:schemeClr val="tx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</a:defRPr>
              </a:pPr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045" name="Shape 18045"/>
            <p:cNvSpPr/>
            <p:nvPr/>
          </p:nvSpPr>
          <p:spPr>
            <a:xfrm>
              <a:off x="107176" y="474171"/>
              <a:ext cx="1156100" cy="53091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12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Roboto Condensed Regular"/>
                  <a:ea typeface="Roboto Condensed Regular"/>
                  <a:cs typeface="Roboto Condensed Regular"/>
                  <a:sym typeface="Roboto Condensed Regular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  <a:uFillTx/>
                </a:defRPr>
              </a:pPr>
              <a:r>
                <a:rPr lang="en-US" altLang="zh-CN" sz="4000" b="1" dirty="0">
                  <a:solidFill>
                    <a:srgbClr val="FCFCFC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2017</a:t>
              </a:r>
              <a:endParaRPr sz="4000" b="1" dirty="0">
                <a:solidFill>
                  <a:srgbClr val="FCFCFC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" name="灯片编号占位符 1"/>
          <p:cNvSpPr>
            <a:spLocks noGrp="1"/>
          </p:cNvSpPr>
          <p:nvPr>
            <p:ph type="sldNum" sz="quarter" idx="4294967295"/>
          </p:nvPr>
        </p:nvSpPr>
        <p:spPr>
          <a:xfrm>
            <a:off x="11201867" y="6356350"/>
            <a:ext cx="474133" cy="365125"/>
          </a:xfrm>
        </p:spPr>
        <p:txBody>
          <a:bodyPr/>
          <a:lstStyle/>
          <a:p>
            <a:fld id="{86CB4B4D-7CA3-9044-876B-883B54F8677D}" type="slidenum">
              <a:rPr lang="en-US" altLang="zh-CN" smtClean="0"/>
            </a:fld>
            <a:endParaRPr lang="en-US" altLang="zh-CN"/>
          </a:p>
        </p:txBody>
      </p:sp>
    </p:spTree>
  </p:cSld>
  <p:clrMapOvr>
    <a:masterClrMapping/>
  </p:clrMapOvr>
  <p:transition spd="slow">
    <p:push dir="r"/>
  </p:transition>
  <p:timing>
    <p:tnLst>
      <p:par>
        <p:cTn id="1" dur="indefinite" restart="never" fill="hold" nodeType="tmRoot">
          <p:childTnLst>
            <p:seq concurrent="1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47 0.01711 C 0.00547 0.01734 0.05718 -0.11099 0.26325 -0.1644 C 0.46919 -0.21781 0.55112 -0.07723 0.6806 0.02913 C 0.80995 0.13549 0.80995 -0.00463 0.83769 -0.00717 " pathEditMode="relative" rAng="0" ptsTypes="fssf">
                                      <p:cBhvr>
                                        <p:cTn id="6" dur="2000" fill="hold"/>
                                        <p:tgtEl>
                                          <p:spTgt spid="18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605" y="-582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000"/>
                                        <p:tgtEl>
                                          <p:spTgt spid="18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7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 fill="hold"/>
                                        <p:tgtEl>
                                          <p:spTgt spid="18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100" fill="hold"/>
                                        <p:tgtEl>
                                          <p:spTgt spid="180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100" fill="hold"/>
                                        <p:tgtEl>
                                          <p:spTgt spid="18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500"/>
                            </p:stCondLst>
                            <p:childTnLst>
                              <p:par>
                                <p:cTn id="16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indefinite" fill="hold"/>
                                        <p:tgtEl>
                                          <p:spTgt spid="18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0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0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0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indefinite" fill="hold"/>
                                        <p:tgtEl>
                                          <p:spTgt spid="18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0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0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0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0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500"/>
                            </p:stCondLst>
                            <p:childTnLst>
                              <p:par>
                                <p:cTn id="30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indefinite" fill="hold"/>
                                        <p:tgtEl>
                                          <p:spTgt spid="18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0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0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80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0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0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00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80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80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80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000"/>
                            </p:stCondLst>
                            <p:childTnLst>
                              <p:par>
                                <p:cTn id="4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80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0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80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12" grpId="0" animBg="1"/>
      <p:bldP spid="18037" grpId="0" animBg="1" advAuto="0"/>
      <p:bldP spid="18040" grpId="0" animBg="1" advAuto="0"/>
      <p:bldP spid="18043" grpId="0" animBg="1" advAuto="0"/>
      <p:bldP spid="18046" grpId="0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 25"/>
          <p:cNvSpPr/>
          <p:nvPr/>
        </p:nvSpPr>
        <p:spPr>
          <a:xfrm>
            <a:off x="299897" y="312285"/>
            <a:ext cx="11592206" cy="6233431"/>
          </a:xfrm>
          <a:prstGeom prst="rect">
            <a:avLst/>
          </a:prstGeom>
          <a:solidFill>
            <a:schemeClr val="accent5">
              <a:lumMod val="9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693" name="Shape 14693"/>
          <p:cNvSpPr/>
          <p:nvPr/>
        </p:nvSpPr>
        <p:spPr>
          <a:xfrm>
            <a:off x="3894543" y="1562478"/>
            <a:ext cx="2622228" cy="22130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057" y="12384"/>
                </a:moveTo>
                <a:cubicBezTo>
                  <a:pt x="18057" y="12384"/>
                  <a:pt x="18057" y="12384"/>
                  <a:pt x="18057" y="12384"/>
                </a:cubicBezTo>
                <a:cubicBezTo>
                  <a:pt x="15921" y="12384"/>
                  <a:pt x="14125" y="13306"/>
                  <a:pt x="12620" y="15091"/>
                </a:cubicBezTo>
                <a:cubicBezTo>
                  <a:pt x="11116" y="16819"/>
                  <a:pt x="10387" y="19008"/>
                  <a:pt x="10387" y="21485"/>
                </a:cubicBezTo>
                <a:cubicBezTo>
                  <a:pt x="10387" y="21542"/>
                  <a:pt x="10387" y="21600"/>
                  <a:pt x="10387" y="21600"/>
                </a:cubicBezTo>
                <a:cubicBezTo>
                  <a:pt x="7669" y="21600"/>
                  <a:pt x="7669" y="21600"/>
                  <a:pt x="7669" y="21600"/>
                </a:cubicBezTo>
                <a:cubicBezTo>
                  <a:pt x="7815" y="21485"/>
                  <a:pt x="7960" y="21370"/>
                  <a:pt x="8106" y="21197"/>
                </a:cubicBezTo>
                <a:cubicBezTo>
                  <a:pt x="8494" y="20736"/>
                  <a:pt x="8689" y="20218"/>
                  <a:pt x="8689" y="19584"/>
                </a:cubicBezTo>
                <a:cubicBezTo>
                  <a:pt x="8689" y="18893"/>
                  <a:pt x="8494" y="18374"/>
                  <a:pt x="8106" y="17914"/>
                </a:cubicBezTo>
                <a:cubicBezTo>
                  <a:pt x="7718" y="17453"/>
                  <a:pt x="7232" y="17222"/>
                  <a:pt x="6698" y="17222"/>
                </a:cubicBezTo>
                <a:cubicBezTo>
                  <a:pt x="6164" y="17222"/>
                  <a:pt x="5679" y="17453"/>
                  <a:pt x="5291" y="17914"/>
                </a:cubicBezTo>
                <a:cubicBezTo>
                  <a:pt x="4902" y="18374"/>
                  <a:pt x="4708" y="18893"/>
                  <a:pt x="4708" y="19584"/>
                </a:cubicBezTo>
                <a:cubicBezTo>
                  <a:pt x="4708" y="20218"/>
                  <a:pt x="4902" y="20736"/>
                  <a:pt x="5291" y="21197"/>
                </a:cubicBezTo>
                <a:cubicBezTo>
                  <a:pt x="5436" y="21370"/>
                  <a:pt x="5582" y="21485"/>
                  <a:pt x="5728" y="21600"/>
                </a:cubicBezTo>
                <a:cubicBezTo>
                  <a:pt x="2961" y="21600"/>
                  <a:pt x="2961" y="21600"/>
                  <a:pt x="2961" y="21600"/>
                </a:cubicBezTo>
                <a:cubicBezTo>
                  <a:pt x="2961" y="21542"/>
                  <a:pt x="2961" y="21542"/>
                  <a:pt x="2961" y="21485"/>
                </a:cubicBezTo>
                <a:cubicBezTo>
                  <a:pt x="2961" y="21370"/>
                  <a:pt x="2961" y="21254"/>
                  <a:pt x="2961" y="21139"/>
                </a:cubicBezTo>
                <a:cubicBezTo>
                  <a:pt x="2961" y="20678"/>
                  <a:pt x="3009" y="20160"/>
                  <a:pt x="3009" y="19699"/>
                </a:cubicBezTo>
                <a:cubicBezTo>
                  <a:pt x="0" y="17683"/>
                  <a:pt x="0" y="17683"/>
                  <a:pt x="0" y="17683"/>
                </a:cubicBezTo>
                <a:cubicBezTo>
                  <a:pt x="194" y="16416"/>
                  <a:pt x="437" y="15149"/>
                  <a:pt x="825" y="13997"/>
                </a:cubicBezTo>
                <a:cubicBezTo>
                  <a:pt x="4174" y="14227"/>
                  <a:pt x="4174" y="14227"/>
                  <a:pt x="4174" y="14227"/>
                </a:cubicBezTo>
                <a:cubicBezTo>
                  <a:pt x="4611" y="13075"/>
                  <a:pt x="5145" y="12038"/>
                  <a:pt x="5776" y="11002"/>
                </a:cubicBezTo>
                <a:cubicBezTo>
                  <a:pt x="4126" y="7315"/>
                  <a:pt x="4126" y="7315"/>
                  <a:pt x="4126" y="7315"/>
                </a:cubicBezTo>
                <a:cubicBezTo>
                  <a:pt x="4466" y="6912"/>
                  <a:pt x="4805" y="6451"/>
                  <a:pt x="5145" y="6048"/>
                </a:cubicBezTo>
                <a:cubicBezTo>
                  <a:pt x="5485" y="5645"/>
                  <a:pt x="5825" y="5242"/>
                  <a:pt x="6213" y="4838"/>
                </a:cubicBezTo>
                <a:cubicBezTo>
                  <a:pt x="9125" y="6912"/>
                  <a:pt x="9125" y="6912"/>
                  <a:pt x="9125" y="6912"/>
                </a:cubicBezTo>
                <a:cubicBezTo>
                  <a:pt x="9999" y="6163"/>
                  <a:pt x="10873" y="5530"/>
                  <a:pt x="11795" y="5069"/>
                </a:cubicBezTo>
                <a:cubicBezTo>
                  <a:pt x="11795" y="922"/>
                  <a:pt x="11795" y="922"/>
                  <a:pt x="11795" y="922"/>
                </a:cubicBezTo>
                <a:cubicBezTo>
                  <a:pt x="12717" y="518"/>
                  <a:pt x="13737" y="230"/>
                  <a:pt x="14707" y="0"/>
                </a:cubicBezTo>
                <a:cubicBezTo>
                  <a:pt x="16455" y="3571"/>
                  <a:pt x="16455" y="3571"/>
                  <a:pt x="16455" y="3571"/>
                </a:cubicBezTo>
                <a:cubicBezTo>
                  <a:pt x="16989" y="3514"/>
                  <a:pt x="17523" y="3456"/>
                  <a:pt x="18057" y="3456"/>
                </a:cubicBezTo>
                <a:cubicBezTo>
                  <a:pt x="18057" y="6970"/>
                  <a:pt x="18057" y="6970"/>
                  <a:pt x="18057" y="6970"/>
                </a:cubicBezTo>
                <a:cubicBezTo>
                  <a:pt x="18105" y="6854"/>
                  <a:pt x="18154" y="6797"/>
                  <a:pt x="18202" y="6739"/>
                </a:cubicBezTo>
                <a:cubicBezTo>
                  <a:pt x="18591" y="6278"/>
                  <a:pt x="19076" y="6048"/>
                  <a:pt x="19610" y="6048"/>
                </a:cubicBezTo>
                <a:cubicBezTo>
                  <a:pt x="20144" y="6048"/>
                  <a:pt x="20629" y="6278"/>
                  <a:pt x="21018" y="6739"/>
                </a:cubicBezTo>
                <a:cubicBezTo>
                  <a:pt x="21406" y="7200"/>
                  <a:pt x="21600" y="7718"/>
                  <a:pt x="21600" y="8352"/>
                </a:cubicBezTo>
                <a:cubicBezTo>
                  <a:pt x="21600" y="9043"/>
                  <a:pt x="21406" y="9562"/>
                  <a:pt x="21018" y="10022"/>
                </a:cubicBezTo>
                <a:cubicBezTo>
                  <a:pt x="20629" y="10483"/>
                  <a:pt x="20144" y="10714"/>
                  <a:pt x="19610" y="10714"/>
                </a:cubicBezTo>
                <a:cubicBezTo>
                  <a:pt x="19076" y="10714"/>
                  <a:pt x="18591" y="10483"/>
                  <a:pt x="18202" y="10022"/>
                </a:cubicBezTo>
                <a:cubicBezTo>
                  <a:pt x="18154" y="9965"/>
                  <a:pt x="18105" y="9907"/>
                  <a:pt x="18057" y="9792"/>
                </a:cubicBezTo>
                <a:lnTo>
                  <a:pt x="18057" y="12384"/>
                </a:lnTo>
                <a:close/>
              </a:path>
            </a:pathLst>
          </a:custGeom>
          <a:solidFill>
            <a:schemeClr val="bg2"/>
          </a:solidFill>
          <a:ln w="19050">
            <a:solidFill>
              <a:srgbClr val="F2F2F2"/>
            </a:solidFill>
            <a:round/>
          </a:ln>
        </p:spPr>
        <p:txBody>
          <a:bodyPr lIns="0" tIns="0" rIns="0" bIns="0"/>
          <a:lstStyle/>
          <a:p>
            <a:pPr lvl="0"/>
            <a:endParaRPr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694" name="Shape 14694"/>
          <p:cNvSpPr/>
          <p:nvPr/>
        </p:nvSpPr>
        <p:spPr>
          <a:xfrm>
            <a:off x="6086703" y="1555505"/>
            <a:ext cx="2203788" cy="26338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135" y="18210"/>
                </a:moveTo>
                <a:cubicBezTo>
                  <a:pt x="14785" y="18210"/>
                  <a:pt x="14785" y="18210"/>
                  <a:pt x="14785" y="18210"/>
                </a:cubicBezTo>
                <a:cubicBezTo>
                  <a:pt x="14785" y="18210"/>
                  <a:pt x="14843" y="18258"/>
                  <a:pt x="14843" y="18258"/>
                </a:cubicBezTo>
                <a:cubicBezTo>
                  <a:pt x="15305" y="18646"/>
                  <a:pt x="15536" y="19130"/>
                  <a:pt x="15536" y="19663"/>
                </a:cubicBezTo>
                <a:cubicBezTo>
                  <a:pt x="15536" y="20196"/>
                  <a:pt x="15305" y="20680"/>
                  <a:pt x="14843" y="21019"/>
                </a:cubicBezTo>
                <a:cubicBezTo>
                  <a:pt x="14381" y="21406"/>
                  <a:pt x="13861" y="21600"/>
                  <a:pt x="13168" y="21600"/>
                </a:cubicBezTo>
                <a:cubicBezTo>
                  <a:pt x="12533" y="21600"/>
                  <a:pt x="12013" y="21406"/>
                  <a:pt x="11551" y="21019"/>
                </a:cubicBezTo>
                <a:cubicBezTo>
                  <a:pt x="11089" y="20680"/>
                  <a:pt x="10858" y="20196"/>
                  <a:pt x="10858" y="19663"/>
                </a:cubicBezTo>
                <a:cubicBezTo>
                  <a:pt x="10858" y="19130"/>
                  <a:pt x="11089" y="18646"/>
                  <a:pt x="11551" y="18258"/>
                </a:cubicBezTo>
                <a:cubicBezTo>
                  <a:pt x="11551" y="18258"/>
                  <a:pt x="11551" y="18210"/>
                  <a:pt x="11551" y="18210"/>
                </a:cubicBezTo>
                <a:cubicBezTo>
                  <a:pt x="9125" y="18210"/>
                  <a:pt x="9125" y="18210"/>
                  <a:pt x="9125" y="18210"/>
                </a:cubicBezTo>
                <a:cubicBezTo>
                  <a:pt x="9125" y="18210"/>
                  <a:pt x="9125" y="18161"/>
                  <a:pt x="9125" y="18113"/>
                </a:cubicBezTo>
                <a:cubicBezTo>
                  <a:pt x="9125" y="16030"/>
                  <a:pt x="8201" y="14190"/>
                  <a:pt x="6411" y="12737"/>
                </a:cubicBezTo>
                <a:cubicBezTo>
                  <a:pt x="4678" y="11236"/>
                  <a:pt x="2483" y="10461"/>
                  <a:pt x="0" y="10461"/>
                </a:cubicBezTo>
                <a:cubicBezTo>
                  <a:pt x="0" y="8282"/>
                  <a:pt x="0" y="8282"/>
                  <a:pt x="0" y="8282"/>
                </a:cubicBezTo>
                <a:cubicBezTo>
                  <a:pt x="58" y="8378"/>
                  <a:pt x="116" y="8427"/>
                  <a:pt x="173" y="8475"/>
                </a:cubicBezTo>
                <a:cubicBezTo>
                  <a:pt x="635" y="8863"/>
                  <a:pt x="1213" y="9057"/>
                  <a:pt x="1848" y="9057"/>
                </a:cubicBezTo>
                <a:cubicBezTo>
                  <a:pt x="2483" y="9057"/>
                  <a:pt x="3061" y="8863"/>
                  <a:pt x="3523" y="8475"/>
                </a:cubicBezTo>
                <a:cubicBezTo>
                  <a:pt x="3985" y="8088"/>
                  <a:pt x="4216" y="7652"/>
                  <a:pt x="4216" y="7071"/>
                </a:cubicBezTo>
                <a:cubicBezTo>
                  <a:pt x="4216" y="6538"/>
                  <a:pt x="3985" y="6102"/>
                  <a:pt x="3523" y="5715"/>
                </a:cubicBezTo>
                <a:cubicBezTo>
                  <a:pt x="3061" y="5327"/>
                  <a:pt x="2483" y="5134"/>
                  <a:pt x="1848" y="5134"/>
                </a:cubicBezTo>
                <a:cubicBezTo>
                  <a:pt x="1213" y="5134"/>
                  <a:pt x="635" y="5327"/>
                  <a:pt x="173" y="5715"/>
                </a:cubicBezTo>
                <a:cubicBezTo>
                  <a:pt x="116" y="5763"/>
                  <a:pt x="58" y="5812"/>
                  <a:pt x="0" y="5909"/>
                </a:cubicBezTo>
                <a:cubicBezTo>
                  <a:pt x="0" y="2954"/>
                  <a:pt x="0" y="2954"/>
                  <a:pt x="0" y="2954"/>
                </a:cubicBezTo>
                <a:cubicBezTo>
                  <a:pt x="58" y="2954"/>
                  <a:pt x="58" y="2954"/>
                  <a:pt x="116" y="2954"/>
                </a:cubicBezTo>
                <a:cubicBezTo>
                  <a:pt x="693" y="2954"/>
                  <a:pt x="1271" y="2954"/>
                  <a:pt x="1848" y="3003"/>
                </a:cubicBezTo>
                <a:cubicBezTo>
                  <a:pt x="3870" y="0"/>
                  <a:pt x="3870" y="0"/>
                  <a:pt x="3870" y="0"/>
                </a:cubicBezTo>
                <a:cubicBezTo>
                  <a:pt x="5025" y="194"/>
                  <a:pt x="6180" y="387"/>
                  <a:pt x="7277" y="726"/>
                </a:cubicBezTo>
                <a:cubicBezTo>
                  <a:pt x="7277" y="4165"/>
                  <a:pt x="7277" y="4165"/>
                  <a:pt x="7277" y="4165"/>
                </a:cubicBezTo>
                <a:cubicBezTo>
                  <a:pt x="8490" y="4601"/>
                  <a:pt x="9645" y="5134"/>
                  <a:pt x="10742" y="5812"/>
                </a:cubicBezTo>
                <a:cubicBezTo>
                  <a:pt x="14207" y="4068"/>
                  <a:pt x="14207" y="4068"/>
                  <a:pt x="14207" y="4068"/>
                </a:cubicBezTo>
                <a:cubicBezTo>
                  <a:pt x="14670" y="4407"/>
                  <a:pt x="15132" y="4746"/>
                  <a:pt x="15594" y="5134"/>
                </a:cubicBezTo>
                <a:cubicBezTo>
                  <a:pt x="15940" y="5473"/>
                  <a:pt x="16287" y="5763"/>
                  <a:pt x="16633" y="6102"/>
                </a:cubicBezTo>
                <a:cubicBezTo>
                  <a:pt x="14554" y="9008"/>
                  <a:pt x="14554" y="9008"/>
                  <a:pt x="14554" y="9008"/>
                </a:cubicBezTo>
                <a:cubicBezTo>
                  <a:pt x="15363" y="9880"/>
                  <a:pt x="16056" y="10848"/>
                  <a:pt x="16633" y="11817"/>
                </a:cubicBezTo>
                <a:cubicBezTo>
                  <a:pt x="20734" y="11817"/>
                  <a:pt x="20734" y="11817"/>
                  <a:pt x="20734" y="11817"/>
                </a:cubicBezTo>
                <a:cubicBezTo>
                  <a:pt x="21080" y="12737"/>
                  <a:pt x="21369" y="13657"/>
                  <a:pt x="21600" y="14578"/>
                </a:cubicBezTo>
                <a:cubicBezTo>
                  <a:pt x="18077" y="16515"/>
                  <a:pt x="18077" y="16515"/>
                  <a:pt x="18077" y="16515"/>
                </a:cubicBezTo>
                <a:cubicBezTo>
                  <a:pt x="18135" y="17048"/>
                  <a:pt x="18135" y="17580"/>
                  <a:pt x="18135" y="18113"/>
                </a:cubicBezTo>
                <a:cubicBezTo>
                  <a:pt x="18135" y="18161"/>
                  <a:pt x="18135" y="18161"/>
                  <a:pt x="18135" y="18210"/>
                </a:cubicBezTo>
                <a:close/>
              </a:path>
            </a:pathLst>
          </a:custGeom>
          <a:solidFill>
            <a:schemeClr val="accent2"/>
          </a:solidFill>
          <a:ln w="19050">
            <a:solidFill>
              <a:srgbClr val="F2F2F2"/>
            </a:solidFill>
            <a:round/>
          </a:ln>
        </p:spPr>
        <p:txBody>
          <a:bodyPr lIns="0" tIns="0" rIns="0" bIns="0"/>
          <a:lstStyle/>
          <a:p>
            <a:pPr lvl="0"/>
            <a:endParaRPr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695" name="Shape 14695"/>
          <p:cNvSpPr/>
          <p:nvPr/>
        </p:nvSpPr>
        <p:spPr>
          <a:xfrm>
            <a:off x="5649663" y="3775563"/>
            <a:ext cx="2647800" cy="21921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560" y="9082"/>
                </a:moveTo>
                <a:cubicBezTo>
                  <a:pt x="5629" y="9082"/>
                  <a:pt x="7457" y="8209"/>
                  <a:pt x="8900" y="6404"/>
                </a:cubicBezTo>
                <a:cubicBezTo>
                  <a:pt x="10391" y="4658"/>
                  <a:pt x="11113" y="2504"/>
                  <a:pt x="11161" y="0"/>
                </a:cubicBezTo>
                <a:cubicBezTo>
                  <a:pt x="13181" y="0"/>
                  <a:pt x="13181" y="0"/>
                  <a:pt x="13181" y="0"/>
                </a:cubicBezTo>
                <a:cubicBezTo>
                  <a:pt x="13181" y="0"/>
                  <a:pt x="13181" y="58"/>
                  <a:pt x="13181" y="58"/>
                </a:cubicBezTo>
                <a:cubicBezTo>
                  <a:pt x="12796" y="524"/>
                  <a:pt x="12604" y="1106"/>
                  <a:pt x="12604" y="1747"/>
                </a:cubicBezTo>
                <a:cubicBezTo>
                  <a:pt x="12604" y="2387"/>
                  <a:pt x="12796" y="2969"/>
                  <a:pt x="13181" y="3377"/>
                </a:cubicBezTo>
                <a:cubicBezTo>
                  <a:pt x="13566" y="3843"/>
                  <a:pt x="13999" y="4075"/>
                  <a:pt x="14528" y="4075"/>
                </a:cubicBezTo>
                <a:cubicBezTo>
                  <a:pt x="15106" y="4075"/>
                  <a:pt x="15539" y="3843"/>
                  <a:pt x="15923" y="3377"/>
                </a:cubicBezTo>
                <a:cubicBezTo>
                  <a:pt x="16308" y="2969"/>
                  <a:pt x="16501" y="2387"/>
                  <a:pt x="16501" y="1747"/>
                </a:cubicBezTo>
                <a:cubicBezTo>
                  <a:pt x="16501" y="1106"/>
                  <a:pt x="16308" y="524"/>
                  <a:pt x="15923" y="58"/>
                </a:cubicBezTo>
                <a:cubicBezTo>
                  <a:pt x="15923" y="58"/>
                  <a:pt x="15875" y="0"/>
                  <a:pt x="15875" y="0"/>
                </a:cubicBezTo>
                <a:cubicBezTo>
                  <a:pt x="18665" y="0"/>
                  <a:pt x="18665" y="0"/>
                  <a:pt x="18665" y="0"/>
                </a:cubicBezTo>
                <a:cubicBezTo>
                  <a:pt x="18665" y="640"/>
                  <a:pt x="18665" y="1281"/>
                  <a:pt x="18617" y="1863"/>
                </a:cubicBezTo>
                <a:cubicBezTo>
                  <a:pt x="21600" y="3843"/>
                  <a:pt x="21600" y="3843"/>
                  <a:pt x="21600" y="3843"/>
                </a:cubicBezTo>
                <a:cubicBezTo>
                  <a:pt x="21456" y="4949"/>
                  <a:pt x="21215" y="5997"/>
                  <a:pt x="20927" y="7045"/>
                </a:cubicBezTo>
                <a:cubicBezTo>
                  <a:pt x="17415" y="7278"/>
                  <a:pt x="17415" y="7278"/>
                  <a:pt x="17415" y="7278"/>
                </a:cubicBezTo>
                <a:cubicBezTo>
                  <a:pt x="16982" y="8442"/>
                  <a:pt x="16453" y="9548"/>
                  <a:pt x="15779" y="10654"/>
                </a:cubicBezTo>
                <a:cubicBezTo>
                  <a:pt x="17559" y="14148"/>
                  <a:pt x="17559" y="14148"/>
                  <a:pt x="17559" y="14148"/>
                </a:cubicBezTo>
                <a:cubicBezTo>
                  <a:pt x="17222" y="14613"/>
                  <a:pt x="16886" y="15021"/>
                  <a:pt x="16549" y="15487"/>
                </a:cubicBezTo>
                <a:cubicBezTo>
                  <a:pt x="16164" y="15894"/>
                  <a:pt x="15827" y="16302"/>
                  <a:pt x="15442" y="16709"/>
                </a:cubicBezTo>
                <a:cubicBezTo>
                  <a:pt x="12508" y="14613"/>
                  <a:pt x="12508" y="14613"/>
                  <a:pt x="12508" y="14613"/>
                </a:cubicBezTo>
                <a:cubicBezTo>
                  <a:pt x="11594" y="15429"/>
                  <a:pt x="10680" y="16069"/>
                  <a:pt x="9718" y="16593"/>
                </a:cubicBezTo>
                <a:cubicBezTo>
                  <a:pt x="9718" y="20727"/>
                  <a:pt x="9718" y="20727"/>
                  <a:pt x="9718" y="20727"/>
                </a:cubicBezTo>
                <a:cubicBezTo>
                  <a:pt x="8804" y="21134"/>
                  <a:pt x="7890" y="21425"/>
                  <a:pt x="6927" y="21600"/>
                </a:cubicBezTo>
                <a:cubicBezTo>
                  <a:pt x="5196" y="17990"/>
                  <a:pt x="5196" y="17990"/>
                  <a:pt x="5196" y="17990"/>
                </a:cubicBezTo>
                <a:cubicBezTo>
                  <a:pt x="4666" y="18049"/>
                  <a:pt x="4137" y="18107"/>
                  <a:pt x="3656" y="18107"/>
                </a:cubicBezTo>
                <a:cubicBezTo>
                  <a:pt x="3608" y="18107"/>
                  <a:pt x="3608" y="18107"/>
                  <a:pt x="3560" y="18107"/>
                </a:cubicBezTo>
                <a:cubicBezTo>
                  <a:pt x="3560" y="14439"/>
                  <a:pt x="3560" y="14439"/>
                  <a:pt x="3560" y="14439"/>
                </a:cubicBezTo>
                <a:cubicBezTo>
                  <a:pt x="3512" y="14555"/>
                  <a:pt x="3416" y="14672"/>
                  <a:pt x="3319" y="14788"/>
                </a:cubicBezTo>
                <a:cubicBezTo>
                  <a:pt x="2935" y="15254"/>
                  <a:pt x="2453" y="15487"/>
                  <a:pt x="1924" y="15487"/>
                </a:cubicBezTo>
                <a:cubicBezTo>
                  <a:pt x="1395" y="15487"/>
                  <a:pt x="914" y="15254"/>
                  <a:pt x="529" y="14788"/>
                </a:cubicBezTo>
                <a:cubicBezTo>
                  <a:pt x="192" y="14381"/>
                  <a:pt x="0" y="13798"/>
                  <a:pt x="0" y="13158"/>
                </a:cubicBezTo>
                <a:cubicBezTo>
                  <a:pt x="0" y="12518"/>
                  <a:pt x="192" y="11935"/>
                  <a:pt x="529" y="11470"/>
                </a:cubicBezTo>
                <a:cubicBezTo>
                  <a:pt x="914" y="11004"/>
                  <a:pt x="1395" y="10771"/>
                  <a:pt x="1924" y="10771"/>
                </a:cubicBezTo>
                <a:cubicBezTo>
                  <a:pt x="2453" y="10771"/>
                  <a:pt x="2935" y="11004"/>
                  <a:pt x="3319" y="11470"/>
                </a:cubicBezTo>
                <a:cubicBezTo>
                  <a:pt x="3416" y="11586"/>
                  <a:pt x="3512" y="11702"/>
                  <a:pt x="3560" y="11819"/>
                </a:cubicBezTo>
                <a:lnTo>
                  <a:pt x="3560" y="9082"/>
                </a:lnTo>
                <a:close/>
              </a:path>
            </a:pathLst>
          </a:custGeom>
          <a:solidFill>
            <a:schemeClr val="accent1"/>
          </a:solidFill>
          <a:ln w="19050">
            <a:solidFill>
              <a:srgbClr val="F2F2F2"/>
            </a:solidFill>
            <a:round/>
          </a:ln>
        </p:spPr>
        <p:txBody>
          <a:bodyPr lIns="0" tIns="0" rIns="0" bIns="0"/>
          <a:lstStyle/>
          <a:p>
            <a:pPr lvl="0"/>
            <a:endParaRPr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696" name="Shape 14696"/>
          <p:cNvSpPr/>
          <p:nvPr/>
        </p:nvSpPr>
        <p:spPr>
          <a:xfrm>
            <a:off x="3894540" y="3326901"/>
            <a:ext cx="2192165" cy="26338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1236"/>
                </a:moveTo>
                <a:cubicBezTo>
                  <a:pt x="21600" y="13512"/>
                  <a:pt x="21600" y="13512"/>
                  <a:pt x="21600" y="13512"/>
                </a:cubicBezTo>
                <a:cubicBezTo>
                  <a:pt x="21542" y="13415"/>
                  <a:pt x="21426" y="13318"/>
                  <a:pt x="21310" y="13222"/>
                </a:cubicBezTo>
                <a:cubicBezTo>
                  <a:pt x="20845" y="12834"/>
                  <a:pt x="20265" y="12640"/>
                  <a:pt x="19626" y="12640"/>
                </a:cubicBezTo>
                <a:cubicBezTo>
                  <a:pt x="18987" y="12640"/>
                  <a:pt x="18406" y="12834"/>
                  <a:pt x="17942" y="13222"/>
                </a:cubicBezTo>
                <a:cubicBezTo>
                  <a:pt x="17535" y="13609"/>
                  <a:pt x="17303" y="14093"/>
                  <a:pt x="17303" y="14626"/>
                </a:cubicBezTo>
                <a:cubicBezTo>
                  <a:pt x="17303" y="15159"/>
                  <a:pt x="17535" y="15643"/>
                  <a:pt x="17942" y="15982"/>
                </a:cubicBezTo>
                <a:cubicBezTo>
                  <a:pt x="18406" y="16370"/>
                  <a:pt x="18987" y="16563"/>
                  <a:pt x="19626" y="16563"/>
                </a:cubicBezTo>
                <a:cubicBezTo>
                  <a:pt x="20265" y="16563"/>
                  <a:pt x="20845" y="16370"/>
                  <a:pt x="21310" y="15982"/>
                </a:cubicBezTo>
                <a:cubicBezTo>
                  <a:pt x="21426" y="15885"/>
                  <a:pt x="21542" y="15788"/>
                  <a:pt x="21600" y="15691"/>
                </a:cubicBezTo>
                <a:cubicBezTo>
                  <a:pt x="21600" y="18743"/>
                  <a:pt x="21600" y="18743"/>
                  <a:pt x="21600" y="18743"/>
                </a:cubicBezTo>
                <a:cubicBezTo>
                  <a:pt x="20961" y="18743"/>
                  <a:pt x="20381" y="18694"/>
                  <a:pt x="19742" y="18646"/>
                </a:cubicBezTo>
                <a:cubicBezTo>
                  <a:pt x="17535" y="21600"/>
                  <a:pt x="17535" y="21600"/>
                  <a:pt x="17535" y="21600"/>
                </a:cubicBezTo>
                <a:cubicBezTo>
                  <a:pt x="16316" y="21455"/>
                  <a:pt x="15155" y="21164"/>
                  <a:pt x="14052" y="20825"/>
                </a:cubicBezTo>
                <a:cubicBezTo>
                  <a:pt x="14342" y="17483"/>
                  <a:pt x="14342" y="17483"/>
                  <a:pt x="14342" y="17483"/>
                </a:cubicBezTo>
                <a:cubicBezTo>
                  <a:pt x="13065" y="16999"/>
                  <a:pt x="11845" y="16370"/>
                  <a:pt x="10684" y="15643"/>
                </a:cubicBezTo>
                <a:cubicBezTo>
                  <a:pt x="7490" y="17580"/>
                  <a:pt x="7490" y="17580"/>
                  <a:pt x="7490" y="17580"/>
                </a:cubicBezTo>
                <a:cubicBezTo>
                  <a:pt x="7026" y="17241"/>
                  <a:pt x="6561" y="16902"/>
                  <a:pt x="6155" y="16563"/>
                </a:cubicBezTo>
                <a:cubicBezTo>
                  <a:pt x="5632" y="16127"/>
                  <a:pt x="5168" y="15740"/>
                  <a:pt x="4761" y="15304"/>
                </a:cubicBezTo>
                <a:cubicBezTo>
                  <a:pt x="6852" y="12301"/>
                  <a:pt x="6852" y="12301"/>
                  <a:pt x="6852" y="12301"/>
                </a:cubicBezTo>
                <a:cubicBezTo>
                  <a:pt x="6097" y="11478"/>
                  <a:pt x="5516" y="10606"/>
                  <a:pt x="4994" y="9638"/>
                </a:cubicBezTo>
                <a:cubicBezTo>
                  <a:pt x="871" y="9638"/>
                  <a:pt x="871" y="9638"/>
                  <a:pt x="871" y="9638"/>
                </a:cubicBezTo>
                <a:cubicBezTo>
                  <a:pt x="465" y="8717"/>
                  <a:pt x="232" y="7797"/>
                  <a:pt x="0" y="6829"/>
                </a:cubicBezTo>
                <a:cubicBezTo>
                  <a:pt x="3600" y="5037"/>
                  <a:pt x="3600" y="5037"/>
                  <a:pt x="3600" y="5037"/>
                </a:cubicBezTo>
                <a:cubicBezTo>
                  <a:pt x="3600" y="4746"/>
                  <a:pt x="3542" y="4407"/>
                  <a:pt x="3542" y="4068"/>
                </a:cubicBezTo>
                <a:cubicBezTo>
                  <a:pt x="3542" y="3971"/>
                  <a:pt x="3542" y="3826"/>
                  <a:pt x="3542" y="3681"/>
                </a:cubicBezTo>
                <a:cubicBezTo>
                  <a:pt x="6852" y="3681"/>
                  <a:pt x="6852" y="3681"/>
                  <a:pt x="6852" y="3681"/>
                </a:cubicBezTo>
                <a:cubicBezTo>
                  <a:pt x="6677" y="3584"/>
                  <a:pt x="6503" y="3487"/>
                  <a:pt x="6329" y="3342"/>
                </a:cubicBezTo>
                <a:cubicBezTo>
                  <a:pt x="5865" y="2954"/>
                  <a:pt x="5632" y="2518"/>
                  <a:pt x="5632" y="1986"/>
                </a:cubicBezTo>
                <a:cubicBezTo>
                  <a:pt x="5632" y="1404"/>
                  <a:pt x="5865" y="969"/>
                  <a:pt x="6329" y="581"/>
                </a:cubicBezTo>
                <a:cubicBezTo>
                  <a:pt x="6794" y="194"/>
                  <a:pt x="7374" y="0"/>
                  <a:pt x="8013" y="0"/>
                </a:cubicBezTo>
                <a:cubicBezTo>
                  <a:pt x="8652" y="0"/>
                  <a:pt x="9232" y="194"/>
                  <a:pt x="9697" y="581"/>
                </a:cubicBezTo>
                <a:cubicBezTo>
                  <a:pt x="10161" y="969"/>
                  <a:pt x="10394" y="1404"/>
                  <a:pt x="10394" y="1986"/>
                </a:cubicBezTo>
                <a:cubicBezTo>
                  <a:pt x="10394" y="2518"/>
                  <a:pt x="10161" y="2954"/>
                  <a:pt x="9697" y="3342"/>
                </a:cubicBezTo>
                <a:cubicBezTo>
                  <a:pt x="9523" y="3487"/>
                  <a:pt x="9348" y="3584"/>
                  <a:pt x="9174" y="3681"/>
                </a:cubicBezTo>
                <a:cubicBezTo>
                  <a:pt x="12426" y="3681"/>
                  <a:pt x="12426" y="3681"/>
                  <a:pt x="12426" y="3681"/>
                </a:cubicBezTo>
                <a:cubicBezTo>
                  <a:pt x="12426" y="5763"/>
                  <a:pt x="13297" y="7555"/>
                  <a:pt x="15097" y="9008"/>
                </a:cubicBezTo>
                <a:cubicBezTo>
                  <a:pt x="16897" y="10509"/>
                  <a:pt x="19045" y="11236"/>
                  <a:pt x="21600" y="11236"/>
                </a:cubicBezTo>
                <a:cubicBezTo>
                  <a:pt x="21600" y="11236"/>
                  <a:pt x="21600" y="11236"/>
                  <a:pt x="21600" y="11236"/>
                </a:cubicBezTo>
                <a:close/>
              </a:path>
            </a:pathLst>
          </a:custGeom>
          <a:solidFill>
            <a:schemeClr val="tx2"/>
          </a:solidFill>
          <a:ln w="19050">
            <a:solidFill>
              <a:srgbClr val="F2F2F2"/>
            </a:solidFill>
            <a:round/>
          </a:ln>
        </p:spPr>
        <p:txBody>
          <a:bodyPr lIns="0" tIns="0" rIns="0" bIns="0"/>
          <a:lstStyle/>
          <a:p>
            <a:pPr lvl="0"/>
            <a:endParaRPr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709" name="Shape 14709"/>
          <p:cNvSpPr/>
          <p:nvPr/>
        </p:nvSpPr>
        <p:spPr>
          <a:xfrm>
            <a:off x="2804226" y="2304034"/>
            <a:ext cx="1911707" cy="1"/>
          </a:xfrm>
          <a:prstGeom prst="line">
            <a:avLst/>
          </a:prstGeom>
          <a:ln w="6350">
            <a:solidFill>
              <a:schemeClr val="bg2"/>
            </a:solidFill>
            <a:prstDash val="dash"/>
            <a:round/>
            <a:headEnd type="oval"/>
          </a:ln>
        </p:spPr>
        <p:txBody>
          <a:bodyPr lIns="0" tIns="0" rIns="0" bIns="0"/>
          <a:lstStyle/>
          <a:p>
            <a:pPr lvl="0">
              <a:defRPr sz="1200">
                <a:uFillTx/>
                <a:latin typeface="+mj-lt"/>
                <a:ea typeface="+mj-ea"/>
                <a:cs typeface="+mj-cs"/>
                <a:sym typeface="Helvetica"/>
              </a:defRPr>
            </a:pPr>
            <a:endParaRPr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710" name="Shape 14710"/>
          <p:cNvSpPr/>
          <p:nvPr/>
        </p:nvSpPr>
        <p:spPr>
          <a:xfrm>
            <a:off x="2874066" y="4640641"/>
            <a:ext cx="1765671" cy="1"/>
          </a:xfrm>
          <a:prstGeom prst="line">
            <a:avLst/>
          </a:prstGeom>
          <a:ln w="6350">
            <a:solidFill>
              <a:schemeClr val="tx2"/>
            </a:solidFill>
            <a:prstDash val="dash"/>
            <a:round/>
            <a:headEnd type="oval"/>
          </a:ln>
        </p:spPr>
        <p:txBody>
          <a:bodyPr lIns="0" tIns="0" rIns="0" bIns="0"/>
          <a:lstStyle/>
          <a:p>
            <a:pPr lvl="0">
              <a:defRPr sz="1200">
                <a:uFillTx/>
                <a:latin typeface="+mj-lt"/>
                <a:ea typeface="+mj-ea"/>
                <a:cs typeface="+mj-cs"/>
                <a:sym typeface="Helvetica"/>
              </a:defRPr>
            </a:pPr>
            <a:endParaRPr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711" name="Shape 14711"/>
          <p:cNvSpPr/>
          <p:nvPr/>
        </p:nvSpPr>
        <p:spPr>
          <a:xfrm flipH="1">
            <a:off x="7481009" y="2304034"/>
            <a:ext cx="1949464" cy="1"/>
          </a:xfrm>
          <a:prstGeom prst="line">
            <a:avLst/>
          </a:prstGeom>
          <a:ln w="6350">
            <a:solidFill>
              <a:schemeClr val="accent2"/>
            </a:solidFill>
            <a:prstDash val="dash"/>
            <a:round/>
            <a:headEnd type="oval"/>
          </a:ln>
        </p:spPr>
        <p:txBody>
          <a:bodyPr lIns="0" tIns="0" rIns="0" bIns="0"/>
          <a:lstStyle/>
          <a:p>
            <a:pPr lvl="0">
              <a:defRPr sz="1200">
                <a:uFillTx/>
                <a:latin typeface="+mj-lt"/>
                <a:ea typeface="+mj-ea"/>
                <a:cs typeface="+mj-cs"/>
                <a:sym typeface="Helvetica"/>
              </a:defRPr>
            </a:pPr>
            <a:endParaRPr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712" name="Shape 14712"/>
          <p:cNvSpPr/>
          <p:nvPr/>
        </p:nvSpPr>
        <p:spPr>
          <a:xfrm flipH="1">
            <a:off x="7481009" y="4582664"/>
            <a:ext cx="1949467" cy="1"/>
          </a:xfrm>
          <a:prstGeom prst="line">
            <a:avLst/>
          </a:prstGeom>
          <a:ln w="6350">
            <a:solidFill>
              <a:schemeClr val="accent1"/>
            </a:solidFill>
            <a:prstDash val="dash"/>
            <a:round/>
            <a:headEnd type="oval"/>
          </a:ln>
        </p:spPr>
        <p:txBody>
          <a:bodyPr lIns="0" tIns="0" rIns="0" bIns="0"/>
          <a:lstStyle/>
          <a:p>
            <a:pPr lvl="0">
              <a:defRPr sz="1200">
                <a:uFillTx/>
                <a:latin typeface="+mj-lt"/>
                <a:ea typeface="+mj-ea"/>
                <a:cs typeface="+mj-cs"/>
                <a:sym typeface="Helvetica"/>
              </a:defRPr>
            </a:pPr>
            <a:endParaRPr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713" name="Shape 14713"/>
          <p:cNvSpPr/>
          <p:nvPr/>
        </p:nvSpPr>
        <p:spPr>
          <a:xfrm>
            <a:off x="5744343" y="3455737"/>
            <a:ext cx="649688" cy="6394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234" y="13034"/>
                </a:moveTo>
                <a:cubicBezTo>
                  <a:pt x="20136" y="17876"/>
                  <a:pt x="15742" y="21600"/>
                  <a:pt x="10617" y="21600"/>
                </a:cubicBezTo>
                <a:cubicBezTo>
                  <a:pt x="8054" y="21600"/>
                  <a:pt x="5492" y="20483"/>
                  <a:pt x="3295" y="18621"/>
                </a:cubicBezTo>
                <a:cubicBezTo>
                  <a:pt x="1831" y="20483"/>
                  <a:pt x="1831" y="20483"/>
                  <a:pt x="1831" y="20483"/>
                </a:cubicBezTo>
                <a:cubicBezTo>
                  <a:pt x="1464" y="20483"/>
                  <a:pt x="1464" y="20483"/>
                  <a:pt x="1098" y="20483"/>
                </a:cubicBezTo>
                <a:cubicBezTo>
                  <a:pt x="732" y="20483"/>
                  <a:pt x="0" y="20110"/>
                  <a:pt x="0" y="19738"/>
                </a:cubicBezTo>
                <a:cubicBezTo>
                  <a:pt x="0" y="13407"/>
                  <a:pt x="0" y="13407"/>
                  <a:pt x="0" y="13407"/>
                </a:cubicBezTo>
                <a:cubicBezTo>
                  <a:pt x="0" y="13034"/>
                  <a:pt x="732" y="12662"/>
                  <a:pt x="1098" y="12662"/>
                </a:cubicBezTo>
                <a:cubicBezTo>
                  <a:pt x="7322" y="12662"/>
                  <a:pt x="7322" y="12662"/>
                  <a:pt x="7322" y="12662"/>
                </a:cubicBezTo>
                <a:cubicBezTo>
                  <a:pt x="7688" y="12662"/>
                  <a:pt x="8054" y="13034"/>
                  <a:pt x="8054" y="13407"/>
                </a:cubicBezTo>
                <a:cubicBezTo>
                  <a:pt x="8054" y="13779"/>
                  <a:pt x="8054" y="13779"/>
                  <a:pt x="8054" y="14152"/>
                </a:cubicBezTo>
                <a:cubicBezTo>
                  <a:pt x="5858" y="16014"/>
                  <a:pt x="5858" y="16014"/>
                  <a:pt x="5858" y="16014"/>
                </a:cubicBezTo>
                <a:cubicBezTo>
                  <a:pt x="7322" y="17131"/>
                  <a:pt x="9153" y="17876"/>
                  <a:pt x="10983" y="17876"/>
                </a:cubicBezTo>
                <a:cubicBezTo>
                  <a:pt x="13180" y="17876"/>
                  <a:pt x="15742" y="16759"/>
                  <a:pt x="16841" y="14524"/>
                </a:cubicBezTo>
                <a:cubicBezTo>
                  <a:pt x="17207" y="13779"/>
                  <a:pt x="17573" y="13407"/>
                  <a:pt x="17573" y="12662"/>
                </a:cubicBezTo>
                <a:cubicBezTo>
                  <a:pt x="17573" y="12662"/>
                  <a:pt x="17939" y="12662"/>
                  <a:pt x="17939" y="12662"/>
                </a:cubicBezTo>
                <a:cubicBezTo>
                  <a:pt x="20868" y="12662"/>
                  <a:pt x="20868" y="12662"/>
                  <a:pt x="20868" y="12662"/>
                </a:cubicBezTo>
                <a:cubicBezTo>
                  <a:pt x="20868" y="12662"/>
                  <a:pt x="21234" y="12662"/>
                  <a:pt x="21234" y="13034"/>
                </a:cubicBezTo>
                <a:cubicBezTo>
                  <a:pt x="21234" y="13034"/>
                  <a:pt x="21234" y="13034"/>
                  <a:pt x="21234" y="13034"/>
                </a:cubicBezTo>
                <a:close/>
                <a:moveTo>
                  <a:pt x="21600" y="7821"/>
                </a:moveTo>
                <a:cubicBezTo>
                  <a:pt x="21600" y="8566"/>
                  <a:pt x="21234" y="8938"/>
                  <a:pt x="20502" y="8938"/>
                </a:cubicBezTo>
                <a:cubicBezTo>
                  <a:pt x="14278" y="8938"/>
                  <a:pt x="14278" y="8938"/>
                  <a:pt x="14278" y="8938"/>
                </a:cubicBezTo>
                <a:cubicBezTo>
                  <a:pt x="13912" y="8938"/>
                  <a:pt x="13546" y="8566"/>
                  <a:pt x="13546" y="7821"/>
                </a:cubicBezTo>
                <a:cubicBezTo>
                  <a:pt x="13546" y="7821"/>
                  <a:pt x="13546" y="7448"/>
                  <a:pt x="13912" y="7448"/>
                </a:cubicBezTo>
                <a:cubicBezTo>
                  <a:pt x="15742" y="5214"/>
                  <a:pt x="15742" y="5214"/>
                  <a:pt x="15742" y="5214"/>
                </a:cubicBezTo>
                <a:cubicBezTo>
                  <a:pt x="14278" y="4097"/>
                  <a:pt x="12447" y="3352"/>
                  <a:pt x="10983" y="3352"/>
                </a:cubicBezTo>
                <a:cubicBezTo>
                  <a:pt x="8420" y="3352"/>
                  <a:pt x="6224" y="4841"/>
                  <a:pt x="4759" y="7076"/>
                </a:cubicBezTo>
                <a:cubicBezTo>
                  <a:pt x="4393" y="7448"/>
                  <a:pt x="4393" y="7821"/>
                  <a:pt x="4027" y="8566"/>
                </a:cubicBezTo>
                <a:cubicBezTo>
                  <a:pt x="4027" y="8938"/>
                  <a:pt x="3661" y="8938"/>
                  <a:pt x="3661" y="8938"/>
                </a:cubicBezTo>
                <a:cubicBezTo>
                  <a:pt x="732" y="8938"/>
                  <a:pt x="732" y="8938"/>
                  <a:pt x="732" y="8938"/>
                </a:cubicBezTo>
                <a:cubicBezTo>
                  <a:pt x="732" y="8938"/>
                  <a:pt x="366" y="8566"/>
                  <a:pt x="366" y="8566"/>
                </a:cubicBezTo>
                <a:cubicBezTo>
                  <a:pt x="366" y="8566"/>
                  <a:pt x="366" y="8193"/>
                  <a:pt x="366" y="8193"/>
                </a:cubicBezTo>
                <a:cubicBezTo>
                  <a:pt x="1464" y="3352"/>
                  <a:pt x="5858" y="0"/>
                  <a:pt x="10983" y="0"/>
                </a:cubicBezTo>
                <a:cubicBezTo>
                  <a:pt x="13546" y="0"/>
                  <a:pt x="16108" y="1117"/>
                  <a:pt x="18305" y="2979"/>
                </a:cubicBezTo>
                <a:cubicBezTo>
                  <a:pt x="20136" y="1117"/>
                  <a:pt x="20136" y="1117"/>
                  <a:pt x="20136" y="1117"/>
                </a:cubicBezTo>
                <a:cubicBezTo>
                  <a:pt x="20136" y="745"/>
                  <a:pt x="20502" y="745"/>
                  <a:pt x="20502" y="745"/>
                </a:cubicBezTo>
                <a:cubicBezTo>
                  <a:pt x="21234" y="745"/>
                  <a:pt x="21600" y="1117"/>
                  <a:pt x="21600" y="1490"/>
                </a:cubicBezTo>
                <a:lnTo>
                  <a:pt x="21600" y="7821"/>
                </a:lnTo>
                <a:close/>
              </a:path>
            </a:pathLst>
          </a:custGeom>
          <a:solidFill>
            <a:srgbClr val="808080"/>
          </a:solidFill>
          <a:ln w="12700">
            <a:miter lim="400000"/>
          </a:ln>
        </p:spPr>
        <p:txBody>
          <a:bodyPr lIns="0" tIns="0" rIns="0" bIns="0"/>
          <a:lstStyle/>
          <a:p>
            <a:pPr lvl="0"/>
            <a:endParaRPr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4294967295"/>
          </p:nvPr>
        </p:nvSpPr>
        <p:spPr>
          <a:xfrm>
            <a:off x="11201867" y="6356350"/>
            <a:ext cx="474133" cy="365125"/>
          </a:xfrm>
        </p:spPr>
        <p:txBody>
          <a:bodyPr/>
          <a:lstStyle/>
          <a:p>
            <a:fld id="{86CB4B4D-7CA3-9044-876B-883B54F8677D}" type="slidenum">
              <a:rPr lang="en-US" altLang="zh-CN" smtClean="0"/>
            </a:fld>
            <a:endParaRPr lang="en-US" altLang="zh-CN"/>
          </a:p>
        </p:txBody>
      </p:sp>
      <p:sp>
        <p:nvSpPr>
          <p:cNvPr id="31" name="矩形 30"/>
          <p:cNvSpPr/>
          <p:nvPr/>
        </p:nvSpPr>
        <p:spPr>
          <a:xfrm>
            <a:off x="2128139" y="6087498"/>
            <a:ext cx="7947236" cy="3366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2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企业文化建设是现代企业发展的重要内容，是精神文明的重要体现，是企业得以长久发展的重要保障</a:t>
            </a:r>
            <a:endParaRPr lang="en-US" altLang="zh-CN" sz="1200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2" name="组合 31"/>
          <p:cNvGrpSpPr/>
          <p:nvPr/>
        </p:nvGrpSpPr>
        <p:grpSpPr>
          <a:xfrm>
            <a:off x="4804516" y="2519205"/>
            <a:ext cx="2590481" cy="2628914"/>
            <a:chOff x="4798756" y="2114937"/>
            <a:chExt cx="2590481" cy="2628914"/>
          </a:xfrm>
        </p:grpSpPr>
        <p:sp>
          <p:nvSpPr>
            <p:cNvPr id="33" name="矩形 45"/>
            <p:cNvSpPr/>
            <p:nvPr/>
          </p:nvSpPr>
          <p:spPr>
            <a:xfrm rot="19102303">
              <a:off x="4798756" y="2389667"/>
              <a:ext cx="1462907" cy="727599"/>
            </a:xfrm>
            <a:custGeom>
              <a:avLst/>
              <a:gdLst>
                <a:gd name="connsiteX0" fmla="*/ 0 w 1511952"/>
                <a:gd name="connsiteY0" fmla="*/ 0 h 295978"/>
                <a:gd name="connsiteX1" fmla="*/ 1511952 w 1511952"/>
                <a:gd name="connsiteY1" fmla="*/ 0 h 295978"/>
                <a:gd name="connsiteX2" fmla="*/ 1511952 w 1511952"/>
                <a:gd name="connsiteY2" fmla="*/ 295978 h 295978"/>
                <a:gd name="connsiteX3" fmla="*/ 0 w 1511952"/>
                <a:gd name="connsiteY3" fmla="*/ 295978 h 295978"/>
                <a:gd name="connsiteX4" fmla="*/ 0 w 1511952"/>
                <a:gd name="connsiteY4" fmla="*/ 0 h 295978"/>
                <a:gd name="connsiteX0-1" fmla="*/ 0 w 1511952"/>
                <a:gd name="connsiteY0-2" fmla="*/ 105833 h 401811"/>
                <a:gd name="connsiteX1-3" fmla="*/ 1511952 w 1511952"/>
                <a:gd name="connsiteY1-4" fmla="*/ 105833 h 401811"/>
                <a:gd name="connsiteX2-5" fmla="*/ 1511952 w 1511952"/>
                <a:gd name="connsiteY2-6" fmla="*/ 401811 h 401811"/>
                <a:gd name="connsiteX3-7" fmla="*/ 0 w 1511952"/>
                <a:gd name="connsiteY3-8" fmla="*/ 401811 h 401811"/>
                <a:gd name="connsiteX4-9" fmla="*/ 0 w 1511952"/>
                <a:gd name="connsiteY4-10" fmla="*/ 105833 h 401811"/>
                <a:gd name="connsiteX0-11" fmla="*/ 0 w 1511952"/>
                <a:gd name="connsiteY0-12" fmla="*/ 171524 h 467502"/>
                <a:gd name="connsiteX1-13" fmla="*/ 1511952 w 1511952"/>
                <a:gd name="connsiteY1-14" fmla="*/ 171524 h 467502"/>
                <a:gd name="connsiteX2-15" fmla="*/ 1511952 w 1511952"/>
                <a:gd name="connsiteY2-16" fmla="*/ 467502 h 467502"/>
                <a:gd name="connsiteX3-17" fmla="*/ 0 w 1511952"/>
                <a:gd name="connsiteY3-18" fmla="*/ 467502 h 467502"/>
                <a:gd name="connsiteX4-19" fmla="*/ 0 w 1511952"/>
                <a:gd name="connsiteY4-20" fmla="*/ 171524 h 467502"/>
                <a:gd name="connsiteX0-21" fmla="*/ 0 w 1623871"/>
                <a:gd name="connsiteY0-22" fmla="*/ 216069 h 431085"/>
                <a:gd name="connsiteX1-23" fmla="*/ 1623871 w 1623871"/>
                <a:gd name="connsiteY1-24" fmla="*/ 135107 h 431085"/>
                <a:gd name="connsiteX2-25" fmla="*/ 1623871 w 1623871"/>
                <a:gd name="connsiteY2-26" fmla="*/ 431085 h 431085"/>
                <a:gd name="connsiteX3-27" fmla="*/ 111919 w 1623871"/>
                <a:gd name="connsiteY3-28" fmla="*/ 431085 h 431085"/>
                <a:gd name="connsiteX4-29" fmla="*/ 0 w 1623871"/>
                <a:gd name="connsiteY4-30" fmla="*/ 216069 h 431085"/>
                <a:gd name="connsiteX0-31" fmla="*/ 0 w 1811990"/>
                <a:gd name="connsiteY0-32" fmla="*/ 178613 h 393629"/>
                <a:gd name="connsiteX1-33" fmla="*/ 1811990 w 1811990"/>
                <a:gd name="connsiteY1-34" fmla="*/ 164326 h 393629"/>
                <a:gd name="connsiteX2-35" fmla="*/ 1623871 w 1811990"/>
                <a:gd name="connsiteY2-36" fmla="*/ 393629 h 393629"/>
                <a:gd name="connsiteX3-37" fmla="*/ 111919 w 1811990"/>
                <a:gd name="connsiteY3-38" fmla="*/ 393629 h 393629"/>
                <a:gd name="connsiteX4-39" fmla="*/ 0 w 1811990"/>
                <a:gd name="connsiteY4-40" fmla="*/ 178613 h 393629"/>
                <a:gd name="connsiteX0-41" fmla="*/ 0 w 1811990"/>
                <a:gd name="connsiteY0-42" fmla="*/ 313434 h 528450"/>
                <a:gd name="connsiteX1-43" fmla="*/ 1811990 w 1811990"/>
                <a:gd name="connsiteY1-44" fmla="*/ 299147 h 528450"/>
                <a:gd name="connsiteX2-45" fmla="*/ 1623871 w 1811990"/>
                <a:gd name="connsiteY2-46" fmla="*/ 528450 h 528450"/>
                <a:gd name="connsiteX3-47" fmla="*/ 111919 w 1811990"/>
                <a:gd name="connsiteY3-48" fmla="*/ 528450 h 528450"/>
                <a:gd name="connsiteX4-49" fmla="*/ 0 w 1811990"/>
                <a:gd name="connsiteY4-50" fmla="*/ 313434 h 528450"/>
                <a:gd name="connsiteX0-51" fmla="*/ 0 w 1811990"/>
                <a:gd name="connsiteY0-52" fmla="*/ 416193 h 631209"/>
                <a:gd name="connsiteX1-53" fmla="*/ 1811990 w 1811990"/>
                <a:gd name="connsiteY1-54" fmla="*/ 401906 h 631209"/>
                <a:gd name="connsiteX2-55" fmla="*/ 1623871 w 1811990"/>
                <a:gd name="connsiteY2-56" fmla="*/ 631209 h 631209"/>
                <a:gd name="connsiteX3-57" fmla="*/ 111919 w 1811990"/>
                <a:gd name="connsiteY3-58" fmla="*/ 631209 h 631209"/>
                <a:gd name="connsiteX4-59" fmla="*/ 0 w 1811990"/>
                <a:gd name="connsiteY4-60" fmla="*/ 416193 h 63120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811990" h="631209">
                  <a:moveTo>
                    <a:pt x="0" y="416193"/>
                  </a:moveTo>
                  <a:cubicBezTo>
                    <a:pt x="399208" y="-129114"/>
                    <a:pt x="1193706" y="-143401"/>
                    <a:pt x="1811990" y="401906"/>
                  </a:cubicBezTo>
                  <a:lnTo>
                    <a:pt x="1623871" y="631209"/>
                  </a:lnTo>
                  <a:lnTo>
                    <a:pt x="111919" y="631209"/>
                  </a:lnTo>
                  <a:lnTo>
                    <a:pt x="0" y="416193"/>
                  </a:lnTo>
                  <a:close/>
                </a:path>
              </a:pathLst>
            </a:custGeom>
          </p:spPr>
          <p:txBody>
            <a:bodyPr wrap="none">
              <a:prstTxWarp prst="textArchUp">
                <a:avLst/>
              </a:prstTxWarp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600" spc="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企业精神</a:t>
              </a:r>
              <a:endParaRPr lang="en-US" altLang="zh-CN" sz="1600" spc="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4" name="矩形 45"/>
            <p:cNvSpPr/>
            <p:nvPr/>
          </p:nvSpPr>
          <p:spPr>
            <a:xfrm rot="3015817">
              <a:off x="6044902" y="2482590"/>
              <a:ext cx="1462906" cy="727600"/>
            </a:xfrm>
            <a:custGeom>
              <a:avLst/>
              <a:gdLst>
                <a:gd name="connsiteX0" fmla="*/ 0 w 1511952"/>
                <a:gd name="connsiteY0" fmla="*/ 0 h 295978"/>
                <a:gd name="connsiteX1" fmla="*/ 1511952 w 1511952"/>
                <a:gd name="connsiteY1" fmla="*/ 0 h 295978"/>
                <a:gd name="connsiteX2" fmla="*/ 1511952 w 1511952"/>
                <a:gd name="connsiteY2" fmla="*/ 295978 h 295978"/>
                <a:gd name="connsiteX3" fmla="*/ 0 w 1511952"/>
                <a:gd name="connsiteY3" fmla="*/ 295978 h 295978"/>
                <a:gd name="connsiteX4" fmla="*/ 0 w 1511952"/>
                <a:gd name="connsiteY4" fmla="*/ 0 h 295978"/>
                <a:gd name="connsiteX0-1" fmla="*/ 0 w 1511952"/>
                <a:gd name="connsiteY0-2" fmla="*/ 105833 h 401811"/>
                <a:gd name="connsiteX1-3" fmla="*/ 1511952 w 1511952"/>
                <a:gd name="connsiteY1-4" fmla="*/ 105833 h 401811"/>
                <a:gd name="connsiteX2-5" fmla="*/ 1511952 w 1511952"/>
                <a:gd name="connsiteY2-6" fmla="*/ 401811 h 401811"/>
                <a:gd name="connsiteX3-7" fmla="*/ 0 w 1511952"/>
                <a:gd name="connsiteY3-8" fmla="*/ 401811 h 401811"/>
                <a:gd name="connsiteX4-9" fmla="*/ 0 w 1511952"/>
                <a:gd name="connsiteY4-10" fmla="*/ 105833 h 401811"/>
                <a:gd name="connsiteX0-11" fmla="*/ 0 w 1511952"/>
                <a:gd name="connsiteY0-12" fmla="*/ 171524 h 467502"/>
                <a:gd name="connsiteX1-13" fmla="*/ 1511952 w 1511952"/>
                <a:gd name="connsiteY1-14" fmla="*/ 171524 h 467502"/>
                <a:gd name="connsiteX2-15" fmla="*/ 1511952 w 1511952"/>
                <a:gd name="connsiteY2-16" fmla="*/ 467502 h 467502"/>
                <a:gd name="connsiteX3-17" fmla="*/ 0 w 1511952"/>
                <a:gd name="connsiteY3-18" fmla="*/ 467502 h 467502"/>
                <a:gd name="connsiteX4-19" fmla="*/ 0 w 1511952"/>
                <a:gd name="connsiteY4-20" fmla="*/ 171524 h 467502"/>
                <a:gd name="connsiteX0-21" fmla="*/ 0 w 1623871"/>
                <a:gd name="connsiteY0-22" fmla="*/ 216069 h 431085"/>
                <a:gd name="connsiteX1-23" fmla="*/ 1623871 w 1623871"/>
                <a:gd name="connsiteY1-24" fmla="*/ 135107 h 431085"/>
                <a:gd name="connsiteX2-25" fmla="*/ 1623871 w 1623871"/>
                <a:gd name="connsiteY2-26" fmla="*/ 431085 h 431085"/>
                <a:gd name="connsiteX3-27" fmla="*/ 111919 w 1623871"/>
                <a:gd name="connsiteY3-28" fmla="*/ 431085 h 431085"/>
                <a:gd name="connsiteX4-29" fmla="*/ 0 w 1623871"/>
                <a:gd name="connsiteY4-30" fmla="*/ 216069 h 431085"/>
                <a:gd name="connsiteX0-31" fmla="*/ 0 w 1811990"/>
                <a:gd name="connsiteY0-32" fmla="*/ 178613 h 393629"/>
                <a:gd name="connsiteX1-33" fmla="*/ 1811990 w 1811990"/>
                <a:gd name="connsiteY1-34" fmla="*/ 164326 h 393629"/>
                <a:gd name="connsiteX2-35" fmla="*/ 1623871 w 1811990"/>
                <a:gd name="connsiteY2-36" fmla="*/ 393629 h 393629"/>
                <a:gd name="connsiteX3-37" fmla="*/ 111919 w 1811990"/>
                <a:gd name="connsiteY3-38" fmla="*/ 393629 h 393629"/>
                <a:gd name="connsiteX4-39" fmla="*/ 0 w 1811990"/>
                <a:gd name="connsiteY4-40" fmla="*/ 178613 h 393629"/>
                <a:gd name="connsiteX0-41" fmla="*/ 0 w 1811990"/>
                <a:gd name="connsiteY0-42" fmla="*/ 313434 h 528450"/>
                <a:gd name="connsiteX1-43" fmla="*/ 1811990 w 1811990"/>
                <a:gd name="connsiteY1-44" fmla="*/ 299147 h 528450"/>
                <a:gd name="connsiteX2-45" fmla="*/ 1623871 w 1811990"/>
                <a:gd name="connsiteY2-46" fmla="*/ 528450 h 528450"/>
                <a:gd name="connsiteX3-47" fmla="*/ 111919 w 1811990"/>
                <a:gd name="connsiteY3-48" fmla="*/ 528450 h 528450"/>
                <a:gd name="connsiteX4-49" fmla="*/ 0 w 1811990"/>
                <a:gd name="connsiteY4-50" fmla="*/ 313434 h 528450"/>
                <a:gd name="connsiteX0-51" fmla="*/ 0 w 1811990"/>
                <a:gd name="connsiteY0-52" fmla="*/ 416193 h 631209"/>
                <a:gd name="connsiteX1-53" fmla="*/ 1811990 w 1811990"/>
                <a:gd name="connsiteY1-54" fmla="*/ 401906 h 631209"/>
                <a:gd name="connsiteX2-55" fmla="*/ 1623871 w 1811990"/>
                <a:gd name="connsiteY2-56" fmla="*/ 631209 h 631209"/>
                <a:gd name="connsiteX3-57" fmla="*/ 111919 w 1811990"/>
                <a:gd name="connsiteY3-58" fmla="*/ 631209 h 631209"/>
                <a:gd name="connsiteX4-59" fmla="*/ 0 w 1811990"/>
                <a:gd name="connsiteY4-60" fmla="*/ 416193 h 63120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811990" h="631209">
                  <a:moveTo>
                    <a:pt x="0" y="416193"/>
                  </a:moveTo>
                  <a:cubicBezTo>
                    <a:pt x="399208" y="-129114"/>
                    <a:pt x="1193706" y="-143401"/>
                    <a:pt x="1811990" y="401906"/>
                  </a:cubicBezTo>
                  <a:lnTo>
                    <a:pt x="1623871" y="631209"/>
                  </a:lnTo>
                  <a:lnTo>
                    <a:pt x="111919" y="631209"/>
                  </a:lnTo>
                  <a:lnTo>
                    <a:pt x="0" y="416193"/>
                  </a:lnTo>
                  <a:close/>
                </a:path>
              </a:pathLst>
            </a:custGeom>
          </p:spPr>
          <p:txBody>
            <a:bodyPr wrap="none">
              <a:prstTxWarp prst="textArchUp">
                <a:avLst/>
              </a:prstTxWarp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600" spc="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企业宗旨</a:t>
              </a:r>
              <a:endParaRPr lang="en-US" altLang="zh-CN" sz="1600" spc="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5" name="矩形 45"/>
            <p:cNvSpPr/>
            <p:nvPr/>
          </p:nvSpPr>
          <p:spPr>
            <a:xfrm rot="8284992">
              <a:off x="5926330" y="3698643"/>
              <a:ext cx="1462907" cy="727600"/>
            </a:xfrm>
            <a:custGeom>
              <a:avLst/>
              <a:gdLst>
                <a:gd name="connsiteX0" fmla="*/ 0 w 1511952"/>
                <a:gd name="connsiteY0" fmla="*/ 0 h 295978"/>
                <a:gd name="connsiteX1" fmla="*/ 1511952 w 1511952"/>
                <a:gd name="connsiteY1" fmla="*/ 0 h 295978"/>
                <a:gd name="connsiteX2" fmla="*/ 1511952 w 1511952"/>
                <a:gd name="connsiteY2" fmla="*/ 295978 h 295978"/>
                <a:gd name="connsiteX3" fmla="*/ 0 w 1511952"/>
                <a:gd name="connsiteY3" fmla="*/ 295978 h 295978"/>
                <a:gd name="connsiteX4" fmla="*/ 0 w 1511952"/>
                <a:gd name="connsiteY4" fmla="*/ 0 h 295978"/>
                <a:gd name="connsiteX0-1" fmla="*/ 0 w 1511952"/>
                <a:gd name="connsiteY0-2" fmla="*/ 105833 h 401811"/>
                <a:gd name="connsiteX1-3" fmla="*/ 1511952 w 1511952"/>
                <a:gd name="connsiteY1-4" fmla="*/ 105833 h 401811"/>
                <a:gd name="connsiteX2-5" fmla="*/ 1511952 w 1511952"/>
                <a:gd name="connsiteY2-6" fmla="*/ 401811 h 401811"/>
                <a:gd name="connsiteX3-7" fmla="*/ 0 w 1511952"/>
                <a:gd name="connsiteY3-8" fmla="*/ 401811 h 401811"/>
                <a:gd name="connsiteX4-9" fmla="*/ 0 w 1511952"/>
                <a:gd name="connsiteY4-10" fmla="*/ 105833 h 401811"/>
                <a:gd name="connsiteX0-11" fmla="*/ 0 w 1511952"/>
                <a:gd name="connsiteY0-12" fmla="*/ 171524 h 467502"/>
                <a:gd name="connsiteX1-13" fmla="*/ 1511952 w 1511952"/>
                <a:gd name="connsiteY1-14" fmla="*/ 171524 h 467502"/>
                <a:gd name="connsiteX2-15" fmla="*/ 1511952 w 1511952"/>
                <a:gd name="connsiteY2-16" fmla="*/ 467502 h 467502"/>
                <a:gd name="connsiteX3-17" fmla="*/ 0 w 1511952"/>
                <a:gd name="connsiteY3-18" fmla="*/ 467502 h 467502"/>
                <a:gd name="connsiteX4-19" fmla="*/ 0 w 1511952"/>
                <a:gd name="connsiteY4-20" fmla="*/ 171524 h 467502"/>
                <a:gd name="connsiteX0-21" fmla="*/ 0 w 1623871"/>
                <a:gd name="connsiteY0-22" fmla="*/ 216069 h 431085"/>
                <a:gd name="connsiteX1-23" fmla="*/ 1623871 w 1623871"/>
                <a:gd name="connsiteY1-24" fmla="*/ 135107 h 431085"/>
                <a:gd name="connsiteX2-25" fmla="*/ 1623871 w 1623871"/>
                <a:gd name="connsiteY2-26" fmla="*/ 431085 h 431085"/>
                <a:gd name="connsiteX3-27" fmla="*/ 111919 w 1623871"/>
                <a:gd name="connsiteY3-28" fmla="*/ 431085 h 431085"/>
                <a:gd name="connsiteX4-29" fmla="*/ 0 w 1623871"/>
                <a:gd name="connsiteY4-30" fmla="*/ 216069 h 431085"/>
                <a:gd name="connsiteX0-31" fmla="*/ 0 w 1811990"/>
                <a:gd name="connsiteY0-32" fmla="*/ 178613 h 393629"/>
                <a:gd name="connsiteX1-33" fmla="*/ 1811990 w 1811990"/>
                <a:gd name="connsiteY1-34" fmla="*/ 164326 h 393629"/>
                <a:gd name="connsiteX2-35" fmla="*/ 1623871 w 1811990"/>
                <a:gd name="connsiteY2-36" fmla="*/ 393629 h 393629"/>
                <a:gd name="connsiteX3-37" fmla="*/ 111919 w 1811990"/>
                <a:gd name="connsiteY3-38" fmla="*/ 393629 h 393629"/>
                <a:gd name="connsiteX4-39" fmla="*/ 0 w 1811990"/>
                <a:gd name="connsiteY4-40" fmla="*/ 178613 h 393629"/>
                <a:gd name="connsiteX0-41" fmla="*/ 0 w 1811990"/>
                <a:gd name="connsiteY0-42" fmla="*/ 313434 h 528450"/>
                <a:gd name="connsiteX1-43" fmla="*/ 1811990 w 1811990"/>
                <a:gd name="connsiteY1-44" fmla="*/ 299147 h 528450"/>
                <a:gd name="connsiteX2-45" fmla="*/ 1623871 w 1811990"/>
                <a:gd name="connsiteY2-46" fmla="*/ 528450 h 528450"/>
                <a:gd name="connsiteX3-47" fmla="*/ 111919 w 1811990"/>
                <a:gd name="connsiteY3-48" fmla="*/ 528450 h 528450"/>
                <a:gd name="connsiteX4-49" fmla="*/ 0 w 1811990"/>
                <a:gd name="connsiteY4-50" fmla="*/ 313434 h 528450"/>
                <a:gd name="connsiteX0-51" fmla="*/ 0 w 1811990"/>
                <a:gd name="connsiteY0-52" fmla="*/ 416193 h 631209"/>
                <a:gd name="connsiteX1-53" fmla="*/ 1811990 w 1811990"/>
                <a:gd name="connsiteY1-54" fmla="*/ 401906 h 631209"/>
                <a:gd name="connsiteX2-55" fmla="*/ 1623871 w 1811990"/>
                <a:gd name="connsiteY2-56" fmla="*/ 631209 h 631209"/>
                <a:gd name="connsiteX3-57" fmla="*/ 111919 w 1811990"/>
                <a:gd name="connsiteY3-58" fmla="*/ 631209 h 631209"/>
                <a:gd name="connsiteX4-59" fmla="*/ 0 w 1811990"/>
                <a:gd name="connsiteY4-60" fmla="*/ 416193 h 63120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811990" h="631209">
                  <a:moveTo>
                    <a:pt x="0" y="416193"/>
                  </a:moveTo>
                  <a:cubicBezTo>
                    <a:pt x="399208" y="-129114"/>
                    <a:pt x="1193706" y="-143401"/>
                    <a:pt x="1811990" y="401906"/>
                  </a:cubicBezTo>
                  <a:lnTo>
                    <a:pt x="1623871" y="631209"/>
                  </a:lnTo>
                  <a:lnTo>
                    <a:pt x="111919" y="631209"/>
                  </a:lnTo>
                  <a:lnTo>
                    <a:pt x="0" y="416193"/>
                  </a:lnTo>
                  <a:close/>
                </a:path>
              </a:pathLst>
            </a:custGeom>
          </p:spPr>
          <p:txBody>
            <a:bodyPr wrap="none">
              <a:prstTxWarp prst="textArchUp">
                <a:avLst/>
              </a:prstTxWarp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600" spc="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服务理念</a:t>
              </a:r>
              <a:endParaRPr lang="en-US" altLang="zh-CN" sz="1600" spc="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6" name="矩形 45"/>
            <p:cNvSpPr/>
            <p:nvPr/>
          </p:nvSpPr>
          <p:spPr>
            <a:xfrm rot="13772023">
              <a:off x="4744301" y="3648598"/>
              <a:ext cx="1462907" cy="727600"/>
            </a:xfrm>
            <a:custGeom>
              <a:avLst/>
              <a:gdLst>
                <a:gd name="connsiteX0" fmla="*/ 0 w 1511952"/>
                <a:gd name="connsiteY0" fmla="*/ 0 h 295978"/>
                <a:gd name="connsiteX1" fmla="*/ 1511952 w 1511952"/>
                <a:gd name="connsiteY1" fmla="*/ 0 h 295978"/>
                <a:gd name="connsiteX2" fmla="*/ 1511952 w 1511952"/>
                <a:gd name="connsiteY2" fmla="*/ 295978 h 295978"/>
                <a:gd name="connsiteX3" fmla="*/ 0 w 1511952"/>
                <a:gd name="connsiteY3" fmla="*/ 295978 h 295978"/>
                <a:gd name="connsiteX4" fmla="*/ 0 w 1511952"/>
                <a:gd name="connsiteY4" fmla="*/ 0 h 295978"/>
                <a:gd name="connsiteX0-1" fmla="*/ 0 w 1511952"/>
                <a:gd name="connsiteY0-2" fmla="*/ 105833 h 401811"/>
                <a:gd name="connsiteX1-3" fmla="*/ 1511952 w 1511952"/>
                <a:gd name="connsiteY1-4" fmla="*/ 105833 h 401811"/>
                <a:gd name="connsiteX2-5" fmla="*/ 1511952 w 1511952"/>
                <a:gd name="connsiteY2-6" fmla="*/ 401811 h 401811"/>
                <a:gd name="connsiteX3-7" fmla="*/ 0 w 1511952"/>
                <a:gd name="connsiteY3-8" fmla="*/ 401811 h 401811"/>
                <a:gd name="connsiteX4-9" fmla="*/ 0 w 1511952"/>
                <a:gd name="connsiteY4-10" fmla="*/ 105833 h 401811"/>
                <a:gd name="connsiteX0-11" fmla="*/ 0 w 1511952"/>
                <a:gd name="connsiteY0-12" fmla="*/ 171524 h 467502"/>
                <a:gd name="connsiteX1-13" fmla="*/ 1511952 w 1511952"/>
                <a:gd name="connsiteY1-14" fmla="*/ 171524 h 467502"/>
                <a:gd name="connsiteX2-15" fmla="*/ 1511952 w 1511952"/>
                <a:gd name="connsiteY2-16" fmla="*/ 467502 h 467502"/>
                <a:gd name="connsiteX3-17" fmla="*/ 0 w 1511952"/>
                <a:gd name="connsiteY3-18" fmla="*/ 467502 h 467502"/>
                <a:gd name="connsiteX4-19" fmla="*/ 0 w 1511952"/>
                <a:gd name="connsiteY4-20" fmla="*/ 171524 h 467502"/>
                <a:gd name="connsiteX0-21" fmla="*/ 0 w 1623871"/>
                <a:gd name="connsiteY0-22" fmla="*/ 216069 h 431085"/>
                <a:gd name="connsiteX1-23" fmla="*/ 1623871 w 1623871"/>
                <a:gd name="connsiteY1-24" fmla="*/ 135107 h 431085"/>
                <a:gd name="connsiteX2-25" fmla="*/ 1623871 w 1623871"/>
                <a:gd name="connsiteY2-26" fmla="*/ 431085 h 431085"/>
                <a:gd name="connsiteX3-27" fmla="*/ 111919 w 1623871"/>
                <a:gd name="connsiteY3-28" fmla="*/ 431085 h 431085"/>
                <a:gd name="connsiteX4-29" fmla="*/ 0 w 1623871"/>
                <a:gd name="connsiteY4-30" fmla="*/ 216069 h 431085"/>
                <a:gd name="connsiteX0-31" fmla="*/ 0 w 1811990"/>
                <a:gd name="connsiteY0-32" fmla="*/ 178613 h 393629"/>
                <a:gd name="connsiteX1-33" fmla="*/ 1811990 w 1811990"/>
                <a:gd name="connsiteY1-34" fmla="*/ 164326 h 393629"/>
                <a:gd name="connsiteX2-35" fmla="*/ 1623871 w 1811990"/>
                <a:gd name="connsiteY2-36" fmla="*/ 393629 h 393629"/>
                <a:gd name="connsiteX3-37" fmla="*/ 111919 w 1811990"/>
                <a:gd name="connsiteY3-38" fmla="*/ 393629 h 393629"/>
                <a:gd name="connsiteX4-39" fmla="*/ 0 w 1811990"/>
                <a:gd name="connsiteY4-40" fmla="*/ 178613 h 393629"/>
                <a:gd name="connsiteX0-41" fmla="*/ 0 w 1811990"/>
                <a:gd name="connsiteY0-42" fmla="*/ 313434 h 528450"/>
                <a:gd name="connsiteX1-43" fmla="*/ 1811990 w 1811990"/>
                <a:gd name="connsiteY1-44" fmla="*/ 299147 h 528450"/>
                <a:gd name="connsiteX2-45" fmla="*/ 1623871 w 1811990"/>
                <a:gd name="connsiteY2-46" fmla="*/ 528450 h 528450"/>
                <a:gd name="connsiteX3-47" fmla="*/ 111919 w 1811990"/>
                <a:gd name="connsiteY3-48" fmla="*/ 528450 h 528450"/>
                <a:gd name="connsiteX4-49" fmla="*/ 0 w 1811990"/>
                <a:gd name="connsiteY4-50" fmla="*/ 313434 h 528450"/>
                <a:gd name="connsiteX0-51" fmla="*/ 0 w 1811990"/>
                <a:gd name="connsiteY0-52" fmla="*/ 416193 h 631209"/>
                <a:gd name="connsiteX1-53" fmla="*/ 1811990 w 1811990"/>
                <a:gd name="connsiteY1-54" fmla="*/ 401906 h 631209"/>
                <a:gd name="connsiteX2-55" fmla="*/ 1623871 w 1811990"/>
                <a:gd name="connsiteY2-56" fmla="*/ 631209 h 631209"/>
                <a:gd name="connsiteX3-57" fmla="*/ 111919 w 1811990"/>
                <a:gd name="connsiteY3-58" fmla="*/ 631209 h 631209"/>
                <a:gd name="connsiteX4-59" fmla="*/ 0 w 1811990"/>
                <a:gd name="connsiteY4-60" fmla="*/ 416193 h 63120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811990" h="631209">
                  <a:moveTo>
                    <a:pt x="0" y="416193"/>
                  </a:moveTo>
                  <a:cubicBezTo>
                    <a:pt x="399208" y="-129114"/>
                    <a:pt x="1193706" y="-143401"/>
                    <a:pt x="1811990" y="401906"/>
                  </a:cubicBezTo>
                  <a:lnTo>
                    <a:pt x="1623871" y="631209"/>
                  </a:lnTo>
                  <a:lnTo>
                    <a:pt x="111919" y="631209"/>
                  </a:lnTo>
                  <a:lnTo>
                    <a:pt x="0" y="416193"/>
                  </a:lnTo>
                  <a:close/>
                </a:path>
              </a:pathLst>
            </a:custGeom>
          </p:spPr>
          <p:txBody>
            <a:bodyPr wrap="none">
              <a:prstTxWarp prst="textArchUp">
                <a:avLst/>
              </a:prstTxWarp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600" spc="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经营理念</a:t>
              </a:r>
              <a:endParaRPr lang="en-US" altLang="zh-CN" sz="1600" spc="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7" name="矩形 36"/>
          <p:cNvSpPr/>
          <p:nvPr/>
        </p:nvSpPr>
        <p:spPr>
          <a:xfrm>
            <a:off x="9430473" y="2029129"/>
            <a:ext cx="2360473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质量第一、诚信为本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此处添加详细文本描述，建议与标题相关并符合整体语言风格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9484771" y="4264510"/>
            <a:ext cx="2434513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用户至上、用心服务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此处添加详细文本描述，建议与标题相关并符合整体语言风格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336884" y="1978563"/>
            <a:ext cx="2467343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  <a:spcAft>
                <a:spcPts val="600"/>
              </a:spcAft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求实、创新、团结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r">
              <a:lnSpc>
                <a:spcPct val="150000"/>
              </a:lnSpc>
              <a:spcAft>
                <a:spcPts val="600"/>
              </a:spcAft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此处添加详细文本描述，建议与标题相关并符合整体语言风格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336884" y="4425494"/>
            <a:ext cx="2444563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  <a:spcAft>
                <a:spcPts val="600"/>
              </a:spcAft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科学管理、诚信经营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r">
              <a:lnSpc>
                <a:spcPct val="150000"/>
              </a:lnSpc>
              <a:spcAft>
                <a:spcPts val="600"/>
              </a:spcAft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此处添加详细文本描述，建议与标题相关并符合整体语言风格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1" name="组合 40"/>
          <p:cNvGrpSpPr/>
          <p:nvPr/>
        </p:nvGrpSpPr>
        <p:grpSpPr>
          <a:xfrm>
            <a:off x="5274547" y="2961859"/>
            <a:ext cx="1620807" cy="1620805"/>
            <a:chOff x="5268788" y="2557587"/>
            <a:chExt cx="1620806" cy="1620805"/>
          </a:xfrm>
        </p:grpSpPr>
        <p:sp>
          <p:nvSpPr>
            <p:cNvPr id="42" name="椭圆 41"/>
            <p:cNvSpPr/>
            <p:nvPr/>
          </p:nvSpPr>
          <p:spPr>
            <a:xfrm>
              <a:off x="5268788" y="2557587"/>
              <a:ext cx="1620806" cy="162080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3" name="矩形 42"/>
            <p:cNvSpPr/>
            <p:nvPr/>
          </p:nvSpPr>
          <p:spPr>
            <a:xfrm>
              <a:off x="5644597" y="2927466"/>
              <a:ext cx="902810" cy="954107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/>
              <a:r>
                <a:rPr lang="zh-CN" altLang="en-US" sz="28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企业</a:t>
              </a:r>
              <a:endParaRPr lang="en-US" altLang="zh-CN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r>
                <a:rPr lang="zh-CN" altLang="en-US" sz="28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文化</a:t>
              </a:r>
              <a:endParaRPr lang="zh-CN" altLang="en-US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44" name="标题 1"/>
          <p:cNvSpPr txBox="1"/>
          <p:nvPr/>
        </p:nvSpPr>
        <p:spPr>
          <a:xfrm>
            <a:off x="516000" y="365129"/>
            <a:ext cx="1116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400" b="1">
                <a:gradFill>
                  <a:gsLst>
                    <a:gs pos="0">
                      <a:srgbClr val="84703F"/>
                    </a:gs>
                    <a:gs pos="60000">
                      <a:srgbClr val="E1D8A0"/>
                    </a:gs>
                    <a:gs pos="100000">
                      <a:srgbClr val="84703F"/>
                    </a:gs>
                  </a:gsLst>
                  <a:lin ang="36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企业文化</a:t>
            </a:r>
            <a:endParaRPr lang="zh-CN" alt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49"/>
                            </p:stCondLst>
                            <p:childTnLst>
                              <p:par>
                                <p:cTn id="13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indefinite" fill="hold"/>
                                        <p:tgtEl>
                                          <p:spTgt spid="14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6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6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149"/>
                            </p:stCondLst>
                            <p:childTnLst>
                              <p:par>
                                <p:cTn id="18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indefinite" fill="hold"/>
                                        <p:tgtEl>
                                          <p:spTgt spid="14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6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6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649"/>
                            </p:stCondLst>
                            <p:childTnLst>
                              <p:par>
                                <p:cTn id="23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indefinite" fill="hold"/>
                                        <p:tgtEl>
                                          <p:spTgt spid="14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6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6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149"/>
                            </p:stCondLst>
                            <p:childTnLst>
                              <p:par>
                                <p:cTn id="28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indefinite" fill="hold"/>
                                        <p:tgtEl>
                                          <p:spTgt spid="14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6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6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649"/>
                            </p:stCondLst>
                            <p:childTnLst>
                              <p:par>
                                <p:cTn id="3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indefinite" fill="hold"/>
                                        <p:tgtEl>
                                          <p:spTgt spid="14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250"/>
                                        <p:tgtEl>
                                          <p:spTgt spid="14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149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indefinite" fill="hold"/>
                                        <p:tgtEl>
                                          <p:spTgt spid="14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50"/>
                                        <p:tgtEl>
                                          <p:spTgt spid="147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649"/>
                            </p:stCondLst>
                            <p:childTnLst>
                              <p:par>
                                <p:cTn id="4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indefinite" fill="hold"/>
                                        <p:tgtEl>
                                          <p:spTgt spid="14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250"/>
                                        <p:tgtEl>
                                          <p:spTgt spid="14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149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indefinite" fill="hold"/>
                                        <p:tgtEl>
                                          <p:spTgt spid="14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250"/>
                                        <p:tgtEl>
                                          <p:spTgt spid="14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649"/>
                            </p:stCondLst>
                            <p:childTnLst>
                              <p:par>
                                <p:cTn id="49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indefinite" fill="hold"/>
                                        <p:tgtEl>
                                          <p:spTgt spid="14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47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47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47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47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93" grpId="0" animBg="1" advAuto="0"/>
      <p:bldP spid="14694" grpId="0" animBg="1" advAuto="0"/>
      <p:bldP spid="14695" grpId="0" animBg="1" advAuto="0"/>
      <p:bldP spid="14696" grpId="0" animBg="1" advAuto="0"/>
      <p:bldP spid="14709" grpId="0" animBg="1" advAuto="0"/>
      <p:bldP spid="14710" grpId="0" animBg="1" advAuto="0"/>
      <p:bldP spid="14711" grpId="0" animBg="1" advAuto="0"/>
      <p:bldP spid="14712" grpId="0" animBg="1" advAuto="0"/>
      <p:bldP spid="14713" grpId="0" animBg="1" advAuto="0"/>
      <p:bldP spid="31" grpId="0"/>
      <p:bldP spid="37" grpId="0"/>
      <p:bldP spid="38" grpId="0"/>
      <p:bldP spid="39" grpId="0"/>
      <p:bldP spid="40" grpId="0"/>
      <p:bldP spid="4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 25"/>
          <p:cNvSpPr/>
          <p:nvPr/>
        </p:nvSpPr>
        <p:spPr>
          <a:xfrm>
            <a:off x="299897" y="312285"/>
            <a:ext cx="11592206" cy="6233431"/>
          </a:xfrm>
          <a:prstGeom prst="rect">
            <a:avLst/>
          </a:prstGeom>
          <a:solidFill>
            <a:schemeClr val="accent5">
              <a:lumMod val="9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16000" y="456555"/>
            <a:ext cx="11160000" cy="461665"/>
          </a:xfr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>
                <a:gradFill>
                  <a:gsLst>
                    <a:gs pos="0">
                      <a:srgbClr val="84703F"/>
                    </a:gs>
                    <a:gs pos="60000">
                      <a:srgbClr val="E1D8A0"/>
                    </a:gs>
                    <a:gs pos="100000">
                      <a:srgbClr val="84703F"/>
                    </a:gs>
                  </a:gsLst>
                  <a:lin ang="3600000" scaled="0"/>
                </a:gradFill>
                <a:cs typeface="+mn-cs"/>
              </a:rPr>
              <a:t>企业目标</a:t>
            </a:r>
            <a:endParaRPr lang="zh-CN" altLang="en-US" sz="2400" b="1" dirty="0">
              <a:gradFill>
                <a:gsLst>
                  <a:gs pos="0">
                    <a:srgbClr val="84703F"/>
                  </a:gs>
                  <a:gs pos="60000">
                    <a:srgbClr val="E1D8A0"/>
                  </a:gs>
                  <a:gs pos="100000">
                    <a:srgbClr val="84703F"/>
                  </a:gs>
                </a:gsLst>
                <a:lin ang="3600000" scaled="0"/>
              </a:gradFill>
              <a:cs typeface="+mn-cs"/>
            </a:endParaRPr>
          </a:p>
        </p:txBody>
      </p:sp>
      <p:sp>
        <p:nvSpPr>
          <p:cNvPr id="45" name="灯片编号占位符 4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F668F-848C-4CC0-8143-F2E483CC7783}" type="slidenum">
              <a:rPr lang="zh-CN" altLang="en-US" smtClean="0"/>
            </a:fld>
            <a:endParaRPr lang="zh-CN" altLang="en-US"/>
          </a:p>
        </p:txBody>
      </p:sp>
      <p:grpSp>
        <p:nvGrpSpPr>
          <p:cNvPr id="32" name="组合 31"/>
          <p:cNvGrpSpPr/>
          <p:nvPr/>
        </p:nvGrpSpPr>
        <p:grpSpPr>
          <a:xfrm>
            <a:off x="1485903" y="2163600"/>
            <a:ext cx="3378199" cy="3378194"/>
            <a:chOff x="2728823" y="2285211"/>
            <a:chExt cx="2700000" cy="2700000"/>
          </a:xfrm>
        </p:grpSpPr>
        <p:sp>
          <p:nvSpPr>
            <p:cNvPr id="33" name="椭圆 32"/>
            <p:cNvSpPr/>
            <p:nvPr/>
          </p:nvSpPr>
          <p:spPr>
            <a:xfrm>
              <a:off x="2728823" y="2285211"/>
              <a:ext cx="2700000" cy="270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5" name="椭圆 34"/>
            <p:cNvSpPr/>
            <p:nvPr/>
          </p:nvSpPr>
          <p:spPr>
            <a:xfrm>
              <a:off x="2818823" y="2375211"/>
              <a:ext cx="2520000" cy="2520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6" name="椭圆 35"/>
            <p:cNvSpPr/>
            <p:nvPr/>
          </p:nvSpPr>
          <p:spPr>
            <a:xfrm>
              <a:off x="3034412" y="2590800"/>
              <a:ext cx="2088822" cy="2088822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7" name="椭圆 36"/>
            <p:cNvSpPr/>
            <p:nvPr/>
          </p:nvSpPr>
          <p:spPr>
            <a:xfrm>
              <a:off x="3311326" y="2867714"/>
              <a:ext cx="1534994" cy="1534994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8" name="椭圆 37"/>
            <p:cNvSpPr/>
            <p:nvPr/>
          </p:nvSpPr>
          <p:spPr>
            <a:xfrm>
              <a:off x="3567812" y="3124200"/>
              <a:ext cx="1022022" cy="1022022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9" name="椭圆 38"/>
            <p:cNvSpPr/>
            <p:nvPr/>
          </p:nvSpPr>
          <p:spPr>
            <a:xfrm>
              <a:off x="3821866" y="3378254"/>
              <a:ext cx="513914" cy="51391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0" name="组合 39"/>
          <p:cNvGrpSpPr/>
          <p:nvPr/>
        </p:nvGrpSpPr>
        <p:grpSpPr>
          <a:xfrm rot="2700000">
            <a:off x="-2854510" y="-1247350"/>
            <a:ext cx="2418449" cy="459608"/>
            <a:chOff x="4933951" y="3094038"/>
            <a:chExt cx="2263775" cy="430213"/>
          </a:xfrm>
        </p:grpSpPr>
        <p:sp>
          <p:nvSpPr>
            <p:cNvPr id="41" name="Freeform 11"/>
            <p:cNvSpPr/>
            <p:nvPr/>
          </p:nvSpPr>
          <p:spPr bwMode="auto">
            <a:xfrm>
              <a:off x="4933951" y="3094038"/>
              <a:ext cx="904875" cy="430213"/>
            </a:xfrm>
            <a:custGeom>
              <a:avLst/>
              <a:gdLst>
                <a:gd name="T0" fmla="*/ 0 w 570"/>
                <a:gd name="T1" fmla="*/ 271 h 271"/>
                <a:gd name="T2" fmla="*/ 142 w 570"/>
                <a:gd name="T3" fmla="*/ 134 h 271"/>
                <a:gd name="T4" fmla="*/ 0 w 570"/>
                <a:gd name="T5" fmla="*/ 0 h 271"/>
                <a:gd name="T6" fmla="*/ 214 w 570"/>
                <a:gd name="T7" fmla="*/ 0 h 271"/>
                <a:gd name="T8" fmla="*/ 429 w 570"/>
                <a:gd name="T9" fmla="*/ 0 h 271"/>
                <a:gd name="T10" fmla="*/ 570 w 570"/>
                <a:gd name="T11" fmla="*/ 134 h 271"/>
                <a:gd name="T12" fmla="*/ 429 w 570"/>
                <a:gd name="T13" fmla="*/ 271 h 271"/>
                <a:gd name="T14" fmla="*/ 214 w 570"/>
                <a:gd name="T15" fmla="*/ 271 h 271"/>
                <a:gd name="T16" fmla="*/ 0 w 570"/>
                <a:gd name="T17" fmla="*/ 271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0" h="271">
                  <a:moveTo>
                    <a:pt x="0" y="271"/>
                  </a:moveTo>
                  <a:lnTo>
                    <a:pt x="142" y="134"/>
                  </a:lnTo>
                  <a:lnTo>
                    <a:pt x="0" y="0"/>
                  </a:lnTo>
                  <a:lnTo>
                    <a:pt x="214" y="0"/>
                  </a:lnTo>
                  <a:lnTo>
                    <a:pt x="429" y="0"/>
                  </a:lnTo>
                  <a:lnTo>
                    <a:pt x="570" y="134"/>
                  </a:lnTo>
                  <a:lnTo>
                    <a:pt x="429" y="271"/>
                  </a:lnTo>
                  <a:lnTo>
                    <a:pt x="214" y="271"/>
                  </a:lnTo>
                  <a:lnTo>
                    <a:pt x="0" y="27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2" name="Freeform 12"/>
            <p:cNvSpPr/>
            <p:nvPr/>
          </p:nvSpPr>
          <p:spPr bwMode="auto">
            <a:xfrm>
              <a:off x="5033963" y="3260725"/>
              <a:ext cx="1795463" cy="93663"/>
            </a:xfrm>
            <a:custGeom>
              <a:avLst/>
              <a:gdLst>
                <a:gd name="T0" fmla="*/ 1131 w 1131"/>
                <a:gd name="T1" fmla="*/ 29 h 59"/>
                <a:gd name="T2" fmla="*/ 1131 w 1131"/>
                <a:gd name="T3" fmla="*/ 0 h 59"/>
                <a:gd name="T4" fmla="*/ 0 w 1131"/>
                <a:gd name="T5" fmla="*/ 0 h 59"/>
                <a:gd name="T6" fmla="*/ 0 w 1131"/>
                <a:gd name="T7" fmla="*/ 29 h 59"/>
                <a:gd name="T8" fmla="*/ 0 w 1131"/>
                <a:gd name="T9" fmla="*/ 59 h 59"/>
                <a:gd name="T10" fmla="*/ 1131 w 1131"/>
                <a:gd name="T11" fmla="*/ 59 h 59"/>
                <a:gd name="T12" fmla="*/ 1131 w 1131"/>
                <a:gd name="T13" fmla="*/ 2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31" h="59">
                  <a:moveTo>
                    <a:pt x="1131" y="29"/>
                  </a:moveTo>
                  <a:lnTo>
                    <a:pt x="1131" y="0"/>
                  </a:lnTo>
                  <a:lnTo>
                    <a:pt x="0" y="0"/>
                  </a:lnTo>
                  <a:lnTo>
                    <a:pt x="0" y="29"/>
                  </a:lnTo>
                  <a:lnTo>
                    <a:pt x="0" y="59"/>
                  </a:lnTo>
                  <a:lnTo>
                    <a:pt x="1131" y="59"/>
                  </a:lnTo>
                  <a:lnTo>
                    <a:pt x="1131" y="29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3" name="Rectangle 13"/>
            <p:cNvSpPr>
              <a:spLocks noChangeArrowheads="1"/>
            </p:cNvSpPr>
            <p:nvPr/>
          </p:nvSpPr>
          <p:spPr bwMode="auto">
            <a:xfrm>
              <a:off x="5033963" y="3306763"/>
              <a:ext cx="1795463" cy="47625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4" name="Freeform 14"/>
            <p:cNvSpPr/>
            <p:nvPr/>
          </p:nvSpPr>
          <p:spPr bwMode="auto">
            <a:xfrm>
              <a:off x="6713538" y="3198813"/>
              <a:ext cx="484188" cy="217488"/>
            </a:xfrm>
            <a:custGeom>
              <a:avLst/>
              <a:gdLst>
                <a:gd name="T0" fmla="*/ 305 w 305"/>
                <a:gd name="T1" fmla="*/ 68 h 137"/>
                <a:gd name="T2" fmla="*/ 305 w 305"/>
                <a:gd name="T3" fmla="*/ 68 h 137"/>
                <a:gd name="T4" fmla="*/ 0 w 305"/>
                <a:gd name="T5" fmla="*/ 0 h 137"/>
                <a:gd name="T6" fmla="*/ 59 w 305"/>
                <a:gd name="T7" fmla="*/ 68 h 137"/>
                <a:gd name="T8" fmla="*/ 59 w 305"/>
                <a:gd name="T9" fmla="*/ 68 h 137"/>
                <a:gd name="T10" fmla="*/ 0 w 305"/>
                <a:gd name="T11" fmla="*/ 137 h 137"/>
                <a:gd name="T12" fmla="*/ 305 w 305"/>
                <a:gd name="T13" fmla="*/ 68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5" h="137">
                  <a:moveTo>
                    <a:pt x="305" y="68"/>
                  </a:moveTo>
                  <a:lnTo>
                    <a:pt x="305" y="68"/>
                  </a:lnTo>
                  <a:lnTo>
                    <a:pt x="0" y="0"/>
                  </a:lnTo>
                  <a:lnTo>
                    <a:pt x="59" y="68"/>
                  </a:lnTo>
                  <a:lnTo>
                    <a:pt x="59" y="68"/>
                  </a:lnTo>
                  <a:lnTo>
                    <a:pt x="0" y="137"/>
                  </a:lnTo>
                  <a:lnTo>
                    <a:pt x="305" y="6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2" name="Freeform 15"/>
            <p:cNvSpPr/>
            <p:nvPr/>
          </p:nvSpPr>
          <p:spPr bwMode="auto">
            <a:xfrm>
              <a:off x="6713538" y="3306763"/>
              <a:ext cx="484188" cy="109538"/>
            </a:xfrm>
            <a:custGeom>
              <a:avLst/>
              <a:gdLst>
                <a:gd name="T0" fmla="*/ 0 w 305"/>
                <a:gd name="T1" fmla="*/ 69 h 69"/>
                <a:gd name="T2" fmla="*/ 305 w 305"/>
                <a:gd name="T3" fmla="*/ 0 h 69"/>
                <a:gd name="T4" fmla="*/ 305 w 305"/>
                <a:gd name="T5" fmla="*/ 0 h 69"/>
                <a:gd name="T6" fmla="*/ 59 w 305"/>
                <a:gd name="T7" fmla="*/ 0 h 69"/>
                <a:gd name="T8" fmla="*/ 59 w 305"/>
                <a:gd name="T9" fmla="*/ 0 h 69"/>
                <a:gd name="T10" fmla="*/ 0 w 305"/>
                <a:gd name="T11" fmla="*/ 6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5" h="69">
                  <a:moveTo>
                    <a:pt x="0" y="69"/>
                  </a:moveTo>
                  <a:lnTo>
                    <a:pt x="305" y="0"/>
                  </a:lnTo>
                  <a:lnTo>
                    <a:pt x="305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0" y="69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5" name="矩形 4"/>
          <p:cNvSpPr/>
          <p:nvPr/>
        </p:nvSpPr>
        <p:spPr>
          <a:xfrm>
            <a:off x="5638800" y="2400641"/>
            <a:ext cx="5308600" cy="2646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企业战略目标：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是企业使命和宗旨的具体化和定量化，是企业奋斗纲领，是衡量企业一切工作是否实现其企业使命的标准，是企业经营战略的核心。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战略目标定义：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从广义上看，企业战略目标是企业战略构成的基本内容，战略目标是对企业战略经营活动预期取得的主要成果的期望值。从狭义上看，企业战略目标不包含在企业战略构成之中，它既是企业战略选择的出发点和依据，又是企业战略实施要达的结果。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0" name="组合 19"/>
          <p:cNvGrpSpPr/>
          <p:nvPr/>
        </p:nvGrpSpPr>
        <p:grpSpPr>
          <a:xfrm rot="20849237">
            <a:off x="-2972037" y="5082186"/>
            <a:ext cx="2418449" cy="459608"/>
            <a:chOff x="4933951" y="3094038"/>
            <a:chExt cx="2263775" cy="430213"/>
          </a:xfrm>
        </p:grpSpPr>
        <p:sp>
          <p:nvSpPr>
            <p:cNvPr id="21" name="Freeform 11"/>
            <p:cNvSpPr/>
            <p:nvPr/>
          </p:nvSpPr>
          <p:spPr bwMode="auto">
            <a:xfrm>
              <a:off x="4933951" y="3094038"/>
              <a:ext cx="904875" cy="430213"/>
            </a:xfrm>
            <a:custGeom>
              <a:avLst/>
              <a:gdLst>
                <a:gd name="T0" fmla="*/ 0 w 570"/>
                <a:gd name="T1" fmla="*/ 271 h 271"/>
                <a:gd name="T2" fmla="*/ 142 w 570"/>
                <a:gd name="T3" fmla="*/ 134 h 271"/>
                <a:gd name="T4" fmla="*/ 0 w 570"/>
                <a:gd name="T5" fmla="*/ 0 h 271"/>
                <a:gd name="T6" fmla="*/ 214 w 570"/>
                <a:gd name="T7" fmla="*/ 0 h 271"/>
                <a:gd name="T8" fmla="*/ 429 w 570"/>
                <a:gd name="T9" fmla="*/ 0 h 271"/>
                <a:gd name="T10" fmla="*/ 570 w 570"/>
                <a:gd name="T11" fmla="*/ 134 h 271"/>
                <a:gd name="T12" fmla="*/ 429 w 570"/>
                <a:gd name="T13" fmla="*/ 271 h 271"/>
                <a:gd name="T14" fmla="*/ 214 w 570"/>
                <a:gd name="T15" fmla="*/ 271 h 271"/>
                <a:gd name="T16" fmla="*/ 0 w 570"/>
                <a:gd name="T17" fmla="*/ 271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0" h="271">
                  <a:moveTo>
                    <a:pt x="0" y="271"/>
                  </a:moveTo>
                  <a:lnTo>
                    <a:pt x="142" y="134"/>
                  </a:lnTo>
                  <a:lnTo>
                    <a:pt x="0" y="0"/>
                  </a:lnTo>
                  <a:lnTo>
                    <a:pt x="214" y="0"/>
                  </a:lnTo>
                  <a:lnTo>
                    <a:pt x="429" y="0"/>
                  </a:lnTo>
                  <a:lnTo>
                    <a:pt x="570" y="134"/>
                  </a:lnTo>
                  <a:lnTo>
                    <a:pt x="429" y="271"/>
                  </a:lnTo>
                  <a:lnTo>
                    <a:pt x="214" y="271"/>
                  </a:lnTo>
                  <a:lnTo>
                    <a:pt x="0" y="27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2" name="Freeform 12"/>
            <p:cNvSpPr/>
            <p:nvPr/>
          </p:nvSpPr>
          <p:spPr bwMode="auto">
            <a:xfrm>
              <a:off x="5033963" y="3260725"/>
              <a:ext cx="1795463" cy="93663"/>
            </a:xfrm>
            <a:custGeom>
              <a:avLst/>
              <a:gdLst>
                <a:gd name="T0" fmla="*/ 1131 w 1131"/>
                <a:gd name="T1" fmla="*/ 29 h 59"/>
                <a:gd name="T2" fmla="*/ 1131 w 1131"/>
                <a:gd name="T3" fmla="*/ 0 h 59"/>
                <a:gd name="T4" fmla="*/ 0 w 1131"/>
                <a:gd name="T5" fmla="*/ 0 h 59"/>
                <a:gd name="T6" fmla="*/ 0 w 1131"/>
                <a:gd name="T7" fmla="*/ 29 h 59"/>
                <a:gd name="T8" fmla="*/ 0 w 1131"/>
                <a:gd name="T9" fmla="*/ 59 h 59"/>
                <a:gd name="T10" fmla="*/ 1131 w 1131"/>
                <a:gd name="T11" fmla="*/ 59 h 59"/>
                <a:gd name="T12" fmla="*/ 1131 w 1131"/>
                <a:gd name="T13" fmla="*/ 2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31" h="59">
                  <a:moveTo>
                    <a:pt x="1131" y="29"/>
                  </a:moveTo>
                  <a:lnTo>
                    <a:pt x="1131" y="0"/>
                  </a:lnTo>
                  <a:lnTo>
                    <a:pt x="0" y="0"/>
                  </a:lnTo>
                  <a:lnTo>
                    <a:pt x="0" y="29"/>
                  </a:lnTo>
                  <a:lnTo>
                    <a:pt x="0" y="59"/>
                  </a:lnTo>
                  <a:lnTo>
                    <a:pt x="1131" y="59"/>
                  </a:lnTo>
                  <a:lnTo>
                    <a:pt x="1131" y="29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3" name="Rectangle 13"/>
            <p:cNvSpPr>
              <a:spLocks noChangeArrowheads="1"/>
            </p:cNvSpPr>
            <p:nvPr/>
          </p:nvSpPr>
          <p:spPr bwMode="auto">
            <a:xfrm>
              <a:off x="5033963" y="3306763"/>
              <a:ext cx="1795463" cy="47625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4" name="Freeform 14"/>
            <p:cNvSpPr/>
            <p:nvPr/>
          </p:nvSpPr>
          <p:spPr bwMode="auto">
            <a:xfrm>
              <a:off x="6713538" y="3198813"/>
              <a:ext cx="484188" cy="217488"/>
            </a:xfrm>
            <a:custGeom>
              <a:avLst/>
              <a:gdLst>
                <a:gd name="T0" fmla="*/ 305 w 305"/>
                <a:gd name="T1" fmla="*/ 68 h 137"/>
                <a:gd name="T2" fmla="*/ 305 w 305"/>
                <a:gd name="T3" fmla="*/ 68 h 137"/>
                <a:gd name="T4" fmla="*/ 0 w 305"/>
                <a:gd name="T5" fmla="*/ 0 h 137"/>
                <a:gd name="T6" fmla="*/ 59 w 305"/>
                <a:gd name="T7" fmla="*/ 68 h 137"/>
                <a:gd name="T8" fmla="*/ 59 w 305"/>
                <a:gd name="T9" fmla="*/ 68 h 137"/>
                <a:gd name="T10" fmla="*/ 0 w 305"/>
                <a:gd name="T11" fmla="*/ 137 h 137"/>
                <a:gd name="T12" fmla="*/ 305 w 305"/>
                <a:gd name="T13" fmla="*/ 68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5" h="137">
                  <a:moveTo>
                    <a:pt x="305" y="68"/>
                  </a:moveTo>
                  <a:lnTo>
                    <a:pt x="305" y="68"/>
                  </a:lnTo>
                  <a:lnTo>
                    <a:pt x="0" y="0"/>
                  </a:lnTo>
                  <a:lnTo>
                    <a:pt x="59" y="68"/>
                  </a:lnTo>
                  <a:lnTo>
                    <a:pt x="59" y="68"/>
                  </a:lnTo>
                  <a:lnTo>
                    <a:pt x="0" y="137"/>
                  </a:lnTo>
                  <a:lnTo>
                    <a:pt x="305" y="6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5" name="Freeform 15"/>
            <p:cNvSpPr/>
            <p:nvPr/>
          </p:nvSpPr>
          <p:spPr bwMode="auto">
            <a:xfrm>
              <a:off x="6713538" y="3306763"/>
              <a:ext cx="484188" cy="109538"/>
            </a:xfrm>
            <a:custGeom>
              <a:avLst/>
              <a:gdLst>
                <a:gd name="T0" fmla="*/ 0 w 305"/>
                <a:gd name="T1" fmla="*/ 69 h 69"/>
                <a:gd name="T2" fmla="*/ 305 w 305"/>
                <a:gd name="T3" fmla="*/ 0 h 69"/>
                <a:gd name="T4" fmla="*/ 305 w 305"/>
                <a:gd name="T5" fmla="*/ 0 h 69"/>
                <a:gd name="T6" fmla="*/ 59 w 305"/>
                <a:gd name="T7" fmla="*/ 0 h 69"/>
                <a:gd name="T8" fmla="*/ 59 w 305"/>
                <a:gd name="T9" fmla="*/ 0 h 69"/>
                <a:gd name="T10" fmla="*/ 0 w 305"/>
                <a:gd name="T11" fmla="*/ 6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5" h="69">
                  <a:moveTo>
                    <a:pt x="0" y="69"/>
                  </a:moveTo>
                  <a:lnTo>
                    <a:pt x="305" y="0"/>
                  </a:lnTo>
                  <a:lnTo>
                    <a:pt x="305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0" y="69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7037E-7 L 0.32878 0.59097 " pathEditMode="relative" rAng="0" ptsTypes="AA">
                                      <p:cBhvr>
                                        <p:cTn id="14" dur="3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432" y="29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556 0.02125 L 0.30336 -0.16101 " pathEditMode="relative" rAng="0" ptsTypes="AA">
                                      <p:cBhvr>
                                        <p:cTn id="17" dur="3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446" y="-9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GENSWF_ADVANCE_TIME" val="0.00"/>
  <p:tag name="ISPRING_SLIDE_INDENT_LEVEL" val="0"/>
  <p:tag name="ISPRING_CUSTOM_TIMING_USED" val="0"/>
</p:tagLst>
</file>

<file path=ppt/tags/tag10.xml><?xml version="1.0" encoding="utf-8"?>
<p:tagLst xmlns:p="http://schemas.openxmlformats.org/presentationml/2006/main">
  <p:tag name="GENSWF_ADVANCE_TIME" val="0.00"/>
  <p:tag name="ISPRING_SLIDE_INDENT_LEVEL" val="0"/>
  <p:tag name="ISPRING_CUSTOM_TIMING_USED" val="0"/>
</p:tagLst>
</file>

<file path=ppt/tags/tag11.xml><?xml version="1.0" encoding="utf-8"?>
<p:tagLst xmlns:p="http://schemas.openxmlformats.org/presentationml/2006/main">
  <p:tag name="GENSWF_ADVANCE_TIME" val="0.00"/>
  <p:tag name="ISPRING_SLIDE_INDENT_LEVEL" val="0"/>
  <p:tag name="ISPRING_CUSTOM_TIMING_USED" val="0"/>
</p:tagLst>
</file>

<file path=ppt/tags/tag12.xml><?xml version="1.0" encoding="utf-8"?>
<p:tagLst xmlns:p="http://schemas.openxmlformats.org/presentationml/2006/main">
  <p:tag name="GENSWF_ADVANCE_TIME" val="0.00"/>
  <p:tag name="ISPRING_SLIDE_INDENT_LEVEL" val="0"/>
  <p:tag name="ISPRING_CUSTOM_TIMING_USED" val="0"/>
</p:tagLst>
</file>

<file path=ppt/tags/tag2.xml><?xml version="1.0" encoding="utf-8"?>
<p:tagLst xmlns:p="http://schemas.openxmlformats.org/presentationml/2006/main">
  <p:tag name="GENSWF_ADVANCE_TIME" val="0.00"/>
  <p:tag name="ISPRING_SLIDE_INDENT_LEVEL" val="0"/>
  <p:tag name="ISPRING_CUSTOM_TIMING_USED" val="0"/>
</p:tagLst>
</file>

<file path=ppt/tags/tag3.xml><?xml version="1.0" encoding="utf-8"?>
<p:tagLst xmlns:p="http://schemas.openxmlformats.org/presentationml/2006/main">
  <p:tag name="GENSWF_ADVANCE_TIME" val="0.00"/>
  <p:tag name="ISPRING_SLIDE_INDENT_LEVEL" val="0"/>
  <p:tag name="ISPRING_CUSTOM_TIMING_USED" val="0"/>
</p:tagLst>
</file>

<file path=ppt/tags/tag4.xml><?xml version="1.0" encoding="utf-8"?>
<p:tagLst xmlns:p="http://schemas.openxmlformats.org/presentationml/2006/main">
  <p:tag name="GENSWF_ADVANCE_TIME" val="0.00"/>
  <p:tag name="ISPRING_SLIDE_INDENT_LEVEL" val="0"/>
  <p:tag name="ISPRING_CUSTOM_TIMING_USED" val="0"/>
</p:tagLst>
</file>

<file path=ppt/tags/tag5.xml><?xml version="1.0" encoding="utf-8"?>
<p:tagLst xmlns:p="http://schemas.openxmlformats.org/presentationml/2006/main">
  <p:tag name="GENSWF_ADVANCE_TIME" val="0.00"/>
  <p:tag name="ISPRING_SLIDE_INDENT_LEVEL" val="0"/>
  <p:tag name="ISPRING_CUSTOM_TIMING_USED" val="0"/>
</p:tagLst>
</file>

<file path=ppt/tags/tag6.xml><?xml version="1.0" encoding="utf-8"?>
<p:tagLst xmlns:p="http://schemas.openxmlformats.org/presentationml/2006/main">
  <p:tag name="GENSWF_ADVANCE_TIME" val="0.00"/>
  <p:tag name="ISPRING_SLIDE_INDENT_LEVEL" val="0"/>
  <p:tag name="ISPRING_CUSTOM_TIMING_USED" val="0"/>
</p:tagLst>
</file>

<file path=ppt/tags/tag7.xml><?xml version="1.0" encoding="utf-8"?>
<p:tagLst xmlns:p="http://schemas.openxmlformats.org/presentationml/2006/main">
  <p:tag name="GENSWF_ADVANCE_TIME" val="0.00"/>
  <p:tag name="ISPRING_SLIDE_INDENT_LEVEL" val="0"/>
  <p:tag name="ISPRING_CUSTOM_TIMING_USED" val="0"/>
</p:tagLst>
</file>

<file path=ppt/tags/tag8.xml><?xml version="1.0" encoding="utf-8"?>
<p:tagLst xmlns:p="http://schemas.openxmlformats.org/presentationml/2006/main">
  <p:tag name="GENSWF_ADVANCE_TIME" val="0.00"/>
  <p:tag name="ISPRING_SLIDE_INDENT_LEVEL" val="0"/>
  <p:tag name="ISPRING_CUSTOM_TIMING_USED" val="0"/>
</p:tagLst>
</file>

<file path=ppt/tags/tag9.xml><?xml version="1.0" encoding="utf-8"?>
<p:tagLst xmlns:p="http://schemas.openxmlformats.org/presentationml/2006/main">
  <p:tag name="GENSWF_ADVANCE_TIME" val="0.00"/>
  <p:tag name="ISPRING_SLIDE_INDENT_LEVEL" val="0"/>
  <p:tag name="ISPRING_CUSTOM_TIMING_USED" val="0"/>
</p:tagLst>
</file>

<file path=ppt/theme/theme1.xml><?xml version="1.0" encoding="utf-8"?>
<a:theme xmlns:a="http://schemas.openxmlformats.org/drawingml/2006/main" name="Office 主题">
  <a:themeElements>
    <a:clrScheme name="自定义 2">
      <a:dk1>
        <a:srgbClr val="2F2B20"/>
      </a:dk1>
      <a:lt1>
        <a:srgbClr val="005878"/>
      </a:lt1>
      <a:dk2>
        <a:srgbClr val="00B0F0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FFFFFF"/>
      </a:accent5>
      <a:accent6>
        <a:srgbClr val="B1A089"/>
      </a:accent6>
      <a:hlink>
        <a:srgbClr val="D25814"/>
      </a:hlink>
      <a:folHlink>
        <a:srgbClr val="849A0A"/>
      </a:folHlink>
    </a:clrScheme>
    <a:fontScheme name="自定义 1">
      <a:majorFont>
        <a:latin typeface="造字工房悦圆（非商用）常规体"/>
        <a:ea typeface="造字工房悦圆（非商用）常规体"/>
        <a:cs typeface=""/>
      </a:majorFont>
      <a:minorFont>
        <a:latin typeface="造字工房悦黑体验版纤细体"/>
        <a:ea typeface="造字工房悦黑体验版纤细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5853</Words>
  <Application>WPS 演示</Application>
  <PresentationFormat>宽屏</PresentationFormat>
  <Paragraphs>885</Paragraphs>
  <Slides>42</Slides>
  <Notes>42</Notes>
  <HiddenSlides>0</HiddenSlides>
  <MMClips>2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42</vt:i4>
      </vt:variant>
    </vt:vector>
  </HeadingPairs>
  <TitlesOfParts>
    <vt:vector size="62" baseType="lpstr">
      <vt:lpstr>Arial</vt:lpstr>
      <vt:lpstr>宋体</vt:lpstr>
      <vt:lpstr>Wingdings</vt:lpstr>
      <vt:lpstr>微软雅黑</vt:lpstr>
      <vt:lpstr>方正粗宋简体</vt:lpstr>
      <vt:lpstr>造字工房朗倩（非商用）粗体</vt:lpstr>
      <vt:lpstr>Lato Light</vt:lpstr>
      <vt:lpstr>Times New Roman</vt:lpstr>
      <vt:lpstr>Roboto Condensed</vt:lpstr>
      <vt:lpstr>Roboto Condensed Regular</vt:lpstr>
      <vt:lpstr>Helvetica</vt:lpstr>
      <vt:lpstr>Calibri</vt:lpstr>
      <vt:lpstr>Open Sans</vt:lpstr>
      <vt:lpstr>造字工房悦圆（非商用）常规体</vt:lpstr>
      <vt:lpstr>Entypo</vt:lpstr>
      <vt:lpstr>造字工房悦黑体验版纤细体</vt:lpstr>
      <vt:lpstr>黑体</vt:lpstr>
      <vt:lpstr>Segoe Print</vt:lpstr>
      <vt:lpstr>Roboto</vt:lpstr>
      <vt:lpstr>Office 主题</vt:lpstr>
      <vt:lpstr>PowerPoint 演示文稿</vt:lpstr>
      <vt:lpstr>PowerPoint 演示文稿</vt:lpstr>
      <vt:lpstr>PowerPoint 演示文稿</vt:lpstr>
      <vt:lpstr>PowerPoint 演示文稿</vt:lpstr>
      <vt:lpstr>公司概况</vt:lpstr>
      <vt:lpstr>PowerPoint 演示文稿</vt:lpstr>
      <vt:lpstr>PowerPoint 演示文稿</vt:lpstr>
      <vt:lpstr>PowerPoint 演示文稿</vt:lpstr>
      <vt:lpstr>企业目标</vt:lpstr>
      <vt:lpstr>PowerPoint 演示文稿</vt:lpstr>
      <vt:lpstr>企业愿景</vt:lpstr>
      <vt:lpstr>PowerPoint 演示文稿</vt:lpstr>
      <vt:lpstr>PowerPoint 演示文稿</vt:lpstr>
      <vt:lpstr>PowerPoint 演示文稿</vt:lpstr>
      <vt:lpstr>团队成员</vt:lpstr>
      <vt:lpstr>PowerPoint 演示文稿</vt:lpstr>
      <vt:lpstr>PowerPoint 演示文稿</vt:lpstr>
      <vt:lpstr>PowerPoint 演示文稿</vt:lpstr>
      <vt:lpstr>企业产品</vt:lpstr>
      <vt:lpstr>企业服务</vt:lpstr>
      <vt:lpstr>PowerPoint 演示文稿</vt:lpstr>
      <vt:lpstr>客户满意</vt:lpstr>
      <vt:lpstr>PowerPoint 演示文稿</vt:lpstr>
      <vt:lpstr>PowerPoint 演示文稿</vt:lpstr>
      <vt:lpstr>PowerPoint 演示文稿</vt:lpstr>
      <vt:lpstr>产品市场比例</vt:lpstr>
      <vt:lpstr>市场增长</vt:lpstr>
      <vt:lpstr>PowerPoint 演示文稿</vt:lpstr>
      <vt:lpstr>市场分析</vt:lpstr>
      <vt:lpstr>市场分析</vt:lpstr>
      <vt:lpstr>PowerPoint 演示文稿</vt:lpstr>
      <vt:lpstr>分析案例</vt:lpstr>
      <vt:lpstr>PowerPoint 演示文稿</vt:lpstr>
      <vt:lpstr>市场开发</vt:lpstr>
      <vt:lpstr>PowerPoint 演示文稿</vt:lpstr>
      <vt:lpstr>PowerPoint 演示文稿</vt:lpstr>
      <vt:lpstr>PowerPoint 演示文稿</vt:lpstr>
      <vt:lpstr>财务分析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0219B</dc:title>
  <dc:creator>jinbao shi</dc:creator>
  <cp:lastModifiedBy>Administrator</cp:lastModifiedBy>
  <cp:revision>184</cp:revision>
  <dcterms:created xsi:type="dcterms:W3CDTF">2016-03-17T14:26:00Z</dcterms:created>
  <dcterms:modified xsi:type="dcterms:W3CDTF">2017-05-28T13:43:44Z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2052-10.1.0.6391</vt:lpwstr>
  </property>
</Properties>
</file>